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38" r:id="rId2"/>
    <p:sldId id="339" r:id="rId3"/>
    <p:sldId id="337" r:id="rId4"/>
    <p:sldId id="326" r:id="rId5"/>
    <p:sldId id="340" r:id="rId6"/>
    <p:sldId id="341" r:id="rId7"/>
    <p:sldId id="328" r:id="rId8"/>
  </p:sldIdLst>
  <p:sldSz cx="9147175" cy="5145088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Black" panose="020F0A02020204030203" pitchFamily="34" charset="0"/>
      <p:bold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C1"/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6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8" y="102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436031"/>
            <a:ext cx="8978147" cy="2051195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10</a:t>
              </a:r>
            </a:p>
            <a:p>
              <a:pPr algn="ctr"/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PHẠM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VI 10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7175" cy="1641898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cap="none" spc="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cap="none" spc="0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398" y="400174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/>
              <a:t>3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2515474" y="343006"/>
            <a:ext cx="66123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44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cap="none" spc="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4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2076" y="3544394"/>
            <a:ext cx="6403023" cy="1314856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58-59)</a:t>
            </a:r>
            <a:endParaRPr lang="vi-VN" sz="3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8137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30"/>
          <p:cNvSpPr txBox="1">
            <a:spLocks noChangeArrowheads="1"/>
          </p:cNvSpPr>
          <p:nvPr/>
        </p:nvSpPr>
        <p:spPr bwMode="auto">
          <a:xfrm>
            <a:off x="457359" y="1"/>
            <a:ext cx="518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3600" b="1" u="sng">
                <a:solidFill>
                  <a:srgbClr val="FF3300"/>
                </a:solidFill>
                <a:latin typeface="Times New Roman" panose="02020603050405020304" pitchFamily="18" charset="0"/>
              </a:rPr>
              <a:t>Trò chơi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Ong tìm hoa</a:t>
            </a:r>
          </a:p>
        </p:txBody>
      </p:sp>
      <p:pic>
        <p:nvPicPr>
          <p:cNvPr id="20483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2" r="36024"/>
          <a:stretch>
            <a:fillRect/>
          </a:stretch>
        </p:blipFill>
        <p:spPr bwMode="auto">
          <a:xfrm>
            <a:off x="2142653" y="1339728"/>
            <a:ext cx="5259626" cy="354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784155" y="326332"/>
            <a:ext cx="1448303" cy="1303463"/>
            <a:chOff x="7539037" y="690525"/>
            <a:chExt cx="1771015" cy="1737639"/>
          </a:xfrm>
        </p:grpSpPr>
        <p:pic>
          <p:nvPicPr>
            <p:cNvPr id="20499" name="Picture 27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037" y="690525"/>
              <a:ext cx="1604963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Box 28"/>
            <p:cNvSpPr txBox="1">
              <a:spLocks noChangeArrowheads="1"/>
            </p:cNvSpPr>
            <p:nvPr/>
          </p:nvSpPr>
          <p:spPr bwMode="auto">
            <a:xfrm>
              <a:off x="7748586" y="1566544"/>
              <a:ext cx="1561466" cy="86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vi-VN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317740" y="3879063"/>
            <a:ext cx="1829435" cy="1037354"/>
            <a:chOff x="7477759" y="5450890"/>
            <a:chExt cx="3569667" cy="870273"/>
          </a:xfrm>
        </p:grpSpPr>
        <p:pic>
          <p:nvPicPr>
            <p:cNvPr id="20497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rot="383984">
              <a:off x="8249529" y="5450890"/>
              <a:ext cx="1935185" cy="870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TextBox 30"/>
            <p:cNvSpPr txBox="1">
              <a:spLocks noChangeArrowheads="1"/>
            </p:cNvSpPr>
            <p:nvPr/>
          </p:nvSpPr>
          <p:spPr bwMode="auto">
            <a:xfrm>
              <a:off x="7477759" y="5457437"/>
              <a:ext cx="3569667" cy="54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vi-VN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20486" name="Group 42"/>
          <p:cNvGrpSpPr>
            <a:grpSpLocks/>
          </p:cNvGrpSpPr>
          <p:nvPr/>
        </p:nvGrpSpPr>
        <p:grpSpPr bwMode="auto">
          <a:xfrm>
            <a:off x="3263445" y="2020811"/>
            <a:ext cx="3292031" cy="2581506"/>
            <a:chOff x="2743736" y="2666890"/>
            <a:chExt cx="4386714" cy="3439571"/>
          </a:xfrm>
        </p:grpSpPr>
        <p:sp>
          <p:nvSpPr>
            <p:cNvPr id="20493" name="TextBox 31"/>
            <p:cNvSpPr txBox="1">
              <a:spLocks noChangeArrowheads="1"/>
            </p:cNvSpPr>
            <p:nvPr/>
          </p:nvSpPr>
          <p:spPr bwMode="auto">
            <a:xfrm>
              <a:off x="5791250" y="2666890"/>
              <a:ext cx="1339200" cy="1230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4" name="TextBox 32"/>
            <p:cNvSpPr txBox="1">
              <a:spLocks noChangeArrowheads="1"/>
            </p:cNvSpPr>
            <p:nvPr/>
          </p:nvSpPr>
          <p:spPr bwMode="auto">
            <a:xfrm>
              <a:off x="2743736" y="2666890"/>
              <a:ext cx="1220652" cy="1230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5" name="TextBox 33"/>
            <p:cNvSpPr txBox="1">
              <a:spLocks noChangeArrowheads="1"/>
            </p:cNvSpPr>
            <p:nvPr/>
          </p:nvSpPr>
          <p:spPr bwMode="auto">
            <a:xfrm>
              <a:off x="5283332" y="4723858"/>
              <a:ext cx="1320591" cy="1230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6" name="TextBox 34"/>
            <p:cNvSpPr txBox="1">
              <a:spLocks noChangeArrowheads="1"/>
            </p:cNvSpPr>
            <p:nvPr/>
          </p:nvSpPr>
          <p:spPr bwMode="auto">
            <a:xfrm>
              <a:off x="3048487" y="4876226"/>
              <a:ext cx="1117422" cy="1230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 flipH="1">
            <a:off x="381132" y="4287574"/>
            <a:ext cx="1524529" cy="1001969"/>
            <a:chOff x="7159119" y="644468"/>
            <a:chExt cx="2183367" cy="2597839"/>
          </a:xfrm>
        </p:grpSpPr>
        <p:pic>
          <p:nvPicPr>
            <p:cNvPr id="20491" name="Picture 36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524" y="644468"/>
              <a:ext cx="1604962" cy="140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37"/>
            <p:cNvSpPr txBox="1">
              <a:spLocks noChangeArrowheads="1"/>
            </p:cNvSpPr>
            <p:nvPr/>
          </p:nvSpPr>
          <p:spPr bwMode="auto">
            <a:xfrm>
              <a:off x="7159119" y="1566543"/>
              <a:ext cx="1838803" cy="1675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vi-VN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762264" y="571676"/>
            <a:ext cx="1448303" cy="971850"/>
            <a:chOff x="0" y="361908"/>
            <a:chExt cx="1828825" cy="1460520"/>
          </a:xfrm>
        </p:grpSpPr>
        <p:pic>
          <p:nvPicPr>
            <p:cNvPr id="20489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flipH="1">
              <a:off x="0" y="361908"/>
              <a:ext cx="1752624" cy="146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39"/>
            <p:cNvSpPr txBox="1">
              <a:spLocks noChangeArrowheads="1"/>
            </p:cNvSpPr>
            <p:nvPr/>
          </p:nvSpPr>
          <p:spPr bwMode="auto">
            <a:xfrm>
              <a:off x="0" y="609561"/>
              <a:ext cx="1828825" cy="97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+ 1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898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0.00093 C 0.02031 0.01041 0.01892 0.01388 0.01563 0.02338 C 0.01007 0.04004 0.01563 0.03101 0.00955 0.03958 C 0.00677 0.04953 0.00573 0.05463 0.00035 0.0618 C -0.00104 0.0699 -0.00226 0.075 -0.00573 0.08194 C -0.00625 0.08472 -0.00642 0.0875 -0.00729 0.09004 C -0.00833 0.09421 -0.01094 0.09768 -0.01163 0.10208 C -0.01406 0.11319 -0.01372 0.125 -0.01476 0.13634 C -0.01372 0.15925 -0.01424 0.1824 -0.01163 0.20509 C -0.01146 0.2074 -0.00833 0.2074 -0.00729 0.20925 C -0.00139 0.21875 0.01163 0.24675 0.02292 0.24745 C 0.03316 0.24814 0.0434 0.24884 0.0533 0.24953 C 0.05451 0.25162 0.05642 0.25324 0.05642 0.25555 C 0.05642 0.26759 0.05503 0.27986 0.0533 0.29189 C 0.05278 0.29699 0.04618 0.29699 0.04427 0.29814 C 0.03351 0.30393 0.03194 0.30601 0.02014 0.3081 C 0.01476 0.31527 0.01493 0.32453 0.01406 0.33449 C 0.01424 0.34074 0.00365 0.42731 0.02014 0.4618 C 0.02569 0.47338 0.03403 0.48194 0.03958 0.49398 C 0.04323 0.50138 0.04566 0.50949 0.05035 0.5162 C 0.0533 0.52013 0.05608 0.52523 0.05938 0.52824 C 0.06302 0.53194 0.0717 0.53634 0.0717 0.53634 C 0.07604 0.54838 0.07917 0.55347 0.08837 0.56041 C 0.09306 0.56435 0.10347 0.57083 0.10347 0.57106 C 0.10885 0.58171 0.1092 0.58032 0.12014 0.58287 C 0.14653 0.60324 0.17413 0.62129 0.20503 0.62731 C 0.22604 0.63518 0.21493 0.63263 0.23837 0.63518 C 0.24063 0.63611 0.24306 0.63657 0.24549 0.6375 C 0.25104 0.63796 0.25712 0.63796 0.26215 0.63935 C 0.31424 0.6537 0.26736 0.64722 0.30955 0.65138 C 0.39809 0.67083 0.47743 0.65879 0.57465 0.65925 C 0.59045 0.65902 0.60694 0.66018 0.62257 0.65763 C 0.62622 0.65671 0.62691 0.65 0.62917 0.64722 C 0.6316 0.64398 0.63663 0.6375 0.63663 0.63773 C 0.63924 0.61782 0.6467 0.58703 0.63368 0.57245 C 0.62865 0.56713 0.62257 0.56782 0.61684 0.56666 C 0.61146 0.56713 0.60451 0.56435 0.60035 0.56828 C 0.59705 0.57199 0.59931 0.57963 0.59878 0.58449 C 0.59861 0.58842 0.59809 0.59189 0.5974 0.59513 C 0.59635 0.59907 0.59566 0.60324 0.5941 0.60717 C 0.59219 0.6125 0.58819 0.62314 0.58819 0.62314 C 0.58767 0.62662 0.58767 0.62986 0.58663 0.63333 C 0.58472 0.63935 0.58229 0.63726 0.58229 0.64722 " pathEditMode="relative" rAng="0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9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0.11759 C -0.08524 0.13935 -0.12066 0.13472 -0.14653 0.13588 C -0.17934 0.1419 -0.21198 0.14213 -0.24497 0.14398 C -0.28889 0.14653 -0.37674 0.15208 -0.37674 0.15231 C -0.45712 0.15069 -0.5375 0.15162 -0.61771 0.14792 C -0.62413 0.14768 -0.63576 0.13981 -0.63576 0.14005 C -0.64601 0.12893 -0.65278 0.13125 -0.66458 0.12384 C -0.67656 0.11643 -0.68837 0.10463 -0.70104 0.10162 C -0.70399 0.09815 -0.7066 0.09398 -0.71007 0.09143 C -0.71233 0.08981 -0.71545 0.0912 -0.71771 0.08935 C -0.72135 0.08634 -0.72326 0.08056 -0.72674 0.07731 C -0.73177 0.07268 -0.73802 0.07083 -0.7434 0.06713 C -0.74635 0.0625 -0.74878 0.05694 -0.75243 0.05301 C -0.75503 0.05 -0.75868 0.04954 -0.76163 0.04699 C -0.76441 0.04468 -0.76667 0.04167 -0.7691 0.03889 C -0.7809 0.02477 -0.77378 0.02893 -0.78281 0.02477 C -0.79115 0.00972 -0.80312 0.00301 -0.81319 -0.00949 C -0.83264 -0.0338 -0.82066 -0.02593 -0.83576 -0.0338 C -0.84375 -0.04769 -0.85382 -0.06065 -0.86007 -0.07616 C -0.86198 -0.08079 -0.8625 -0.08611 -0.86458 -0.09051 C -0.86562 -0.09259 -0.86788 -0.09282 -0.8691 -0.09444 C -0.87101 -0.09676 -0.87257 -0.09954 -0.87378 -0.10255 C -0.87934 -0.1162 -0.8809 -0.13194 -0.88733 -0.14491 C -0.89167 -0.16412 -0.8967 -0.17963 -0.90382 -0.19745 C -0.90573 -0.2125 -0.90851 -0.22523 -0.91163 -0.23982 C -0.91354 -0.26921 -0.91493 -0.26065 -0.9191 -0.28634 C -0.91892 -0.30162 -0.92222 -0.36597 -0.91458 -0.39537 C -0.91163 -0.43426 -0.91649 -0.39769 -0.90851 -0.42384 C -0.90538 -0.43357 -0.90781 -0.44838 -0.90087 -0.45394 C -0.89687 -0.45741 -0.89288 -0.46065 -0.88889 -0.46412 C -0.88073 -0.50116 -0.89167 -0.46204 -0.87986 -0.48426 C -0.86962 -0.50347 -0.88958 -0.48102 -0.87222 -0.49838 C -0.87135 -0.50185 -0.86875 -0.51273 -0.86771 -0.51458 C -0.8651 -0.51921 -0.86042 -0.52176 -0.85851 -0.52685 C -0.85694 -0.53079 -0.85625 -0.53542 -0.85399 -0.53889 C -0.85243 -0.5412 -0.84983 -0.5412 -0.84792 -0.54282 C -0.84531 -0.54514 -0.84271 -0.54792 -0.84045 -0.55093 C -0.82344 -0.57384 -0.84323 -0.55347 -0.82222 -0.57315 C -0.81615 -0.58565 -0.81146 -0.58982 -0.80243 -0.59745 C -0.79479 -0.61319 -0.775 -0.62454 -0.76163 -0.62986 C -0.7566 -0.63634 -0.74844 -0.63704 -0.74184 -0.63982 C -0.73264 -0.65278 -0.71528 -0.65347 -0.70243 -0.65602 C -0.68142 -0.66782 -0.65417 -0.67153 -0.63125 -0.67431 C -0.63108 -0.67454 -0.60799 -0.69028 -0.60712 -0.69051 C -0.58351 -0.69792 -0.55295 -0.69444 -0.5283 -0.69653 C -0.51319 -0.7044 -0.49601 -0.70324 -0.47986 -0.70463 C -0.38264 -0.71319 -0.40243 -0.71181 -0.32986 -0.71458 C -0.26024 -0.72407 -0.14861 -0.79097 -0.11458 -0.70255 C -0.11319 -0.69051 -0.1099 -0.6838 -0.10712 -0.67222 C -0.10417 -0.64583 -0.10104 -0.62986 -0.10556 -0.59954 C -0.1059 -0.59676 -0.10972 -0.59838 -0.11163 -0.59745 C -0.11372 -0.5963 -0.11562 -0.59468 -0.11771 -0.59352 C -0.1191 -0.59259 -0.12066 -0.59213 -0.12222 -0.59144 C -0.15382 -0.59306 -0.19184 -0.60139 -0.22222 -0.58727 C -0.22274 -0.58611 -0.22743 -0.57755 -0.22674 -0.57523 C -0.22274 -0.56273 -0.20937 -0.56343 -0.20104 -0.56111 C -0.19826 -0.55764 -0.19323 -0.5588 -0.19045 -0.55509 C -0.18941 -0.5537 -0.19028 -0.54931 -0.19184 -0.54907 C -0.21545 -0.54491 -0.23941 -0.54282 -0.26319 -0.54282 " pathEditMode="relative" rAng="0" ptsTypes="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99" y="-4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7 0.10671 C 0.07639 0.12083 0.07587 0.13541 0.07848 0.14884 C 0.08299 0.17037 0.09358 0.18958 0.09983 0.20972 C 0.10174 0.22476 0.10955 0.25 0.11667 0.26226 C 0.11945 0.2743 0.12014 0.28495 0.1257 0.29675 C 0.12952 0.35023 0.12969 0.34351 0.1257 0.43194 C 0.12535 0.44027 0.12118 0.45601 0.12118 0.45625 C 0.12066 0.46319 0.12101 0.47129 0.11962 0.47824 C 0.11893 0.4824 0.11598 0.48449 0.11511 0.48865 C 0.11042 0.5074 0.11806 0.49861 0.10903 0.50648 C 0.10608 0.52615 0.09653 0.53958 0.08785 0.55509 C 0.08559 0.55949 0.08507 0.56458 0.08316 0.56921 C 0.07848 0.58125 0.07066 0.58842 0.06511 0.5993 C 0.0632 0.603 0.06233 0.60763 0.06059 0.6118 C 0.05886 0.6155 0.0566 0.61851 0.05452 0.62175 C 0.04792 0.64513 0.0382 0.65925 0.02414 0.67615 C 0.01789 0.69351 0.02535 0.6743 0.01198 0.69814 C -0.02118 0.75694 0.01563 0.69953 -0.01371 0.73865 C -0.02708 0.75671 -0.02309 0.77592 -0.04409 0.7875 C -0.05277 0.79861 -0.05868 0.803 -0.06996 0.80763 C -0.07517 0.81342 -0.08402 0.82268 -0.09097 0.82546 C -0.10139 0.83009 -0.11302 0.82939 -0.12274 0.83611 C -0.12951 0.84027 -0.13211 0.84351 -0.13941 0.84398 C -0.15711 0.84583 -0.19253 0.84791 -0.19253 0.84814 C -0.24496 0.84583 -0.28281 0.84398 -0.33038 0.83773 C -0.34948 0.83055 -0.36736 0.82939 -0.38645 0.82384 C -0.40434 0.81828 -0.42135 0.80925 -0.43958 0.80532 C -0.46423 0.79143 -0.49184 0.78078 -0.51823 0.77338 C -0.53177 0.76458 -0.54982 0.75694 -0.56076 0.74236 C -0.56545 0.73657 -0.57743 0.7287 -0.57743 0.7287 C -0.58142 0.72361 -0.58819 0.71944 -0.58958 0.7125 C -0.59132 0.70115 -0.59114 0.69907 -0.59548 0.68657 C -0.60017 0.67268 -0.60868 0.66365 -0.61527 0.65185 C -0.62882 0.628 -0.60746 0.65925 -0.62274 0.63796 C -0.63073 0.60138 -0.61944 0.6456 -0.63333 0.6118 C -0.63455 0.60879 -0.63385 0.60463 -0.63489 0.60138 C -0.63593 0.59768 -0.63802 0.59467 -0.63941 0.59143 C -0.64149 0.58634 -0.64392 0.58101 -0.64548 0.575 C -0.65225 0.54953 -0.64809 0.553 -0.65312 0.52662 C -0.65451 0.5199 -0.65781 0.51365 -0.6592 0.50648 C -0.66163 0.49444 -0.6618 0.48726 -0.66666 0.47615 C -0.66718 0.46527 -0.66736 0.45486 -0.66823 0.44421 C -0.66892 0.43726 -0.67066 0.43078 -0.67135 0.42384 C -0.67691 0.36388 -0.66979 0.39722 -0.67882 0.36111 C -0.68437 0.31018 -0.68368 0.25879 -0.68489 0.2074 C -0.68455 0.17986 -0.69843 0.07731 -0.65468 0.06643 C -0.64427 0.05601 -0.63194 0.04861 -0.62274 0.03611 C -0.61232 0.02175 -0.61788 0.02523 -0.60764 0.02199 C -0.59878 0.01481 -0.58958 0.0118 -0.58038 0.00578 C -0.57257 0.00069 -0.56632 -0.00579 -0.55764 -0.00834 C -0.53298 -0.03102 -0.49375 -0.02246 -0.46979 -0.00024 C -0.46614 0.00717 -0.46198 0.01296 -0.45625 0.01782 C -0.45208 0.02615 -0.44635 0.0331 -0.4427 0.04189 C -0.43854 0.05162 -0.43715 0.06273 -0.43333 0.07245 C -0.42968 0.09791 -0.43559 0.06388 -0.42604 0.09467 C -0.42291 0.10416 -0.41944 0.11736 -0.41371 0.12476 " pathEditMode="relative" rAng="0" ptsTypes="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86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12917 C 0.06181 -0.11134 0.06719 -0.08982 0.07813 -0.07685 C 0.08438 -0.06944 0.09219 -0.06505 0.09774 -0.05671 C 0.10174 -0.05069 0.10486 -0.04329 0.1099 -0.03843 C 0.11372 -0.03472 0.1191 -0.03495 0.12344 -0.03241 C 0.13924 -0.02384 0.15347 -0.01644 0.17049 -0.01435 C 0.26267 -0.01551 0.36597 -0.00903 0.45833 -0.02037 C 0.48472 -0.02755 0.51024 -0.03102 0.53715 -0.03241 C 0.57118 -0.04213 0.52465 -0.02986 0.575 -0.03843 C 0.58264 -0.03958 0.5901 -0.04329 0.59774 -0.04468 C 0.60764 -0.05 0.61771 -0.05023 0.62813 -0.05255 C 0.6533 -0.0669 0.6217 -0.05023 0.65382 -0.06273 C 0.67222 -0.06991 0.68958 -0.08426 0.70833 -0.08889 C 0.71563 -0.09375 0.72188 -0.09884 0.72951 -0.10301 C 0.73368 -0.10741 0.73715 -0.11319 0.74167 -0.11736 C 0.74531 -0.12037 0.74983 -0.12153 0.75382 -0.12361 C 0.75677 -0.12685 0.75955 -0.13079 0.76285 -0.13333 C 0.76667 -0.13634 0.77135 -0.13796 0.775 -0.14144 C 0.77708 -0.14329 0.77778 -0.14699 0.77951 -0.14931 C 0.78819 -0.16296 0.78212 -0.15394 0.79167 -0.16181 C 0.79583 -0.16528 0.80087 -0.16852 0.80382 -0.17361 C 0.80677 -0.17894 0.81285 -0.19005 0.81285 -0.18982 C 0.81632 -0.2125 0.83108 -0.23403 0.83715 -0.25718 C 0.8401 -0.29005 0.84219 -0.32407 0.84479 -0.35741 C 0.84549 -0.37662 0.84913 -0.39491 0.84931 -0.41412 C 0.84983 -0.46528 0.84878 -0.51644 0.84774 -0.56759 C 0.84757 -0.57801 0.84514 -0.58889 0.84167 -0.59792 C 0.84028 -0.60833 0.84132 -0.62083 0.83559 -0.62847 C 0.83333 -0.64722 0.82552 -0.65718 0.81892 -0.67292 C 0.81302 -0.68704 0.80799 -0.70556 0.79774 -0.71505 C 0.78507 -0.74884 0.80122 -0.71065 0.78715 -0.7331 C 0.78403 -0.73796 0.78212 -0.74398 0.77951 -0.74931 C 0.77552 -0.75787 0.77517 -0.75347 0.77049 -0.75972 C 0.76875 -0.76181 0.76788 -0.76574 0.76597 -0.76759 C 0.76111 -0.77292 0.74931 -0.77269 0.74323 -0.77569 C 0.73906 -0.77778 0.72431 -0.78819 0.72049 -0.78982 C 0.71649 -0.79144 0.71233 -0.79097 0.70833 -0.79167 C 0.65538 -0.80787 0.59097 -0.79653 0.53715 -0.79375 C 0.5184 -0.79144 0.49965 -0.7912 0.48108 -0.78773 C 0.47882 -0.78727 0.47726 -0.78449 0.475 -0.7838 C 0.46944 -0.78171 0.45139 -0.78056 0.44774 -0.77963 C 0.39288 -0.76921 0.44479 -0.77662 0.40677 -0.77176 C 0.37969 -0.75602 0.34115 -0.75556 0.31146 -0.74722 C 0.29913 -0.73912 0.28681 -0.73565 0.27344 -0.73125 C 0.26337 -0.72222 0.27604 -0.73241 0.25833 -0.725 C 0.25503 -0.72384 0.25243 -0.72037 0.24931 -0.71898 C 0.24444 -0.7169 0.23924 -0.71667 0.2342 -0.71505 C 0.22309 -0.70671 0.21094 -0.70278 0.20087 -0.69306 C 0.19549 -0.68773 0.18264 -0.68264 0.18264 -0.68241 C 0.17483 -0.67477 0.16892 -0.6669 0.1599 -0.66296 C 0.15781 -0.66042 0.15556 -0.65903 0.15382 -0.65648 C 0.1526 -0.65532 0.15226 -0.65208 0.15087 -0.65069 C 0.14809 -0.64722 0.14462 -0.64537 0.14167 -0.64259 C 0.13438 -0.63472 0.12726 -0.62569 0.11892 -0.62037 C 0.11389 -0.61319 0.11181 -0.60486 0.10677 -0.59792 C 0.10556 -0.59653 0.10347 -0.59583 0.10226 -0.59398 C 0.09896 -0.58866 0.09323 -0.57778 0.09323 -0.57732 C 0.09271 -0.57245 0.09288 -0.56667 0.09167 -0.56204 C 0.09132 -0.55995 0.08924 -0.55926 0.08872 -0.55741 C 0.08698 -0.55139 0.08681 -0.54421 0.08559 -0.53727 C 0.08611 -0.51991 0.0849 -0.50232 0.08715 -0.48495 C 0.08872 -0.47292 0.09965 -0.46319 0.10677 -0.45671 C 0.11198 -0.44699 0.12378 -0.43912 0.13264 -0.43657 C 0.14167 -0.42732 0.14792 -0.42222 0.15833 -0.41852 C 0.16389 -0.41597 0.175 -0.41227 0.175 -0.41204 C 0.17153 -0.40625 0.16788 -0.39977 0.16441 -0.39398 C 0.16337 -0.39213 0.16128 -0.3912 0.1599 -0.38982 C 0.15868 -0.38889 0.15764 -0.38727 0.15677 -0.38565 C 0.15069 -0.37431 0.14774 -0.36435 0.14479 -0.35162 C 0.14583 -0.33403 0.14583 -0.31644 0.14774 -0.29884 C 0.14792 -0.29699 0.15 -0.29653 0.15087 -0.29514 C 0.15694 -0.28357 0.15781 -0.2794 0.16753 -0.2713 C 0.1717 -0.2669 0.17396 -0.26042 0.17813 -0.25718 C 0.18767 -0.24792 0.19271 -0.24306 0.20087 -0.23218 C 0.20434 -0.22778 0.22726 -0.22153 0.23264 -0.22037 C 0.25052 -0.21065 0.25764 -0.21273 0.27951 -0.21435 C 0.2875 -0.22477 0.28142 -0.25232 0.28559 -0.23449 C 0.28941 -0.24907 0.28872 -0.24282 0.28872 -0.2544 " pathEditMode="relative" rAng="0" ptsTypes="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49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561" y="0"/>
            <a:ext cx="1673352" cy="49259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2439411" y="80706"/>
            <a:ext cx="94128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b="80446"/>
          <a:stretch/>
        </p:blipFill>
        <p:spPr>
          <a:xfrm>
            <a:off x="228679" y="643462"/>
            <a:ext cx="8613590" cy="907290"/>
          </a:xfrm>
          <a:prstGeom prst="rect">
            <a:avLst/>
          </a:prstGeom>
        </p:spPr>
      </p:pic>
      <p:pic>
        <p:nvPicPr>
          <p:cNvPr id="102" name="Picture 10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20200" b="60246"/>
          <a:stretch/>
        </p:blipFill>
        <p:spPr>
          <a:xfrm>
            <a:off x="228679" y="1550752"/>
            <a:ext cx="8613590" cy="907290"/>
          </a:xfrm>
          <a:prstGeom prst="rect">
            <a:avLst/>
          </a:prstGeom>
        </p:spPr>
      </p:pic>
      <p:pic>
        <p:nvPicPr>
          <p:cNvPr id="103" name="Picture 10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38101" b="42345"/>
          <a:stretch/>
        </p:blipFill>
        <p:spPr>
          <a:xfrm>
            <a:off x="228679" y="2458041"/>
            <a:ext cx="8613590" cy="907290"/>
          </a:xfrm>
          <a:prstGeom prst="rect">
            <a:avLst/>
          </a:prstGeom>
        </p:spPr>
      </p:pic>
      <p:pic>
        <p:nvPicPr>
          <p:cNvPr id="111" name="Picture 1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59122" b="21324"/>
          <a:stretch/>
        </p:blipFill>
        <p:spPr>
          <a:xfrm>
            <a:off x="228679" y="3216173"/>
            <a:ext cx="8613590" cy="907290"/>
          </a:xfrm>
          <a:prstGeom prst="rect">
            <a:avLst/>
          </a:prstGeom>
        </p:spPr>
      </p:pic>
      <p:pic>
        <p:nvPicPr>
          <p:cNvPr id="112" name="Picture 11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-143" t="80307" r="143" b="139"/>
          <a:stretch/>
        </p:blipFill>
        <p:spPr>
          <a:xfrm>
            <a:off x="228679" y="4123463"/>
            <a:ext cx="8613590" cy="9072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03778" y="900838"/>
            <a:ext cx="533585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6324" y="1715029"/>
            <a:ext cx="533585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47797" y="2715417"/>
            <a:ext cx="533585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34913" y="3473550"/>
            <a:ext cx="533585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69269" y="4380839"/>
            <a:ext cx="533585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05452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AA-LÀM ẢNH SLIDE\Bai10-LT1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617" y="2380621"/>
            <a:ext cx="7866451" cy="1779899"/>
          </a:xfrm>
          <a:prstGeom prst="rect">
            <a:avLst/>
          </a:prstGeom>
          <a:noFill/>
        </p:spPr>
      </p:pic>
      <p:grpSp>
        <p:nvGrpSpPr>
          <p:cNvPr id="37" name="Group 21"/>
          <p:cNvGrpSpPr/>
          <p:nvPr/>
        </p:nvGrpSpPr>
        <p:grpSpPr>
          <a:xfrm>
            <a:off x="1720598" y="2372515"/>
            <a:ext cx="492959" cy="512597"/>
            <a:chOff x="7632352" y="2681286"/>
            <a:chExt cx="405942" cy="422117"/>
          </a:xfrm>
        </p:grpSpPr>
        <p:sp>
          <p:nvSpPr>
            <p:cNvPr id="3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42" name="Group 21"/>
          <p:cNvGrpSpPr/>
          <p:nvPr/>
        </p:nvGrpSpPr>
        <p:grpSpPr>
          <a:xfrm>
            <a:off x="1720598" y="2372511"/>
            <a:ext cx="492959" cy="510845"/>
            <a:chOff x="7632352" y="2681286"/>
            <a:chExt cx="405942" cy="420673"/>
          </a:xfrm>
        </p:grpSpPr>
        <p:sp>
          <p:nvSpPr>
            <p:cNvPr id="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2</a:t>
              </a:r>
            </a:p>
          </p:txBody>
        </p:sp>
      </p:grp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24076" y="238440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58" name="Group 21"/>
          <p:cNvGrpSpPr/>
          <p:nvPr/>
        </p:nvGrpSpPr>
        <p:grpSpPr>
          <a:xfrm>
            <a:off x="1720598" y="3026721"/>
            <a:ext cx="492959" cy="512597"/>
            <a:chOff x="7632352" y="2681286"/>
            <a:chExt cx="405942" cy="422117"/>
          </a:xfrm>
        </p:grpSpPr>
        <p:sp>
          <p:nvSpPr>
            <p:cNvPr id="5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1" name="Group 21"/>
          <p:cNvGrpSpPr/>
          <p:nvPr/>
        </p:nvGrpSpPr>
        <p:grpSpPr>
          <a:xfrm>
            <a:off x="1720598" y="3026717"/>
            <a:ext cx="492959" cy="510845"/>
            <a:chOff x="7632352" y="2681286"/>
            <a:chExt cx="405942" cy="420673"/>
          </a:xfrm>
        </p:grpSpPr>
        <p:sp>
          <p:nvSpPr>
            <p:cNvPr id="6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3</a:t>
              </a:r>
            </a:p>
          </p:txBody>
        </p:sp>
      </p:grp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24076" y="3038610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65" name="Group 21"/>
          <p:cNvGrpSpPr/>
          <p:nvPr/>
        </p:nvGrpSpPr>
        <p:grpSpPr>
          <a:xfrm>
            <a:off x="1720598" y="3677208"/>
            <a:ext cx="492959" cy="512597"/>
            <a:chOff x="7632352" y="2681286"/>
            <a:chExt cx="405942" cy="422117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8" name="Group 21"/>
          <p:cNvGrpSpPr/>
          <p:nvPr/>
        </p:nvGrpSpPr>
        <p:grpSpPr>
          <a:xfrm>
            <a:off x="1720598" y="3677204"/>
            <a:ext cx="492959" cy="510845"/>
            <a:chOff x="7632352" y="2681286"/>
            <a:chExt cx="405942" cy="420673"/>
          </a:xfrm>
        </p:grpSpPr>
        <p:sp>
          <p:nvSpPr>
            <p:cNvPr id="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4</a:t>
              </a:r>
            </a:p>
          </p:txBody>
        </p:sp>
      </p:grp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24076" y="3700248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72" name="Group 21"/>
          <p:cNvGrpSpPr/>
          <p:nvPr/>
        </p:nvGrpSpPr>
        <p:grpSpPr>
          <a:xfrm>
            <a:off x="5039947" y="2368796"/>
            <a:ext cx="492959" cy="512597"/>
            <a:chOff x="7632352" y="2681286"/>
            <a:chExt cx="405942" cy="422117"/>
          </a:xfrm>
        </p:grpSpPr>
        <p:sp>
          <p:nvSpPr>
            <p:cNvPr id="7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75" name="Group 21"/>
          <p:cNvGrpSpPr/>
          <p:nvPr/>
        </p:nvGrpSpPr>
        <p:grpSpPr>
          <a:xfrm>
            <a:off x="5039947" y="2368792"/>
            <a:ext cx="492959" cy="510845"/>
            <a:chOff x="7632352" y="2681286"/>
            <a:chExt cx="405942" cy="420673"/>
          </a:xfrm>
        </p:grpSpPr>
        <p:sp>
          <p:nvSpPr>
            <p:cNvPr id="7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3</a:t>
              </a:r>
            </a:p>
          </p:txBody>
        </p:sp>
      </p:grp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643425" y="2380685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79" name="Group 21"/>
          <p:cNvGrpSpPr/>
          <p:nvPr/>
        </p:nvGrpSpPr>
        <p:grpSpPr>
          <a:xfrm>
            <a:off x="5039947" y="3023002"/>
            <a:ext cx="492959" cy="512597"/>
            <a:chOff x="7632352" y="2681286"/>
            <a:chExt cx="405942" cy="422117"/>
          </a:xfrm>
        </p:grpSpPr>
        <p:sp>
          <p:nvSpPr>
            <p:cNvPr id="8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2" name="Group 21"/>
          <p:cNvGrpSpPr/>
          <p:nvPr/>
        </p:nvGrpSpPr>
        <p:grpSpPr>
          <a:xfrm>
            <a:off x="5039947" y="3022998"/>
            <a:ext cx="492959" cy="510845"/>
            <a:chOff x="7632352" y="2681286"/>
            <a:chExt cx="405942" cy="420673"/>
          </a:xfrm>
        </p:grpSpPr>
        <p:sp>
          <p:nvSpPr>
            <p:cNvPr id="8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4</a:t>
              </a:r>
            </a:p>
          </p:txBody>
        </p:sp>
      </p:grp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643425" y="3034891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86" name="Group 21"/>
          <p:cNvGrpSpPr/>
          <p:nvPr/>
        </p:nvGrpSpPr>
        <p:grpSpPr>
          <a:xfrm>
            <a:off x="5039947" y="3673489"/>
            <a:ext cx="492959" cy="512597"/>
            <a:chOff x="7632352" y="2681286"/>
            <a:chExt cx="405942" cy="422117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9" name="Group 21"/>
          <p:cNvGrpSpPr/>
          <p:nvPr/>
        </p:nvGrpSpPr>
        <p:grpSpPr>
          <a:xfrm>
            <a:off x="5039947" y="3673485"/>
            <a:ext cx="492959" cy="510845"/>
            <a:chOff x="7632352" y="2681286"/>
            <a:chExt cx="405942" cy="420673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5</a:t>
              </a:r>
            </a:p>
          </p:txBody>
        </p:sp>
      </p:grp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643425" y="3696529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93" name="Group 21"/>
          <p:cNvGrpSpPr/>
          <p:nvPr/>
        </p:nvGrpSpPr>
        <p:grpSpPr>
          <a:xfrm>
            <a:off x="8381594" y="2365079"/>
            <a:ext cx="492959" cy="512597"/>
            <a:chOff x="7632352" y="2681286"/>
            <a:chExt cx="405942" cy="422117"/>
          </a:xfrm>
        </p:grpSpPr>
        <p:sp>
          <p:nvSpPr>
            <p:cNvPr id="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96" name="Group 21"/>
          <p:cNvGrpSpPr/>
          <p:nvPr/>
        </p:nvGrpSpPr>
        <p:grpSpPr>
          <a:xfrm>
            <a:off x="8381594" y="2365075"/>
            <a:ext cx="492959" cy="510845"/>
            <a:chOff x="7632352" y="2681286"/>
            <a:chExt cx="405942" cy="420673"/>
          </a:xfrm>
        </p:grpSpPr>
        <p:sp>
          <p:nvSpPr>
            <p:cNvPr id="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6</a:t>
              </a:r>
            </a:p>
          </p:txBody>
        </p:sp>
      </p:grp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985072" y="2376968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00" name="Group 21"/>
          <p:cNvGrpSpPr/>
          <p:nvPr/>
        </p:nvGrpSpPr>
        <p:grpSpPr>
          <a:xfrm>
            <a:off x="8381594" y="3019285"/>
            <a:ext cx="492959" cy="512597"/>
            <a:chOff x="7632352" y="2681286"/>
            <a:chExt cx="405942" cy="422117"/>
          </a:xfrm>
        </p:grpSpPr>
        <p:sp>
          <p:nvSpPr>
            <p:cNvPr id="10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03" name="Group 21"/>
          <p:cNvGrpSpPr/>
          <p:nvPr/>
        </p:nvGrpSpPr>
        <p:grpSpPr>
          <a:xfrm>
            <a:off x="8381594" y="3019281"/>
            <a:ext cx="492959" cy="510845"/>
            <a:chOff x="7632352" y="2681286"/>
            <a:chExt cx="405942" cy="420673"/>
          </a:xfrm>
        </p:grpSpPr>
        <p:sp>
          <p:nvSpPr>
            <p:cNvPr id="10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5</a:t>
              </a:r>
            </a:p>
          </p:txBody>
        </p:sp>
      </p:grp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985072" y="303117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07" name="Group 21"/>
          <p:cNvGrpSpPr/>
          <p:nvPr/>
        </p:nvGrpSpPr>
        <p:grpSpPr>
          <a:xfrm>
            <a:off x="8381594" y="3669772"/>
            <a:ext cx="492959" cy="512597"/>
            <a:chOff x="7632352" y="2681286"/>
            <a:chExt cx="405942" cy="422117"/>
          </a:xfrm>
        </p:grpSpPr>
        <p:sp>
          <p:nvSpPr>
            <p:cNvPr id="10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10" name="Group 21"/>
          <p:cNvGrpSpPr/>
          <p:nvPr/>
        </p:nvGrpSpPr>
        <p:grpSpPr>
          <a:xfrm>
            <a:off x="8381594" y="3669768"/>
            <a:ext cx="492959" cy="510845"/>
            <a:chOff x="7632352" y="2681286"/>
            <a:chExt cx="405942" cy="420673"/>
          </a:xfrm>
        </p:grpSpPr>
        <p:sp>
          <p:nvSpPr>
            <p:cNvPr id="11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6</a:t>
              </a:r>
            </a:p>
          </p:txBody>
        </p:sp>
      </p:grp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985072" y="3692812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pic>
        <p:nvPicPr>
          <p:cNvPr id="11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617" y="636386"/>
            <a:ext cx="1673352" cy="743806"/>
          </a:xfrm>
          <a:prstGeom prst="rect">
            <a:avLst/>
          </a:prstGeom>
          <a:noFill/>
        </p:spPr>
      </p:pic>
      <p:sp>
        <p:nvSpPr>
          <p:cNvPr id="115" name="Rectangle 114"/>
          <p:cNvSpPr/>
          <p:nvPr/>
        </p:nvSpPr>
        <p:spPr>
          <a:xfrm>
            <a:off x="316006" y="1442947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85" y="1486359"/>
            <a:ext cx="8232458" cy="148635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82443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355" y="285838"/>
            <a:ext cx="977894" cy="68449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18605" y="392509"/>
            <a:ext cx="932647" cy="47115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947" y="412988"/>
            <a:ext cx="322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19" y="914682"/>
            <a:ext cx="3449247" cy="135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05" y="2286706"/>
            <a:ext cx="3373021" cy="132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05" y="3658730"/>
            <a:ext cx="3392077" cy="139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7882" y="1151258"/>
            <a:ext cx="650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a)</a:t>
            </a:r>
            <a:endParaRPr lang="vi-VN" sz="3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782053" y="2489297"/>
            <a:ext cx="650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b)</a:t>
            </a:r>
            <a:endParaRPr lang="vi-VN" sz="32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782053" y="3916743"/>
            <a:ext cx="650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c)</a:t>
            </a:r>
            <a:endParaRPr lang="vi-VN" sz="3200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5105171" y="1190704"/>
            <a:ext cx="2822381" cy="686012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107173" y="2629712"/>
            <a:ext cx="2822381" cy="686012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107173" y="4058903"/>
            <a:ext cx="2822381" cy="686012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+ 4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80345" y="1314856"/>
            <a:ext cx="70381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65292" y="1306126"/>
            <a:ext cx="70381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80345" y="2737078"/>
            <a:ext cx="70381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65292" y="2728348"/>
            <a:ext cx="70381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5852" y="4183055"/>
            <a:ext cx="70381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7972" y="4174325"/>
            <a:ext cx="70381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347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770"/>
    </mc:Choice>
    <mc:Fallback xmlns="">
      <p:transition spd="slow" advClick="0" advTm="40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45"/>
          <p:cNvGrpSpPr/>
          <p:nvPr/>
        </p:nvGrpSpPr>
        <p:grpSpPr>
          <a:xfrm>
            <a:off x="2235543" y="2040947"/>
            <a:ext cx="598983" cy="613549"/>
            <a:chOff x="7632352" y="2681286"/>
            <a:chExt cx="405942" cy="415815"/>
          </a:xfrm>
        </p:grpSpPr>
        <p:sp>
          <p:nvSpPr>
            <p:cNvPr id="4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9" name="Group 61"/>
          <p:cNvGrpSpPr/>
          <p:nvPr/>
        </p:nvGrpSpPr>
        <p:grpSpPr>
          <a:xfrm>
            <a:off x="2229900" y="2038673"/>
            <a:ext cx="598983" cy="613549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00215" y="203833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1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37043" y="2056367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31649" y="2056367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66" name="Group 45"/>
          <p:cNvGrpSpPr/>
          <p:nvPr/>
        </p:nvGrpSpPr>
        <p:grpSpPr>
          <a:xfrm>
            <a:off x="6279715" y="2048380"/>
            <a:ext cx="598983" cy="613549"/>
            <a:chOff x="7632352" y="2681286"/>
            <a:chExt cx="405942" cy="415815"/>
          </a:xfrm>
        </p:grpSpPr>
        <p:sp>
          <p:nvSpPr>
            <p:cNvPr id="6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9" name="Group 61"/>
          <p:cNvGrpSpPr/>
          <p:nvPr/>
        </p:nvGrpSpPr>
        <p:grpSpPr>
          <a:xfrm>
            <a:off x="6274072" y="2046106"/>
            <a:ext cx="598983" cy="613549"/>
            <a:chOff x="7632352" y="2681286"/>
            <a:chExt cx="405942" cy="415815"/>
          </a:xfrm>
        </p:grpSpPr>
        <p:sp>
          <p:nvSpPr>
            <p:cNvPr id="7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44387" y="2045767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3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781215" y="2063800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75821" y="2063800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81" name="Group 45"/>
          <p:cNvGrpSpPr/>
          <p:nvPr/>
        </p:nvGrpSpPr>
        <p:grpSpPr>
          <a:xfrm>
            <a:off x="2231824" y="3620703"/>
            <a:ext cx="598983" cy="613549"/>
            <a:chOff x="7632352" y="2681286"/>
            <a:chExt cx="405942" cy="415815"/>
          </a:xfrm>
        </p:grpSpPr>
        <p:sp>
          <p:nvSpPr>
            <p:cNvPr id="8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4" name="Group 61"/>
          <p:cNvGrpSpPr/>
          <p:nvPr/>
        </p:nvGrpSpPr>
        <p:grpSpPr>
          <a:xfrm>
            <a:off x="2226181" y="3618429"/>
            <a:ext cx="598983" cy="613549"/>
            <a:chOff x="7632352" y="2681286"/>
            <a:chExt cx="405942" cy="415815"/>
          </a:xfrm>
        </p:grpSpPr>
        <p:sp>
          <p:nvSpPr>
            <p:cNvPr id="8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96496" y="3618090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2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33324" y="3636123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27930" y="3636123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96" name="Group 45"/>
          <p:cNvGrpSpPr/>
          <p:nvPr/>
        </p:nvGrpSpPr>
        <p:grpSpPr>
          <a:xfrm>
            <a:off x="6275996" y="3616985"/>
            <a:ext cx="598983" cy="613549"/>
            <a:chOff x="7632352" y="2681286"/>
            <a:chExt cx="405942" cy="415815"/>
          </a:xfrm>
        </p:grpSpPr>
        <p:sp>
          <p:nvSpPr>
            <p:cNvPr id="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9" name="Group 61"/>
          <p:cNvGrpSpPr/>
          <p:nvPr/>
        </p:nvGrpSpPr>
        <p:grpSpPr>
          <a:xfrm>
            <a:off x="6270353" y="3614711"/>
            <a:ext cx="598983" cy="613549"/>
            <a:chOff x="7632352" y="2681286"/>
            <a:chExt cx="405942" cy="415815"/>
          </a:xfrm>
        </p:grpSpPr>
        <p:sp>
          <p:nvSpPr>
            <p:cNvPr id="1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40668" y="3614372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5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777496" y="3632405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72102" y="3632405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01859" y="2045769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2</a:t>
            </a:r>
          </a:p>
        </p:txBody>
      </p:sp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01859" y="361437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4</a:t>
            </a:r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346034" y="2042053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5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346034" y="361065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5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17" y="636386"/>
            <a:ext cx="1673352" cy="743806"/>
          </a:xfrm>
          <a:prstGeom prst="rect">
            <a:avLst/>
          </a:prstGeom>
          <a:noFill/>
        </p:spPr>
      </p:pic>
      <p:sp>
        <p:nvSpPr>
          <p:cNvPr id="53" name="Rectangle 52"/>
          <p:cNvSpPr/>
          <p:nvPr/>
        </p:nvSpPr>
        <p:spPr>
          <a:xfrm>
            <a:off x="316006" y="1442947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4.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11066</TotalTime>
  <Words>155</Words>
  <Application>Microsoft Office PowerPoint</Application>
  <PresentationFormat>Tùy chỉnh</PresentationFormat>
  <Paragraphs>98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5" baseType="lpstr">
      <vt:lpstr>HP-168</vt:lpstr>
      <vt:lpstr>Calibri</vt:lpstr>
      <vt:lpstr>Lato Black</vt:lpstr>
      <vt:lpstr>Arial</vt:lpstr>
      <vt:lpstr>Lato</vt:lpstr>
      <vt:lpstr>Times New Roman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Windows 10</cp:lastModifiedBy>
  <cp:revision>320</cp:revision>
  <dcterms:created xsi:type="dcterms:W3CDTF">2020-02-21T03:04:01Z</dcterms:created>
  <dcterms:modified xsi:type="dcterms:W3CDTF">2022-11-09T03:17:04Z</dcterms:modified>
</cp:coreProperties>
</file>