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notesMasterIdLst>
    <p:notesMasterId r:id="rId17"/>
  </p:notesMasterIdLst>
  <p:sldIdLst>
    <p:sldId id="256" r:id="rId3"/>
    <p:sldId id="258" r:id="rId4"/>
    <p:sldId id="347" r:id="rId5"/>
    <p:sldId id="348" r:id="rId6"/>
    <p:sldId id="303" r:id="rId7"/>
    <p:sldId id="265" r:id="rId8"/>
    <p:sldId id="327" r:id="rId9"/>
    <p:sldId id="353" r:id="rId10"/>
    <p:sldId id="288" r:id="rId11"/>
    <p:sldId id="293" r:id="rId12"/>
    <p:sldId id="289" r:id="rId13"/>
    <p:sldId id="342" r:id="rId14"/>
    <p:sldId id="352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60"/>
  </p:normalViewPr>
  <p:slideViewPr>
    <p:cSldViewPr>
      <p:cViewPr varScale="1">
        <p:scale>
          <a:sx n="64" d="100"/>
          <a:sy n="64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D487B-ED4C-46EB-B891-85519875904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CF15-BC84-425D-B651-0011600C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7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7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1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7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09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5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2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00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2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9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53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5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1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3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4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0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5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1143001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TẬP ĐỌC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</a:rPr>
              <a:t>Nụ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hôn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trên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bàn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tay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7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B667E-740D-485F-ABDE-C3C31686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/>
          <a:stretch/>
        </p:blipFill>
        <p:spPr>
          <a:xfrm>
            <a:off x="2209801" y="17352"/>
            <a:ext cx="7659081" cy="68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2964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Pentagon 4"/>
          <p:cNvSpPr/>
          <p:nvPr/>
        </p:nvSpPr>
        <p:spPr>
          <a:xfrm>
            <a:off x="2237509" y="905164"/>
            <a:ext cx="9649691" cy="914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F2DE176E-F986-47FC-A1B7-D066CADD24D5}"/>
              </a:ext>
            </a:extLst>
          </p:cNvPr>
          <p:cNvSpPr/>
          <p:nvPr/>
        </p:nvSpPr>
        <p:spPr>
          <a:xfrm>
            <a:off x="0" y="1962309"/>
            <a:ext cx="92964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Pentagon 4">
            <a:extLst>
              <a:ext uri="{FF2B5EF4-FFF2-40B4-BE49-F238E27FC236}">
                <a16:creationId xmlns:a16="http://schemas.microsoft.com/office/drawing/2014/main" id="{683A8D90-DD89-4AFF-AD1F-67592FF14ECC}"/>
              </a:ext>
            </a:extLst>
          </p:cNvPr>
          <p:cNvSpPr/>
          <p:nvPr/>
        </p:nvSpPr>
        <p:spPr>
          <a:xfrm>
            <a:off x="2323077" y="2867054"/>
            <a:ext cx="9802091" cy="155205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Nam: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lo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17938745-FD0A-46F7-8766-B82248AD39C4}"/>
              </a:ext>
            </a:extLst>
          </p:cNvPr>
          <p:cNvSpPr/>
          <p:nvPr/>
        </p:nvSpPr>
        <p:spPr>
          <a:xfrm>
            <a:off x="-6246" y="4561857"/>
            <a:ext cx="9167961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Pentagon 4">
            <a:extLst>
              <a:ext uri="{FF2B5EF4-FFF2-40B4-BE49-F238E27FC236}">
                <a16:creationId xmlns:a16="http://schemas.microsoft.com/office/drawing/2014/main" id="{C8D82907-3578-4759-BDED-C7E3DA621D1C}"/>
              </a:ext>
            </a:extLst>
          </p:cNvPr>
          <p:cNvSpPr/>
          <p:nvPr/>
        </p:nvSpPr>
        <p:spPr>
          <a:xfrm>
            <a:off x="2323077" y="5466602"/>
            <a:ext cx="9935753" cy="139139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Sau khi chào mẹ, Nam tung tăng bước vào lớp.</a:t>
            </a:r>
            <a:endParaRPr lang="en-US" sz="4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400" y="33728"/>
            <a:ext cx="67818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</a:rPr>
              <a:t>Qua bài đọc, em thấy tình cảm hai mẹ con </a:t>
            </a:r>
            <a:r>
              <a:rPr lang="vi-VN" sz="3200" b="1">
                <a:solidFill>
                  <a:srgbClr val="00B050"/>
                </a:solidFill>
              </a:rPr>
              <a:t>bạn Nam </a:t>
            </a:r>
            <a:r>
              <a:rPr lang="vi-VN" sz="3200" b="1" dirty="0">
                <a:solidFill>
                  <a:srgbClr val="00B050"/>
                </a:solidFill>
              </a:rPr>
              <a:t>như thế nào?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28956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2209800"/>
            <a:ext cx="9601200" cy="46144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FF0000"/>
                </a:solidFill>
              </a:rPr>
              <a:t>Tình cảm của người mẹ đối với con, yêu thương, chăm sóc và lòng biết ơn cha mẹ của người con.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9895"/>
            <a:ext cx="78867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Arial-SGK-TV" pitchFamily="2" charset="0"/>
                <a:cs typeface="Arial-SGK-TV" pitchFamily="2" charset="0"/>
              </a:rPr>
              <a:t>Nụ hôn trên bàn tay</a:t>
            </a:r>
            <a:endParaRPr lang="vi-VN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11000" cy="5638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sz="320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 khi lo lắng,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con.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thỉ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tung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tăng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0" indent="0" algn="just">
              <a:buNone/>
            </a:pP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 marL="0" indent="0" algn="r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(Theo Au-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đrây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Pen,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dịch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</a:t>
            </a:r>
            <a:endParaRPr lang="vi-VN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6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68237" y="2826328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7030A0"/>
                </a:solidFill>
                <a:latin typeface=".VnAvantH" pitchFamily="34" charset="0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7721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6648" y="5638800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Arial-SGK-TV" pitchFamily="2" charset="0"/>
                <a:cs typeface="Arial-SGK-TV" pitchFamily="2" charset="0"/>
              </a:rPr>
              <a:t>Em nhìn thấy những gì trong tranh ?</a:t>
            </a:r>
            <a:endParaRPr lang="en-US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6204679"/>
            <a:ext cx="115062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Arial-SGK-TV" pitchFamily="2" charset="0"/>
                <a:cs typeface="Arial-SGK-TV" pitchFamily="2" charset="0"/>
              </a:rPr>
              <a:t>Bức tranh giúp em hiểu điều gì về tình yêu của mẹ dành cho con ?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28" y="33728"/>
            <a:ext cx="945014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03640-DA15-4D84-98A8-4E35916A4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3" y="0"/>
            <a:ext cx="122134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A6595B-3C9F-45E8-BD41-F5369BFE3937}"/>
              </a:ext>
            </a:extLst>
          </p:cNvPr>
          <p:cNvSpPr/>
          <p:nvPr/>
        </p:nvSpPr>
        <p:spPr>
          <a:xfrm>
            <a:off x="685800" y="1005840"/>
            <a:ext cx="845820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hai </a:t>
            </a:r>
            <a:r>
              <a:rPr lang="en-US" sz="3600" b="1" err="1">
                <a:latin typeface="HP001 4 hàng" panose="020B0603050302020204" pitchFamily="34" charset="0"/>
              </a:rPr>
              <a:t>ngày</a:t>
            </a:r>
            <a:r>
              <a:rPr lang="en-US" sz="3600" b="1">
                <a:latin typeface="HP001 4 hàng" panose="020B0603050302020204" pitchFamily="34" charset="0"/>
              </a:rPr>
              <a:t> 7 </a:t>
            </a:r>
            <a:r>
              <a:rPr lang="en-US" sz="3600" b="1" err="1">
                <a:latin typeface="HP001 4 hàng" panose="020B0603050302020204" pitchFamily="34" charset="0"/>
              </a:rPr>
              <a:t>tháng</a:t>
            </a:r>
            <a:r>
              <a:rPr lang="en-US" sz="3600" b="1">
                <a:latin typeface="HP001 4 hàng" panose="020B0603050302020204" pitchFamily="34" charset="0"/>
              </a:rPr>
              <a:t> 2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DA9A4-0D24-4EF0-A115-821516D72E3B}"/>
              </a:ext>
            </a:extLst>
          </p:cNvPr>
          <p:cNvSpPr/>
          <p:nvPr/>
        </p:nvSpPr>
        <p:spPr>
          <a:xfrm>
            <a:off x="3510280" y="1681480"/>
            <a:ext cx="20523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đọc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B74202-B341-40B5-8D2B-9E588C214612}"/>
              </a:ext>
            </a:extLst>
          </p:cNvPr>
          <p:cNvSpPr/>
          <p:nvPr/>
        </p:nvSpPr>
        <p:spPr>
          <a:xfrm>
            <a:off x="1484629" y="2357120"/>
            <a:ext cx="764413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 1: Nụ hôn trên bàn tay( tiết 1).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2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05400" y="2616368"/>
            <a:ext cx="2514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FFC000"/>
                </a:solidFill>
                <a:latin typeface="+mn-lt"/>
              </a:rPr>
              <a:t>2. Đọc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57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9895"/>
            <a:ext cx="78867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Arial-SGK-TV" pitchFamily="2" charset="0"/>
                <a:cs typeface="Arial-SGK-TV" pitchFamily="2" charset="0"/>
              </a:rPr>
              <a:t>Nụ hôn trên bàn tay</a:t>
            </a:r>
            <a:endParaRPr lang="vi-VN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11000" cy="5638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sz="320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 khi lo lắng,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con.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thỉ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tung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tăng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0" indent="0" algn="just">
              <a:buNone/>
            </a:pP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 marL="0" indent="0" algn="r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(Theo Au-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đrây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Pen,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dịch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</a:t>
            </a:r>
            <a:endParaRPr lang="vi-VN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9A92FC-E20D-472A-B0BB-2293ABB103B0}"/>
              </a:ext>
            </a:extLst>
          </p:cNvPr>
          <p:cNvSpPr txBox="1">
            <a:spLocks/>
          </p:cNvSpPr>
          <p:nvPr/>
        </p:nvSpPr>
        <p:spPr>
          <a:xfrm>
            <a:off x="4938010" y="869430"/>
            <a:ext cx="1600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hồi hộp</a:t>
            </a:r>
            <a:endParaRPr lang="vi-VN" sz="3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9477F-5301-4BAC-AA68-D53AB82A0DC1}"/>
              </a:ext>
            </a:extLst>
          </p:cNvPr>
          <p:cNvSpPr txBox="1">
            <a:spLocks/>
          </p:cNvSpPr>
          <p:nvPr/>
        </p:nvSpPr>
        <p:spPr>
          <a:xfrm>
            <a:off x="2605790" y="1843790"/>
            <a:ext cx="1382843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 lắng</a:t>
            </a:r>
            <a:endParaRPr lang="vi-VN" sz="3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AACBDC-3107-4504-8468-98E9501774BB}"/>
              </a:ext>
            </a:extLst>
          </p:cNvPr>
          <p:cNvSpPr txBox="1">
            <a:spLocks/>
          </p:cNvSpPr>
          <p:nvPr/>
        </p:nvSpPr>
        <p:spPr>
          <a:xfrm>
            <a:off x="253584" y="6293370"/>
            <a:ext cx="2508354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Luyện đọc từ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4367"/>
            <a:ext cx="11963400" cy="54748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>
                <a:latin typeface="Arial-SGK-TV" pitchFamily="2" charset="0"/>
                <a:cs typeface="Arial-SGK-TV" pitchFamily="2" charset="0"/>
              </a:rPr>
              <a:t>.    Mẹ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>
                <a:latin typeface="Arial-SGK-TV" pitchFamily="2" charset="0"/>
                <a:cs typeface="Arial-SGK-TV" pitchFamily="2" charset="0"/>
              </a:rPr>
              <a:t> hôn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má</a:t>
            </a:r>
            <a:r>
              <a:rPr lang="en-US">
                <a:latin typeface="Arial-SGK-TV" pitchFamily="2" charset="0"/>
                <a:cs typeface="Arial-SGK-TV" pitchFamily="2" charset="0"/>
              </a:rPr>
              <a:t>.  Mẹ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>
                <a:latin typeface="Arial-SGK-TV" pitchFamily="2" charset="0"/>
                <a:cs typeface="Arial-SGK-TV" pitchFamily="2" charset="0"/>
              </a:rPr>
              <a:t> cũng 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ở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con.</a:t>
            </a:r>
          </a:p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>
                <a:latin typeface="Arial-SGK-TV" pitchFamily="2" charset="0"/>
                <a:cs typeface="Arial-SGK-TV" pitchFamily="2" charset="0"/>
              </a:rPr>
              <a:t>.  Cậu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thỉ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Bây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>
                <a:latin typeface="Arial-SGK-TV" pitchFamily="2" charset="0"/>
                <a:cs typeface="Arial-SGK-TV" pitchFamily="2" charset="0"/>
              </a:rPr>
              <a:t>.   Con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tung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tăng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0" indent="0" algn="r">
              <a:buNone/>
            </a:pPr>
            <a:r>
              <a:rPr lang="en-US">
                <a:latin typeface="Arial-SGK-TV" pitchFamily="2" charset="0"/>
                <a:cs typeface="Arial-SGK-TV" pitchFamily="2" charset="0"/>
              </a:rPr>
              <a:t>(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Theo Au-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đrây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Pen,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dịch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 </a:t>
            </a:r>
            <a:endParaRPr lang="vi-VN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1970" y="86652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717449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610600" y="1524000"/>
            <a:ext cx="380999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521970" y="2620396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5181600" y="2429896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572562" y="3666105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8610600" y="4047105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12470" y="-13247"/>
            <a:ext cx="10767060" cy="80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latin typeface="Arial-SGK-TV" pitchFamily="2" charset="0"/>
                <a:cs typeface="Arial-SGK-TV" pitchFamily="2" charset="0"/>
              </a:rPr>
              <a:t>Nụ hôn trên bàn tay</a:t>
            </a:r>
            <a:endParaRPr lang="vi-VN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A286D1-01ED-42D1-AD5D-10B86CA7E3CA}"/>
              </a:ext>
            </a:extLst>
          </p:cNvPr>
          <p:cNvSpPr/>
          <p:nvPr/>
        </p:nvSpPr>
        <p:spPr>
          <a:xfrm>
            <a:off x="521970" y="4664788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3BB4D4-CA59-4A7F-8603-7489ACC07AB3}"/>
              </a:ext>
            </a:extLst>
          </p:cNvPr>
          <p:cNvSpPr txBox="1">
            <a:spLocks/>
          </p:cNvSpPr>
          <p:nvPr/>
        </p:nvSpPr>
        <p:spPr>
          <a:xfrm>
            <a:off x="-304800" y="6465690"/>
            <a:ext cx="3303270" cy="202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>
                <a:latin typeface="Arial-SGK-TV" pitchFamily="2" charset="0"/>
                <a:cs typeface="Arial-SGK-TV" pitchFamily="2" charset="0"/>
              </a:rPr>
              <a:t>Đọc nối tiếp câu</a:t>
            </a:r>
            <a:endParaRPr lang="vi-VN" sz="2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1E7A1D-CDEE-4417-B34C-15210C23CB0F}"/>
              </a:ext>
            </a:extLst>
          </p:cNvPr>
          <p:cNvCxnSpPr>
            <a:cxnSpLocks/>
          </p:cNvCxnSpPr>
          <p:nvPr/>
        </p:nvCxnSpPr>
        <p:spPr>
          <a:xfrm flipH="1">
            <a:off x="2743200" y="1323720"/>
            <a:ext cx="164892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01D429-C27B-46AC-8831-B68E395AA4E1}"/>
              </a:ext>
            </a:extLst>
          </p:cNvPr>
          <p:cNvCxnSpPr>
            <a:cxnSpLocks/>
          </p:cNvCxnSpPr>
          <p:nvPr/>
        </p:nvCxnSpPr>
        <p:spPr>
          <a:xfrm flipH="1">
            <a:off x="4116674" y="1323720"/>
            <a:ext cx="164892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5602F5-DF77-4133-ADE6-85D431FCA627}"/>
              </a:ext>
            </a:extLst>
          </p:cNvPr>
          <p:cNvCxnSpPr>
            <a:cxnSpLocks/>
          </p:cNvCxnSpPr>
          <p:nvPr/>
        </p:nvCxnSpPr>
        <p:spPr>
          <a:xfrm flipH="1">
            <a:off x="4177884" y="1323720"/>
            <a:ext cx="164892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7714"/>
            <a:ext cx="11637915" cy="38634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tay</a:t>
            </a:r>
            <a:endParaRPr lang="vi-VN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67843"/>
            <a:ext cx="121158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con.</a:t>
            </a:r>
          </a:p>
          <a:p>
            <a:pPr marL="0" indent="0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thỉ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-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Bây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Con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tung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tăng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611704"/>
            <a:ext cx="415643" cy="3645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19400" y="2336659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43200" y="2336659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96200" y="4977799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20000" y="4977799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7978" y="2794503"/>
            <a:ext cx="415643" cy="3645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3881" y="822685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hộp</a:t>
            </a:r>
            <a:endParaRPr lang="vi-VN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1955" y="825184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nhàng</a:t>
            </a:r>
            <a:endParaRPr lang="vi-VN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7572" y="3896274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thỉ</a:t>
            </a:r>
            <a:endParaRPr lang="vi-VN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333" y="491821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tung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tăng</a:t>
            </a:r>
            <a:endParaRPr lang="vi-VN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CFCE43-C532-4F04-989D-146F7BFB096D}"/>
              </a:ext>
            </a:extLst>
          </p:cNvPr>
          <p:cNvSpPr txBox="1"/>
          <p:nvPr/>
        </p:nvSpPr>
        <p:spPr>
          <a:xfrm>
            <a:off x="220179" y="6222737"/>
            <a:ext cx="256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Giải nghĩa từ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54A5A-C8D5-4245-9C1A-E42063B06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0" y="0"/>
            <a:ext cx="1221911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C64C66-0B1C-4DD2-AF74-1BEED76DC825}"/>
              </a:ext>
            </a:extLst>
          </p:cNvPr>
          <p:cNvSpPr/>
          <p:nvPr/>
        </p:nvSpPr>
        <p:spPr>
          <a:xfrm>
            <a:off x="2743200" y="1752600"/>
            <a:ext cx="6172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07961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2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29000" y="2667001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C000"/>
                </a:solidFill>
                <a:latin typeface="+mn-lt"/>
              </a:rPr>
              <a:t>3.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Trả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lời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câu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hỏi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4486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757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.VnAvantH</vt:lpstr>
      <vt:lpstr>Arial</vt:lpstr>
      <vt:lpstr>Arial-SGK-TV</vt:lpstr>
      <vt:lpstr>Calibri</vt:lpstr>
      <vt:lpstr>Calibri Light</vt:lpstr>
      <vt:lpstr>HP001 4 hàng</vt:lpstr>
      <vt:lpstr>1_Office Theme</vt:lpstr>
      <vt:lpstr>Office Theme</vt:lpstr>
      <vt:lpstr>TẬP ĐỌC</vt:lpstr>
      <vt:lpstr>PowerPoint Presentation</vt:lpstr>
      <vt:lpstr>PowerPoint Presentation</vt:lpstr>
      <vt:lpstr>PowerPoint Presentation</vt:lpstr>
      <vt:lpstr>Nụ hôn trên bàn tay</vt:lpstr>
      <vt:lpstr>PowerPoint Presentation</vt:lpstr>
      <vt:lpstr>Nụ hôn trên bàn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Nụ hôn trên bàn tay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Windows User</dc:creator>
  <cp:lastModifiedBy>Administrator</cp:lastModifiedBy>
  <cp:revision>89</cp:revision>
  <dcterms:created xsi:type="dcterms:W3CDTF">2020-08-15T16:25:11Z</dcterms:created>
  <dcterms:modified xsi:type="dcterms:W3CDTF">2022-02-07T07:49:17Z</dcterms:modified>
</cp:coreProperties>
</file>