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0" r:id="rId4"/>
  </p:sldMasterIdLst>
  <p:notesMasterIdLst>
    <p:notesMasterId r:id="rId19"/>
  </p:notesMasterIdLst>
  <p:sldIdLst>
    <p:sldId id="256" r:id="rId5"/>
    <p:sldId id="258" r:id="rId6"/>
    <p:sldId id="439" r:id="rId7"/>
    <p:sldId id="310" r:id="rId8"/>
    <p:sldId id="311" r:id="rId9"/>
    <p:sldId id="312" r:id="rId10"/>
    <p:sldId id="288" r:id="rId11"/>
    <p:sldId id="314" r:id="rId12"/>
    <p:sldId id="290" r:id="rId13"/>
    <p:sldId id="291" r:id="rId14"/>
    <p:sldId id="303" r:id="rId15"/>
    <p:sldId id="306" r:id="rId16"/>
    <p:sldId id="296" r:id="rId17"/>
    <p:sldId id="274" r:id="rId18"/>
  </p:sldIdLst>
  <p:sldSz cx="9144000" cy="5143500" type="screen16x9"/>
  <p:notesSz cx="6858000" cy="9144000"/>
  <p:embeddedFontLst>
    <p:embeddedFont>
      <p:font typeface="Arial-Rounded" panose="020B0500000000000000" charset="0"/>
      <p:regular r:id="rId20"/>
    </p:embeddedFont>
    <p:embeddedFont>
      <p:font typeface="Arial-SGK-TV" pitchFamily="2" charset="0"/>
      <p:regular r:id="rId21"/>
      <p:bold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HP001 4 hàng" panose="020B0603050302020204" pitchFamily="34" charset="0"/>
      <p:regular r:id="rId30"/>
      <p:bold r:id="rId31"/>
    </p:embeddedFont>
  </p:embeddedFontLst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27A9"/>
    <a:srgbClr val="5608C8"/>
    <a:srgbClr val="E638B4"/>
    <a:srgbClr val="F14420"/>
    <a:srgbClr val="EF2A19"/>
    <a:srgbClr val="F02EB9"/>
    <a:srgbClr val="B8E67A"/>
    <a:srgbClr val="FF6600"/>
    <a:srgbClr val="4CA420"/>
    <a:srgbClr val="679C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16" autoAdjust="0"/>
    <p:restoredTop sz="94660"/>
  </p:normalViewPr>
  <p:slideViewPr>
    <p:cSldViewPr snapToGrid="0">
      <p:cViewPr varScale="1">
        <p:scale>
          <a:sx n="90" d="100"/>
          <a:sy n="90" d="100"/>
        </p:scale>
        <p:origin x="990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tags" Target="tags/tag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9885B-EA06-4399-B494-73D0578DD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88B0C-1719-45FF-84D2-281183BEB1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EC67C-ADFC-41FC-9C97-DA7B5579B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AB622-D613-4783-A9B4-E2C14D02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21970-8A71-4A81-B399-A97878CC4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3128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A2513-FB31-4946-9671-410613E90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712E1-C334-48C3-8D09-3492E0191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AE2F2-32F4-470E-A696-F9AB79759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1717-5781-4764-8AB5-1D8653F3A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A792D-88AB-4447-BEAC-419B34901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966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FABE9D-9C5E-457B-B399-B8FB72D758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865F47-2BCC-4DF5-A596-E34EB03072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F9B20-7B42-44D2-96D7-ED94E78C6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14820-439E-4E24-BED4-982EC8615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191D1-3F31-4508-9BCF-09A3CD6F3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619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D48EC-C784-48CF-8472-58AF363B7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ECA39-FF3E-43C0-BC33-DCE923CDD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F0478-9735-4073-8F01-97C391CBE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941E5-DBF1-4314-B49A-295E648BC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B7700-23F5-4A3B-9326-A89D4AF5F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03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E5E87-7945-4710-A6BC-EB017D518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42DDC4-320E-452D-AE98-3D731B74D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3F90A-DA84-4457-8A46-D13F6827E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3D66C-15E8-4C93-B8A4-11F33141C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B2D2F-41DA-49B0-BDE9-B10DEABB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66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962D8-450A-4D57-90E1-D51B4018D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F12F7-F3D0-476F-93A8-3BB2B9FDCC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60F27D-C59E-4C72-94C1-7B0C5FA376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AB1A9-3833-4632-8CAA-54F1668BB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D55590-322C-41A0-9496-861C4B5C3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9758EB-DD4B-43E4-8E49-FE2F49422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593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93B2C-BFDC-427B-A667-A9218664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67F0C-9BD3-47AF-813D-0919845B0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FC2CC-C0FF-4361-A7E6-BDBAF6215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5A04BE-D571-42EA-AF00-5582C21F6B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97F49A-E919-4CA4-ACAD-9F262E1E2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EBE1E0-FB7E-4AD5-B6FC-3BC0303C1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D1CCFA-221F-403A-BE00-56E27C129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DF56EB-6E39-4963-A480-31F7903F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473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25115-5155-429E-9271-788426F29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8E485E-0B06-4353-95AA-A066F2925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CAEA3C-11F4-4076-A526-3A83EC3BE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BF6B48-13C8-4488-95F5-2CB087856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12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DC66DE-E326-4325-B7DE-4FF4E316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A869F3-892E-4039-8896-4D8B00110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0A0B42-F9D3-4692-A4DD-2272FC103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98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C10E9-585C-4C21-9E6D-505CF5F3C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E69A5-73B4-44E4-BD92-3DD9BA853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8B42D5-CC53-45A9-8B67-E28F61A79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EF8420-F45D-4FF4-AC73-922F92BA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0EF09C-3E50-445C-ABE2-5F174A109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99BAAA-41EE-49D5-B9F9-A0DA3ADC8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4715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C0744-96A2-48D8-873B-4FCDB3B94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D62A4C-8EEE-4E67-9C9E-D9DFFBF672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ADC5EF-3406-47EB-B343-0D45B43D20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D9093D-E3FD-4CD7-B7C8-F6460288E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796DD5-5EFA-427D-BC59-E4A05CC0A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5F9CCB-8F03-4A7B-A943-C64300693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5941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319EAD-C085-4876-9B8D-B43FF9722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D9AEC-4E2E-4408-BF95-88D588FD9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B96E7-101F-4F16-BDB4-44CAC971B6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2022/3/5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D18C2-494C-4184-8403-E14B2F2EDD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6D0B2-D71E-4110-8FB8-771629DA0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130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5.xml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openxmlformats.org/officeDocument/2006/relationships/slide" Target="slide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11" Type="http://schemas.openxmlformats.org/officeDocument/2006/relationships/slide" Target="slide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17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76003" y="3251545"/>
            <a:ext cx="4886404" cy="707546"/>
            <a:chOff x="2267789" y="2707316"/>
            <a:chExt cx="4886404" cy="70754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 trống trương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67789" y="270731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</a:t>
              </a:r>
              <a:r>
                <a:rPr lang="en-GB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GB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68240" y="271177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</a:t>
              </a:r>
              <a:r>
                <a:rPr lang="en-GB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GB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2185605"/>
            <a:ext cx="1800512" cy="937695"/>
            <a:chOff x="3295926" y="1800700"/>
            <a:chExt cx="1800512" cy="937695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08770" y="180070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08769" y="1800700"/>
              <a:ext cx="17876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5: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3: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0889" y="1648420"/>
            <a:ext cx="398834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5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0574" y="415963"/>
            <a:ext cx="296897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5400" b="1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eng</a:t>
            </a:r>
            <a:endParaRPr lang="en-US" sz="5400" b="1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2C5701-F1BB-402B-8CCF-236A768A989B}"/>
              </a:ext>
            </a:extLst>
          </p:cNvPr>
          <p:cNvSpPr txBox="1"/>
          <p:nvPr/>
        </p:nvSpPr>
        <p:spPr>
          <a:xfrm>
            <a:off x="1230889" y="2880877"/>
            <a:ext cx="398834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xẻng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8F639B-52F6-476E-8119-75448C589881}"/>
              </a:ext>
            </a:extLst>
          </p:cNvPr>
          <p:cNvSpPr txBox="1"/>
          <p:nvPr/>
        </p:nvSpPr>
        <p:spPr>
          <a:xfrm>
            <a:off x="1230889" y="4113334"/>
            <a:ext cx="398834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kẻng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421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Thân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hình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đẫy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da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nâu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bóng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thường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gọi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lẽ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vì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các</a:t>
            </a:r>
            <a:r>
              <a:rPr lang="en-US" altLang="zh-CN" sz="28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bạn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thấy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lâu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lắm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rồi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Chính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cũng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không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biết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mình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đến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đây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từ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bao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Hằng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giúp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lớp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đúng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khai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tiếng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của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dõng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dạc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“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tùng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tùng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tùng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…”,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hiệu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năm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mới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Bây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thêm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chuông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điện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thỉnh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thoảng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cũng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“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…”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vẫn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người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thân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thiết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của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cô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cậu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					</a:t>
            </a:r>
            <a:r>
              <a:rPr lang="en-US" altLang="zh-CN" sz="280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       </a:t>
            </a:r>
            <a:r>
              <a:rPr lang="en-US" altLang="zh-CN" sz="28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(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Huy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Bình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)</a:t>
            </a:r>
            <a:endParaRPr lang="zh-CN" altLang="en-US" sz="28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2522" y="41742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991682" y="417425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8054702" y="87332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067409" y="123374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55548" y="212840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2067" y="248855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76626" y="34804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933670" y="3874418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2232969" y="855407"/>
            <a:ext cx="293921" cy="30377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54AA7-89AC-48AC-8029-7FFE8176B79B}"/>
              </a:ext>
            </a:extLst>
          </p:cNvPr>
          <p:cNvCxnSpPr/>
          <p:nvPr/>
        </p:nvCxnSpPr>
        <p:spPr>
          <a:xfrm>
            <a:off x="5758773" y="3019647"/>
            <a:ext cx="15761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44D1EA-8897-41E6-AF3E-8D86E67F8739}"/>
              </a:ext>
            </a:extLst>
          </p:cNvPr>
          <p:cNvCxnSpPr>
            <a:cxnSpLocks/>
          </p:cNvCxnSpPr>
          <p:nvPr/>
        </p:nvCxnSpPr>
        <p:spPr>
          <a:xfrm>
            <a:off x="2785201" y="3441412"/>
            <a:ext cx="12870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66495F9-9A48-47B9-A961-018F5FA7BBBD}"/>
              </a:ext>
            </a:extLst>
          </p:cNvPr>
          <p:cNvCxnSpPr>
            <a:cxnSpLocks/>
          </p:cNvCxnSpPr>
          <p:nvPr/>
        </p:nvCxnSpPr>
        <p:spPr>
          <a:xfrm>
            <a:off x="4605965" y="3874418"/>
            <a:ext cx="18843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5391875-8E75-4AE9-B3D6-832D9AFFAB19}"/>
              </a:ext>
            </a:extLst>
          </p:cNvPr>
          <p:cNvCxnSpPr>
            <a:cxnSpLocks/>
          </p:cNvCxnSpPr>
          <p:nvPr/>
        </p:nvCxnSpPr>
        <p:spPr>
          <a:xfrm>
            <a:off x="6787948" y="3874425"/>
            <a:ext cx="18843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24D56CF-700F-48AB-A0F8-440F3A3FE4D9}"/>
              </a:ext>
            </a:extLst>
          </p:cNvPr>
          <p:cNvCxnSpPr>
            <a:cxnSpLocks/>
          </p:cNvCxnSpPr>
          <p:nvPr/>
        </p:nvCxnSpPr>
        <p:spPr>
          <a:xfrm>
            <a:off x="1290770" y="4313904"/>
            <a:ext cx="32812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E840C86-CA62-453A-B22B-3A7485BD5B8E}"/>
              </a:ext>
            </a:extLst>
          </p:cNvPr>
          <p:cNvSpPr txBox="1"/>
          <p:nvPr/>
        </p:nvSpPr>
        <p:spPr>
          <a:xfrm rot="6249968" flipH="1">
            <a:off x="3077840" y="2736713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A610CB-FF94-43B8-A140-A3D7463B8237}"/>
              </a:ext>
            </a:extLst>
          </p:cNvPr>
          <p:cNvSpPr txBox="1"/>
          <p:nvPr/>
        </p:nvSpPr>
        <p:spPr>
          <a:xfrm rot="6249968" flipH="1">
            <a:off x="7266194" y="2808536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B587BA-BEFB-4C4E-926C-A99BF40386DF}"/>
              </a:ext>
            </a:extLst>
          </p:cNvPr>
          <p:cNvSpPr txBox="1"/>
          <p:nvPr/>
        </p:nvSpPr>
        <p:spPr>
          <a:xfrm rot="6249968" flipH="1">
            <a:off x="2457739" y="3248726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D1405A-EE5A-4289-802D-2A4D041D7500}"/>
              </a:ext>
            </a:extLst>
          </p:cNvPr>
          <p:cNvSpPr txBox="1"/>
          <p:nvPr/>
        </p:nvSpPr>
        <p:spPr>
          <a:xfrm rot="6249968" flipH="1">
            <a:off x="2173787" y="3673545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9C4A12-EE7F-4E73-8C72-AC74958823AA}"/>
              </a:ext>
            </a:extLst>
          </p:cNvPr>
          <p:cNvSpPr txBox="1"/>
          <p:nvPr/>
        </p:nvSpPr>
        <p:spPr>
          <a:xfrm rot="6249968" flipH="1">
            <a:off x="6460487" y="3660500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E4FEA6-B807-45D4-BE66-1D568BDE800A}"/>
              </a:ext>
            </a:extLst>
          </p:cNvPr>
          <p:cNvSpPr txBox="1"/>
          <p:nvPr/>
        </p:nvSpPr>
        <p:spPr>
          <a:xfrm rot="6249968" flipH="1">
            <a:off x="8626023" y="3660499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29C5D7-9029-44AB-B539-1FF4DD8EC9D3}"/>
              </a:ext>
            </a:extLst>
          </p:cNvPr>
          <p:cNvSpPr txBox="1"/>
          <p:nvPr/>
        </p:nvSpPr>
        <p:spPr>
          <a:xfrm rot="6249968" flipH="1">
            <a:off x="956114" y="4559082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559C3B-C473-4E4B-B10B-006FDDFEDF1F}"/>
              </a:ext>
            </a:extLst>
          </p:cNvPr>
          <p:cNvSpPr txBox="1"/>
          <p:nvPr/>
        </p:nvSpPr>
        <p:spPr>
          <a:xfrm rot="6249968" flipH="1">
            <a:off x="4224510" y="4562775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6216DA-2E30-4DC3-85E9-8701B058D82F}"/>
              </a:ext>
            </a:extLst>
          </p:cNvPr>
          <p:cNvSpPr txBox="1"/>
          <p:nvPr/>
        </p:nvSpPr>
        <p:spPr>
          <a:xfrm rot="6249968" flipH="1">
            <a:off x="7999213" y="4119596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058" y="-75676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Thân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hình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đẫy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da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nâu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bóng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thường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gọi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lẽ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vì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các</a:t>
            </a:r>
            <a:r>
              <a:rPr lang="en-US" altLang="zh-CN" sz="28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bạn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thấy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lâu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lắm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rồi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Chính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cũng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không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biết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mình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đến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đây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từ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bao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Hằng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giúp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lớp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đúng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khai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tiếng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của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dõng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dạc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“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tùng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tùng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tùng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…”,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hiệu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năm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mới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Bây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thêm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chuông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điện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thỉnh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thoảng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cũng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“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…”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vẫn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người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thân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thiết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của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cô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cậu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					</a:t>
            </a:r>
            <a:r>
              <a:rPr lang="en-US" altLang="zh-CN" sz="28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       </a:t>
            </a:r>
            <a:r>
              <a:rPr lang="en-US" altLang="zh-CN" sz="24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(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Huy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Bình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)</a:t>
            </a:r>
            <a:endParaRPr lang="zh-CN" altLang="en-US" sz="28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3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510308" y="414670"/>
            <a:ext cx="435990" cy="432425"/>
          </a:xfrm>
          <a:prstGeom prst="flowChartConnector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SGK-TV" pitchFamily="2" charset="0"/>
                <a:cs typeface="Arial-SGK-TV" pitchFamily="2" charset="0"/>
              </a:rPr>
              <a:t>1</a:t>
            </a:r>
            <a:endParaRPr lang="vi-VN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506004" y="2147726"/>
            <a:ext cx="435990" cy="423202"/>
          </a:xfrm>
          <a:prstGeom prst="flowChartConnector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SGK-TV" pitchFamily="2" charset="0"/>
                <a:cs typeface="Arial-SGK-TV" pitchFamily="2" charset="0"/>
              </a:rPr>
              <a:t>2</a:t>
            </a:r>
            <a:endParaRPr lang="vi-VN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576126" y="3448357"/>
            <a:ext cx="435990" cy="423202"/>
          </a:xfrm>
          <a:prstGeom prst="flowChartConnector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SGK-TV" pitchFamily="2" charset="0"/>
                <a:cs typeface="Arial-SGK-TV" pitchFamily="2" charset="0"/>
              </a:rPr>
              <a:t>3</a:t>
            </a:r>
            <a:endParaRPr lang="vi-VN" sz="2400" b="1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CAD9BF-CF0F-46A7-8597-E0A7A7C22FE9}"/>
              </a:ext>
            </a:extLst>
          </p:cNvPr>
          <p:cNvCxnSpPr/>
          <p:nvPr/>
        </p:nvCxnSpPr>
        <p:spPr>
          <a:xfrm>
            <a:off x="6665205" y="779789"/>
            <a:ext cx="10686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CC330F9-B519-4CE5-99B1-AECFDB49619B}"/>
              </a:ext>
            </a:extLst>
          </p:cNvPr>
          <p:cNvCxnSpPr/>
          <p:nvPr/>
        </p:nvCxnSpPr>
        <p:spPr>
          <a:xfrm>
            <a:off x="835257" y="1229644"/>
            <a:ext cx="14223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BEDCA8-B8C4-4C68-8115-7B4D48F3231D}"/>
              </a:ext>
            </a:extLst>
          </p:cNvPr>
          <p:cNvCxnSpPr/>
          <p:nvPr/>
        </p:nvCxnSpPr>
        <p:spPr>
          <a:xfrm>
            <a:off x="2784842" y="3366918"/>
            <a:ext cx="14223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62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Thân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hình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đẫy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da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nâu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bóng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thường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gọi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lẽ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vì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các</a:t>
            </a:r>
            <a:r>
              <a:rPr lang="en-US" altLang="zh-CN" sz="28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bạn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thấy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lâu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lắm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rồi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Chính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cũng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không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biết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mình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đến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đây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từ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bao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Hằng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giúp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lớp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đúng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khai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tiếng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của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dõng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dạc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“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tùng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tùng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tùng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…”,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hiệu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năm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mới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Bây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thêm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chuông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điện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thỉnh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thoảng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cũng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“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…”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vẫn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người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thân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thiết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của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cô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cậu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					</a:t>
            </a:r>
            <a:r>
              <a:rPr lang="en-US" altLang="zh-CN" sz="280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        </a:t>
            </a:r>
            <a:r>
              <a:rPr lang="en-US" altLang="zh-CN" sz="20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(</a:t>
            </a:r>
            <a:r>
              <a:rPr lang="en-US" altLang="zh-CN" sz="20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Huy</a:t>
            </a:r>
            <a:r>
              <a:rPr lang="en-US" altLang="zh-CN" sz="20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0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Bình</a:t>
            </a:r>
            <a:r>
              <a:rPr lang="en-US" altLang="zh-CN" sz="20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)</a:t>
            </a:r>
            <a:endParaRPr lang="zh-CN" altLang="en-US" sz="28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5558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02335" y="185376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Vận dụng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2" descr="Hinh Nen Dep Cho Powerpoint - Paimin Gamb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2" y="-1377"/>
            <a:ext cx="9144000" cy="514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Rectangle 114"/>
          <p:cNvSpPr/>
          <p:nvPr/>
        </p:nvSpPr>
        <p:spPr>
          <a:xfrm>
            <a:off x="-120179" y="-358793"/>
            <a:ext cx="8191674" cy="55364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52" name="Group 51"/>
          <p:cNvGrpSpPr/>
          <p:nvPr/>
        </p:nvGrpSpPr>
        <p:grpSpPr>
          <a:xfrm>
            <a:off x="2057401" y="94496"/>
            <a:ext cx="4838849" cy="4823877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01545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>
                  <a:solidFill>
                    <a:schemeClr val="bg1"/>
                  </a:solidFill>
                </a:rPr>
                <a:t>Đức</a:t>
              </a:r>
              <a:r>
                <a:rPr lang="en-US" sz="1350" dirty="0">
                  <a:solidFill>
                    <a:schemeClr val="bg1"/>
                  </a:solidFill>
                </a:rPr>
                <a:t> </a:t>
              </a:r>
              <a:r>
                <a:rPr lang="en-US" sz="1350" dirty="0" err="1">
                  <a:solidFill>
                    <a:schemeClr val="bg1"/>
                  </a:solidFill>
                </a:rPr>
                <a:t>Hùng</a:t>
              </a:r>
              <a:endParaRPr 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874522" y="3723602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/>
                <a:t>Đặng</a:t>
              </a:r>
              <a:r>
                <a:rPr lang="en-US" sz="1350" dirty="0"/>
                <a:t> </a:t>
              </a:r>
              <a:r>
                <a:rPr lang="en-US" sz="1350" dirty="0" err="1"/>
                <a:t>Ngọc</a:t>
              </a:r>
              <a:endParaRPr lang="en-US" sz="1350" dirty="0"/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2" y="4059066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/>
                <a:t>Trọng</a:t>
              </a:r>
              <a:r>
                <a:rPr lang="en-US" sz="1350" dirty="0"/>
                <a:t> </a:t>
              </a:r>
              <a:r>
                <a:rPr lang="en-US" sz="1350" dirty="0" err="1"/>
                <a:t>Hiếu</a:t>
              </a:r>
              <a:endParaRPr lang="en-US" sz="1350" dirty="0"/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43034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>
                  <a:solidFill>
                    <a:srgbClr val="FF0000"/>
                  </a:solidFill>
                </a:rPr>
                <a:t>Lê</a:t>
              </a:r>
              <a:r>
                <a:rPr lang="en-US" sz="1350" dirty="0">
                  <a:solidFill>
                    <a:srgbClr val="FF0000"/>
                  </a:solidFill>
                </a:rPr>
                <a:t> </a:t>
              </a:r>
              <a:r>
                <a:rPr lang="en-US" sz="1350" dirty="0" err="1">
                  <a:solidFill>
                    <a:srgbClr val="FF0000"/>
                  </a:solidFill>
                </a:rPr>
                <a:t>Ngọc</a:t>
              </a:r>
              <a:endParaRPr lang="en-US" sz="135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4" y="4602790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ĐÌnh</a:t>
              </a:r>
              <a:r>
                <a:rPr lang="en-US" sz="1350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en-US" sz="1350" dirty="0" err="1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Phong</a:t>
              </a:r>
              <a:endParaRPr lang="en-US" sz="1350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18690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>
                  <a:solidFill>
                    <a:schemeClr val="bg1"/>
                  </a:solidFill>
                </a:rPr>
                <a:t>Khánh</a:t>
              </a:r>
              <a:r>
                <a:rPr lang="en-US" sz="1350" dirty="0">
                  <a:solidFill>
                    <a:schemeClr val="bg1"/>
                  </a:solidFill>
                </a:rPr>
                <a:t> </a:t>
              </a:r>
              <a:r>
                <a:rPr lang="en-US" sz="1350" dirty="0" err="1">
                  <a:solidFill>
                    <a:schemeClr val="bg1"/>
                  </a:solidFill>
                </a:rPr>
                <a:t>Hưng</a:t>
              </a:r>
              <a:endParaRPr 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5" y="4979138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/>
                <a:t>Minh </a:t>
              </a:r>
              <a:r>
                <a:rPr lang="en-US" sz="1350" dirty="0" err="1"/>
                <a:t>Nhật</a:t>
              </a:r>
              <a:endParaRPr lang="en-US" sz="1350" dirty="0"/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01484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/>
                <a:t> </a:t>
              </a:r>
              <a:r>
                <a:rPr lang="en-US" sz="1350" dirty="0" err="1"/>
                <a:t>Vĩnh</a:t>
              </a:r>
              <a:r>
                <a:rPr lang="en-US" sz="1350" dirty="0"/>
                <a:t> </a:t>
              </a:r>
              <a:r>
                <a:rPr lang="en-US" sz="1350" dirty="0" err="1"/>
                <a:t>Khang</a:t>
              </a:r>
              <a:endParaRPr lang="en-US" sz="1350" dirty="0"/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77684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/>
                <a:t>Khánh</a:t>
              </a:r>
              <a:r>
                <a:rPr lang="en-US" sz="1350" dirty="0"/>
                <a:t> Ly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6" y="5181314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/>
                <a:t>Quang</a:t>
              </a:r>
              <a:r>
                <a:rPr lang="en-US" sz="1350" dirty="0"/>
                <a:t> </a:t>
              </a:r>
              <a:r>
                <a:rPr lang="en-US" sz="1350" dirty="0" err="1"/>
                <a:t>Vinh</a:t>
              </a:r>
              <a:endParaRPr lang="en-US" sz="1350" dirty="0"/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4" y="5141402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>
                  <a:solidFill>
                    <a:schemeClr val="bg1"/>
                  </a:solidFill>
                </a:rPr>
                <a:t>Gia</a:t>
              </a:r>
              <a:r>
                <a:rPr lang="en-US" sz="1350" dirty="0">
                  <a:solidFill>
                    <a:schemeClr val="bg1"/>
                  </a:solidFill>
                </a:rPr>
                <a:t> </a:t>
              </a:r>
              <a:r>
                <a:rPr lang="en-US" sz="1350" dirty="0" err="1">
                  <a:solidFill>
                    <a:schemeClr val="bg1"/>
                  </a:solidFill>
                </a:rPr>
                <a:t>Khánh</a:t>
              </a:r>
              <a:endParaRPr 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4999892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/>
                <a:t>Thùy</a:t>
              </a:r>
              <a:r>
                <a:rPr lang="en-US" sz="1350" dirty="0"/>
                <a:t> </a:t>
              </a:r>
              <a:r>
                <a:rPr lang="en-US" sz="1350" dirty="0" err="1"/>
                <a:t>Linh</a:t>
              </a:r>
              <a:endParaRPr lang="en-US" sz="1350" dirty="0"/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29354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/>
                <a:t>Quang</a:t>
              </a:r>
              <a:r>
                <a:rPr lang="en-US" sz="1350" dirty="0"/>
                <a:t> </a:t>
              </a:r>
              <a:r>
                <a:rPr lang="en-US" sz="1350" dirty="0" err="1"/>
                <a:t>MInh</a:t>
              </a:r>
              <a:endParaRPr lang="en-US" sz="1350" dirty="0"/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14086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/>
                <a:t>Hoàng</a:t>
              </a:r>
              <a:r>
                <a:rPr lang="en-US" sz="1350" dirty="0"/>
                <a:t> </a:t>
              </a:r>
              <a:r>
                <a:rPr lang="en-US" sz="1350" dirty="0" err="1"/>
                <a:t>Hiệp</a:t>
              </a:r>
              <a:endParaRPr lang="en-US" sz="1350" dirty="0"/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10" y="4327436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>
                  <a:solidFill>
                    <a:srgbClr val="FFFF00"/>
                  </a:solidFill>
                </a:rPr>
                <a:t>Gia</a:t>
              </a:r>
              <a:r>
                <a:rPr lang="en-US" sz="1350" dirty="0">
                  <a:solidFill>
                    <a:srgbClr val="FFFF00"/>
                  </a:solidFill>
                </a:rPr>
                <a:t> </a:t>
              </a:r>
              <a:r>
                <a:rPr lang="en-US" sz="1350" dirty="0" err="1">
                  <a:solidFill>
                    <a:srgbClr val="FFFF00"/>
                  </a:solidFill>
                </a:rPr>
                <a:t>Hưng</a:t>
              </a:r>
              <a:endParaRPr lang="en-US" sz="1350" dirty="0">
                <a:solidFill>
                  <a:srgbClr val="FFFF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2" y="4069814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>
                  <a:solidFill>
                    <a:schemeClr val="bg1"/>
                  </a:solidFill>
                </a:rPr>
                <a:t>Thảo</a:t>
              </a:r>
              <a:r>
                <a:rPr lang="en-US" sz="1350" dirty="0">
                  <a:solidFill>
                    <a:schemeClr val="bg1"/>
                  </a:solidFill>
                </a:rPr>
                <a:t> </a:t>
              </a:r>
              <a:r>
                <a:rPr lang="en-US" sz="1350" dirty="0" err="1">
                  <a:solidFill>
                    <a:schemeClr val="bg1"/>
                  </a:solidFill>
                </a:rPr>
                <a:t>Tiên</a:t>
              </a:r>
              <a:endParaRPr 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190381" y="3758990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>
                  <a:solidFill>
                    <a:schemeClr val="accent1">
                      <a:lumMod val="50000"/>
                    </a:schemeClr>
                  </a:solidFill>
                </a:rPr>
                <a:t>Công</a:t>
              </a:r>
              <a:r>
                <a:rPr lang="en-US" sz="1350" dirty="0">
                  <a:solidFill>
                    <a:schemeClr val="accent1">
                      <a:lumMod val="50000"/>
                    </a:schemeClr>
                  </a:solidFill>
                </a:rPr>
                <a:t> Minh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4" y="3409430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>
                  <a:solidFill>
                    <a:srgbClr val="FF00FF"/>
                  </a:solidFill>
                </a:rPr>
                <a:t>Hoàng</a:t>
              </a:r>
              <a:r>
                <a:rPr lang="en-US" sz="1350" dirty="0">
                  <a:solidFill>
                    <a:srgbClr val="FF00FF"/>
                  </a:solidFill>
                </a:rPr>
                <a:t> </a:t>
              </a:r>
              <a:r>
                <a:rPr lang="en-US" sz="1350" dirty="0" err="1">
                  <a:solidFill>
                    <a:srgbClr val="FF00FF"/>
                  </a:solidFill>
                </a:rPr>
                <a:t>Hải</a:t>
              </a:r>
              <a:endParaRPr lang="en-US" sz="1350" dirty="0">
                <a:solidFill>
                  <a:srgbClr val="FF00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64724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/>
                <a:t>Hoàng</a:t>
              </a:r>
              <a:r>
                <a:rPr lang="en-US" sz="1350" dirty="0"/>
                <a:t> </a:t>
              </a:r>
              <a:r>
                <a:rPr lang="en-US" sz="1350" dirty="0" err="1"/>
                <a:t>Bảo</a:t>
              </a:r>
              <a:endParaRPr lang="en-US" sz="1350" dirty="0"/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49046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/>
                <a:t>Hồng</a:t>
              </a:r>
              <a:r>
                <a:rPr lang="en-US" sz="1350" dirty="0"/>
                <a:t> </a:t>
              </a:r>
              <a:r>
                <a:rPr lang="en-US" sz="1350" dirty="0" err="1"/>
                <a:t>Hạnh</a:t>
              </a:r>
              <a:endParaRPr lang="en-US" sz="1350" dirty="0"/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33368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>
                  <a:solidFill>
                    <a:srgbClr val="FF0000"/>
                  </a:solidFill>
                </a:rPr>
                <a:t>Anh</a:t>
              </a:r>
              <a:r>
                <a:rPr lang="en-US" sz="1350" dirty="0">
                  <a:solidFill>
                    <a:srgbClr val="FF0000"/>
                  </a:solidFill>
                </a:rPr>
                <a:t> </a:t>
              </a:r>
              <a:r>
                <a:rPr lang="en-US" sz="1350" dirty="0" err="1">
                  <a:solidFill>
                    <a:srgbClr val="FF0000"/>
                  </a:solidFill>
                </a:rPr>
                <a:t>Thư</a:t>
              </a:r>
              <a:endParaRPr lang="en-US" sz="1350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8" y="2132202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solidFill>
                    <a:srgbClr val="002060"/>
                  </a:solidFill>
                </a:rPr>
                <a:t>Nam </a:t>
              </a:r>
              <a:r>
                <a:rPr lang="en-US" sz="1350" dirty="0" err="1">
                  <a:solidFill>
                    <a:srgbClr val="002060"/>
                  </a:solidFill>
                </a:rPr>
                <a:t>Khánh</a:t>
              </a:r>
              <a:endParaRPr lang="en-US" sz="1350" dirty="0">
                <a:solidFill>
                  <a:srgbClr val="00206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75770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/>
                <a:t>Anh</a:t>
              </a:r>
              <a:r>
                <a:rPr lang="en-US" sz="1350" dirty="0"/>
                <a:t> </a:t>
              </a:r>
              <a:r>
                <a:rPr lang="en-US" sz="1350" dirty="0" err="1"/>
                <a:t>Quân</a:t>
              </a:r>
              <a:endParaRPr lang="en-US" sz="1350" dirty="0"/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8" y="1661690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/>
                <a:t>Minh </a:t>
              </a:r>
              <a:r>
                <a:rPr lang="en-US" sz="1350" dirty="0" err="1"/>
                <a:t>Trí</a:t>
              </a:r>
              <a:endParaRPr lang="en-US" sz="1350" dirty="0"/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491152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/>
                <a:t>Phương</a:t>
              </a:r>
              <a:r>
                <a:rPr lang="en-US" sz="1350" dirty="0"/>
                <a:t> </a:t>
              </a:r>
              <a:r>
                <a:rPr lang="en-US" sz="1350" dirty="0" err="1"/>
                <a:t>Nhi</a:t>
              </a:r>
              <a:endParaRPr lang="en-US" sz="1350" dirty="0"/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78670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>
                  <a:solidFill>
                    <a:schemeClr val="bg1"/>
                  </a:solidFill>
                </a:rPr>
                <a:t>Trung</a:t>
              </a:r>
              <a:r>
                <a:rPr lang="en-US" sz="1350" dirty="0">
                  <a:solidFill>
                    <a:schemeClr val="bg1"/>
                  </a:solidFill>
                </a:rPr>
                <a:t> </a:t>
              </a:r>
              <a:r>
                <a:rPr lang="en-US" sz="1350" dirty="0" err="1">
                  <a:solidFill>
                    <a:schemeClr val="bg1"/>
                  </a:solidFill>
                </a:rPr>
                <a:t>Kiên</a:t>
              </a:r>
              <a:endParaRPr 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09730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>
                  <a:solidFill>
                    <a:srgbClr val="7030A0"/>
                  </a:solidFill>
                </a:rPr>
                <a:t>Quỳnh</a:t>
              </a:r>
              <a:r>
                <a:rPr lang="en-US" sz="1350" dirty="0">
                  <a:solidFill>
                    <a:srgbClr val="7030A0"/>
                  </a:solidFill>
                </a:rPr>
                <a:t> </a:t>
              </a:r>
              <a:r>
                <a:rPr lang="en-US" sz="1350" dirty="0" err="1">
                  <a:solidFill>
                    <a:srgbClr val="7030A0"/>
                  </a:solidFill>
                </a:rPr>
                <a:t>ANh</a:t>
              </a:r>
              <a:endParaRPr lang="en-US" sz="1350" dirty="0">
                <a:solidFill>
                  <a:srgbClr val="7030A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13360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/>
                <a:t>Kim </a:t>
              </a:r>
              <a:r>
                <a:rPr lang="en-US" sz="1350" dirty="0" err="1"/>
                <a:t>Anh</a:t>
              </a:r>
              <a:endParaRPr lang="en-US" sz="1350" dirty="0"/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614641" y="1378671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Tuấn</a:t>
              </a:r>
              <a:r>
                <a:rPr lang="en-US" sz="1350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en-US" sz="1350" dirty="0" err="1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Anh</a:t>
              </a:r>
              <a:r>
                <a:rPr lang="en-US" sz="1350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en-US" sz="1350" dirty="0" err="1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Anh</a:t>
              </a:r>
              <a:endParaRPr lang="en-US" sz="1350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494788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Minh </a:t>
              </a:r>
              <a:r>
                <a:rPr lang="en-US" sz="1350" dirty="0" err="1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Phươnh</a:t>
              </a:r>
              <a:endParaRPr lang="en-US" sz="1350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58072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>
                  <a:solidFill>
                    <a:schemeClr val="bg1"/>
                  </a:solidFill>
                </a:rPr>
                <a:t>Quỳnh Anh</a:t>
              </a:r>
              <a:endParaRPr 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6" y="1878224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/>
                <a:t>Công</a:t>
              </a:r>
              <a:r>
                <a:rPr lang="en-US" sz="1350" dirty="0"/>
                <a:t> </a:t>
              </a:r>
              <a:r>
                <a:rPr lang="en-US" sz="1350" dirty="0" err="1"/>
                <a:t>Tùng</a:t>
              </a:r>
              <a:endParaRPr lang="en-US" sz="1350" dirty="0"/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32222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>
                  <a:solidFill>
                    <a:srgbClr val="7030A0"/>
                  </a:solidFill>
                </a:rPr>
                <a:t>Trang</a:t>
              </a:r>
              <a:r>
                <a:rPr lang="en-US" sz="1350" dirty="0">
                  <a:solidFill>
                    <a:srgbClr val="7030A0"/>
                  </a:solidFill>
                </a:rPr>
                <a:t> </a:t>
              </a:r>
              <a:r>
                <a:rPr lang="en-US" sz="1350" dirty="0" err="1">
                  <a:solidFill>
                    <a:srgbClr val="7030A0"/>
                  </a:solidFill>
                </a:rPr>
                <a:t>Nhung</a:t>
              </a:r>
              <a:endParaRPr lang="en-US" sz="1350" dirty="0">
                <a:solidFill>
                  <a:srgbClr val="7030A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05601" y="2408185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/>
                <a:t>Tiến Đạt</a:t>
              </a:r>
              <a:endParaRPr lang="en-US" sz="1350" dirty="0"/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41816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/>
                <a:t>Ánh</a:t>
              </a:r>
              <a:r>
                <a:rPr lang="en-US" sz="1350" dirty="0"/>
                <a:t> </a:t>
              </a:r>
              <a:r>
                <a:rPr lang="en-US" sz="1350" dirty="0" err="1"/>
                <a:t>Dương</a:t>
              </a:r>
              <a:endParaRPr lang="en-US" sz="1350" dirty="0"/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6" y="3068384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 err="1"/>
                <a:t>Hà</a:t>
              </a:r>
              <a:r>
                <a:rPr lang="en-US" sz="1350" dirty="0"/>
                <a:t> </a:t>
              </a:r>
              <a:r>
                <a:rPr lang="en-US" sz="1350" dirty="0" err="1"/>
                <a:t>Linh</a:t>
              </a:r>
              <a:endParaRPr lang="en-US" sz="1350" dirty="0"/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10" y="4243941"/>
            <a:ext cx="1574048" cy="83674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53657" y="-457419"/>
            <a:ext cx="342900" cy="457200"/>
          </a:xfrm>
          <a:prstGeom prst="rect">
            <a:avLst/>
          </a:prstGeom>
        </p:spPr>
      </p:pic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80977" y="-597848"/>
            <a:ext cx="342900" cy="457200"/>
          </a:xfrm>
          <a:prstGeom prst="rect">
            <a:avLst/>
          </a:prstGeom>
        </p:spPr>
      </p:pic>
      <p:sp>
        <p:nvSpPr>
          <p:cNvPr id="117" name="Rounded Rectangle 116">
            <a:hlinkClick r:id="rId11" action="ppaction://hlinksldjump"/>
          </p:cNvPr>
          <p:cNvSpPr/>
          <p:nvPr/>
        </p:nvSpPr>
        <p:spPr>
          <a:xfrm>
            <a:off x="6530090" y="94498"/>
            <a:ext cx="1366467" cy="533216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/>
              <a:t>Phần</a:t>
            </a:r>
            <a:r>
              <a:rPr lang="en-US" sz="1350" dirty="0"/>
              <a:t> </a:t>
            </a:r>
            <a:r>
              <a:rPr lang="en-US" sz="1350" dirty="0" err="1"/>
              <a:t>tiếp</a:t>
            </a:r>
            <a:r>
              <a:rPr lang="en-US" sz="1350" dirty="0"/>
              <a:t> </a:t>
            </a:r>
            <a:r>
              <a:rPr lang="en-US" sz="1350" dirty="0" err="1"/>
              <a:t>theo</a:t>
            </a:r>
            <a:endParaRPr lang="en-US" sz="1350" dirty="0"/>
          </a:p>
        </p:txBody>
      </p:sp>
      <p:sp>
        <p:nvSpPr>
          <p:cNvPr id="111" name="TextBox 110"/>
          <p:cNvSpPr txBox="1"/>
          <p:nvPr/>
        </p:nvSpPr>
        <p:spPr>
          <a:xfrm>
            <a:off x="427723" y="144125"/>
            <a:ext cx="21568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</a:rPr>
              <a:t>VÒNG QUAY</a:t>
            </a:r>
          </a:p>
          <a:p>
            <a:pPr algn="ctr"/>
            <a:r>
              <a:rPr lang="en-US" sz="3000" b="1" dirty="0">
                <a:solidFill>
                  <a:srgbClr val="FFFF00"/>
                </a:solidFill>
              </a:rPr>
              <a:t>MAY MẮN</a:t>
            </a:r>
          </a:p>
        </p:txBody>
      </p:sp>
      <p:sp>
        <p:nvSpPr>
          <p:cNvPr id="2" name="Oval 1">
            <a:hlinkClick r:id="rId12" action="ppaction://hlinksldjump"/>
            <a:extLst>
              <a:ext uri="{FF2B5EF4-FFF2-40B4-BE49-F238E27FC236}">
                <a16:creationId xmlns:a16="http://schemas.microsoft.com/office/drawing/2014/main" id="{D72818B4-4CC5-441C-A564-C133B12E5D8D}"/>
              </a:ext>
            </a:extLst>
          </p:cNvPr>
          <p:cNvSpPr/>
          <p:nvPr/>
        </p:nvSpPr>
        <p:spPr>
          <a:xfrm>
            <a:off x="1072504" y="1409381"/>
            <a:ext cx="365282" cy="3667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9" name="Oval 118">
            <a:hlinkClick r:id="rId13" action="ppaction://hlinksldjump"/>
            <a:extLst>
              <a:ext uri="{FF2B5EF4-FFF2-40B4-BE49-F238E27FC236}">
                <a16:creationId xmlns:a16="http://schemas.microsoft.com/office/drawing/2014/main" id="{157B9FBF-DB2B-4450-9209-6FB86370EF36}"/>
              </a:ext>
            </a:extLst>
          </p:cNvPr>
          <p:cNvSpPr/>
          <p:nvPr/>
        </p:nvSpPr>
        <p:spPr>
          <a:xfrm>
            <a:off x="962665" y="2226067"/>
            <a:ext cx="365282" cy="36673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0" name="Oval 119">
            <a:hlinkClick r:id="rId14" action="ppaction://hlinksldjump"/>
            <a:extLst>
              <a:ext uri="{FF2B5EF4-FFF2-40B4-BE49-F238E27FC236}">
                <a16:creationId xmlns:a16="http://schemas.microsoft.com/office/drawing/2014/main" id="{581C19C9-36C3-4A4B-B76B-C35238C8D92C}"/>
              </a:ext>
            </a:extLst>
          </p:cNvPr>
          <p:cNvSpPr/>
          <p:nvPr/>
        </p:nvSpPr>
        <p:spPr>
          <a:xfrm>
            <a:off x="1153908" y="3200741"/>
            <a:ext cx="365282" cy="36673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606478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6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b="7500"/>
          <a:stretch/>
        </p:blipFill>
        <p:spPr>
          <a:xfrm>
            <a:off x="6800850" y="114300"/>
            <a:ext cx="3086100" cy="2512734"/>
          </a:xfrm>
          <a:prstGeom prst="rect">
            <a:avLst/>
          </a:prstGeom>
        </p:spPr>
      </p:pic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82144" y="2627034"/>
            <a:ext cx="2704407" cy="2852305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457200" y="1021394"/>
            <a:ext cx="6915150" cy="1200696"/>
          </a:xfrm>
          <a:prstGeom prst="wedgeRoundRectCallout">
            <a:avLst>
              <a:gd name="adj1" fmla="val 58549"/>
              <a:gd name="adj2" fmla="val -33222"/>
              <a:gd name="adj3" fmla="val 16667"/>
            </a:avLst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Đọc thuộc lòng hai khổ thơ  đầu bài thơ Bác trống trường?</a:t>
            </a:r>
          </a:p>
        </p:txBody>
      </p:sp>
    </p:spTree>
    <p:extLst>
      <p:ext uri="{BB962C8B-B14F-4D97-AF65-F5344CB8AC3E}">
        <p14:creationId xmlns:p14="http://schemas.microsoft.com/office/powerpoint/2010/main" val="3442745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b="7500"/>
          <a:stretch/>
        </p:blipFill>
        <p:spPr>
          <a:xfrm>
            <a:off x="6771610" y="-165597"/>
            <a:ext cx="3086100" cy="2512734"/>
          </a:xfrm>
          <a:prstGeom prst="rect">
            <a:avLst/>
          </a:prstGeom>
        </p:spPr>
      </p:pic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82144" y="2627034"/>
            <a:ext cx="2704407" cy="2852305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917732" y="2796363"/>
            <a:ext cx="6396928" cy="1647818"/>
          </a:xfrm>
          <a:prstGeom prst="wedgeEllipseCallout">
            <a:avLst>
              <a:gd name="adj1" fmla="val -57783"/>
              <a:gd name="adj2" fmla="val 22974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Cây bàng già tán lá xòe ra như ô xanh mướt.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255182" y="674604"/>
            <a:ext cx="6915150" cy="1534993"/>
          </a:xfrm>
          <a:prstGeom prst="wedgeRoundRectCallout">
            <a:avLst>
              <a:gd name="adj1" fmla="val 58549"/>
              <a:gd name="adj2" fmla="val -33222"/>
              <a:gd name="adj3" fmla="val 16667"/>
            </a:avLst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Cây bàng trông như </a:t>
            </a:r>
          </a:p>
          <a:p>
            <a:pPr algn="ctr"/>
            <a:r>
              <a:rPr lang="en-US" sz="4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thế nào?</a:t>
            </a:r>
          </a:p>
        </p:txBody>
      </p:sp>
    </p:spTree>
    <p:extLst>
      <p:ext uri="{BB962C8B-B14F-4D97-AF65-F5344CB8AC3E}">
        <p14:creationId xmlns:p14="http://schemas.microsoft.com/office/powerpoint/2010/main" val="219484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b="7500"/>
          <a:stretch/>
        </p:blipFill>
        <p:spPr>
          <a:xfrm>
            <a:off x="6800850" y="114300"/>
            <a:ext cx="3086100" cy="2512734"/>
          </a:xfrm>
          <a:prstGeom prst="rect">
            <a:avLst/>
          </a:prstGeom>
        </p:spPr>
      </p:pic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82144" y="2627034"/>
            <a:ext cx="2704407" cy="2852305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917733" y="3033074"/>
            <a:ext cx="6460723" cy="1417006"/>
          </a:xfrm>
          <a:prstGeom prst="wedgeEllipseCallout">
            <a:avLst>
              <a:gd name="adj1" fmla="val -57783"/>
              <a:gd name="adj2" fmla="val 22974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Nghe cô giảng bài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457200" y="1021394"/>
            <a:ext cx="6915150" cy="1417006"/>
          </a:xfrm>
          <a:prstGeom prst="wedgeRoundRectCallout">
            <a:avLst>
              <a:gd name="adj1" fmla="val 58549"/>
              <a:gd name="adj2" fmla="val -33222"/>
              <a:gd name="adj3" fmla="val 16667"/>
            </a:avLst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Cây bàng ghé cửa lớp làm gì?</a:t>
            </a:r>
          </a:p>
        </p:txBody>
      </p:sp>
    </p:spTree>
    <p:extLst>
      <p:ext uri="{BB962C8B-B14F-4D97-AF65-F5344CB8AC3E}">
        <p14:creationId xmlns:p14="http://schemas.microsoft.com/office/powerpoint/2010/main" val="281228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18613" y="29788"/>
            <a:ext cx="61629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Quan sát tranh lễ khai giảng năm học</a:t>
            </a:r>
            <a:endParaRPr lang="zh-CN" altLang="en-US" sz="20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67" y="1727791"/>
            <a:ext cx="7956000" cy="3497755"/>
          </a:xfrm>
          <a:prstGeom prst="rect">
            <a:avLst/>
          </a:prstGeom>
        </p:spPr>
      </p:pic>
      <p:sp>
        <p:nvSpPr>
          <p:cNvPr id="5" name="矩形 8">
            <a:extLst>
              <a:ext uri="{FF2B5EF4-FFF2-40B4-BE49-F238E27FC236}">
                <a16:creationId xmlns:a16="http://schemas.microsoft.com/office/drawing/2014/main" id="{CF3D8742-8263-4E82-9E84-E49E3FDD232D}"/>
              </a:ext>
            </a:extLst>
          </p:cNvPr>
          <p:cNvSpPr/>
          <p:nvPr/>
        </p:nvSpPr>
        <p:spPr>
          <a:xfrm>
            <a:off x="245466" y="900404"/>
            <a:ext cx="8997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b.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tranh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đồ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vật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nào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quen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thuộc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với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em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nhất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nó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được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dùng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để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làm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24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06978A6-2989-40CB-A815-FE0F3CE5EAE4}"/>
              </a:ext>
            </a:extLst>
          </p:cNvPr>
          <p:cNvSpPr/>
          <p:nvPr/>
        </p:nvSpPr>
        <p:spPr>
          <a:xfrm>
            <a:off x="87292" y="0"/>
            <a:ext cx="422679" cy="400110"/>
          </a:xfrm>
          <a:prstGeom prst="ellipse">
            <a:avLst/>
          </a:prstGeom>
          <a:solidFill>
            <a:srgbClr val="842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3BD284B9-C89C-4E40-8836-8072616A6EB5}"/>
              </a:ext>
            </a:extLst>
          </p:cNvPr>
          <p:cNvSpPr/>
          <p:nvPr/>
        </p:nvSpPr>
        <p:spPr>
          <a:xfrm>
            <a:off x="149256" y="476074"/>
            <a:ext cx="66768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a. Em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thấy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những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4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tranh</a:t>
            </a:r>
            <a:r>
              <a:rPr lang="en-US" altLang="zh-CN" sz="24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24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112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83"/>
            <a:ext cx="9144000" cy="50773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A6595B-3C9F-45E8-BD41-F5369BFE3937}"/>
              </a:ext>
            </a:extLst>
          </p:cNvPr>
          <p:cNvSpPr/>
          <p:nvPr/>
        </p:nvSpPr>
        <p:spPr>
          <a:xfrm>
            <a:off x="-962428" y="725286"/>
            <a:ext cx="845820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err="1">
                <a:latin typeface="HP001 4 hàng" panose="020B0603050302020204" pitchFamily="34" charset="0"/>
              </a:rPr>
              <a:t>Thứ</a:t>
            </a:r>
            <a:r>
              <a:rPr lang="en-US" sz="2400" b="1">
                <a:latin typeface="HP001 4 hàng" panose="020B0603050302020204" pitchFamily="34" charset="0"/>
              </a:rPr>
              <a:t> ba </a:t>
            </a:r>
            <a:r>
              <a:rPr lang="en-US" sz="2400" b="1" err="1">
                <a:latin typeface="HP001 4 hàng" panose="020B0603050302020204" pitchFamily="34" charset="0"/>
              </a:rPr>
              <a:t>ngày</a:t>
            </a:r>
            <a:r>
              <a:rPr lang="en-US" sz="2400" b="1">
                <a:latin typeface="HP001 4 hàng" panose="020B0603050302020204" pitchFamily="34" charset="0"/>
              </a:rPr>
              <a:t> 1 </a:t>
            </a:r>
            <a:r>
              <a:rPr lang="en-US" sz="2400" b="1" err="1">
                <a:latin typeface="HP001 4 hàng" panose="020B0603050302020204" pitchFamily="34" charset="0"/>
              </a:rPr>
              <a:t>tháng</a:t>
            </a:r>
            <a:r>
              <a:rPr lang="en-US" sz="2400" b="1">
                <a:latin typeface="HP001 4 hàng" panose="020B0603050302020204" pitchFamily="34" charset="0"/>
              </a:rPr>
              <a:t> 3 </a:t>
            </a:r>
            <a:r>
              <a:rPr lang="en-US" sz="2400" b="1" dirty="0" err="1">
                <a:latin typeface="HP001 4 hàng" panose="020B0603050302020204" pitchFamily="34" charset="0"/>
              </a:rPr>
              <a:t>năm</a:t>
            </a:r>
            <a:r>
              <a:rPr lang="en-US" sz="2400" b="1" dirty="0"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EDA9A4-0D24-4EF0-A115-821516D72E3B}"/>
              </a:ext>
            </a:extLst>
          </p:cNvPr>
          <p:cNvSpPr/>
          <p:nvPr/>
        </p:nvSpPr>
        <p:spPr>
          <a:xfrm>
            <a:off x="1811482" y="1219051"/>
            <a:ext cx="205232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HP001 4 hàng" panose="020B0603050302020204" pitchFamily="34" charset="0"/>
              </a:rPr>
              <a:t>Tập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đọc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B74202-B341-40B5-8D2B-9E588C214612}"/>
              </a:ext>
            </a:extLst>
          </p:cNvPr>
          <p:cNvSpPr/>
          <p:nvPr/>
        </p:nvSpPr>
        <p:spPr>
          <a:xfrm>
            <a:off x="93518" y="1712816"/>
            <a:ext cx="5714999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err="1">
                <a:solidFill>
                  <a:srgbClr val="FFFF00"/>
                </a:solidFill>
                <a:latin typeface="HP001 4 hàng" panose="020B0603050302020204" pitchFamily="34" charset="0"/>
              </a:rPr>
              <a:t>Bài</a:t>
            </a:r>
            <a:r>
              <a:rPr lang="en-US" sz="2400" b="1">
                <a:solidFill>
                  <a:srgbClr val="FFFF00"/>
                </a:solidFill>
                <a:latin typeface="HP001 4 hàng" panose="020B0603050302020204" pitchFamily="34" charset="0"/>
              </a:rPr>
              <a:t> 5: Bác trống trường</a:t>
            </a:r>
            <a:endParaRPr lang="en-US" sz="24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296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hình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đẫy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da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nâu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bóng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thường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bác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lẽ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vì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các</a:t>
            </a:r>
            <a:r>
              <a:rPr lang="en-US" altLang="zh-CN" sz="280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bạn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thấy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lâu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lắm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rồi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Chính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biết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mình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đây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từ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bao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Hằng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giúp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lớp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đúng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khai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dõng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dạc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…”,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hiệu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Bây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thêm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anh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chuông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điện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thỉnh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thoảng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…”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Nhưng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vẫn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người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thiết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cô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cậu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					</a:t>
            </a:r>
            <a:r>
              <a:rPr lang="en-US" altLang="zh-CN" sz="280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   </a:t>
            </a:r>
            <a:r>
              <a:rPr lang="en-US" altLang="zh-CN" sz="280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(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Huy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Bình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)</a:t>
            </a:r>
            <a:endParaRPr lang="zh-CN" altLang="en-US" sz="28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133" y="232955"/>
            <a:ext cx="473622" cy="4736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51848" y="4288583"/>
            <a:ext cx="3058937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0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2954521b-b4ab-4ce3-8aa8-8bfa99a4c36e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1170</TotalTime>
  <Words>826</Words>
  <Application>Microsoft Office PowerPoint</Application>
  <PresentationFormat>On-screen Show (16:9)</PresentationFormat>
  <Paragraphs>102</Paragraphs>
  <Slides>14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Arial-SGK-TV</vt:lpstr>
      <vt:lpstr>Calibri Light</vt:lpstr>
      <vt:lpstr>Calibri</vt:lpstr>
      <vt:lpstr>Arial-Rounded</vt:lpstr>
      <vt:lpstr>Arial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Administrator</cp:lastModifiedBy>
  <cp:revision>87</cp:revision>
  <dcterms:created xsi:type="dcterms:W3CDTF">2020-08-13T09:19:08Z</dcterms:created>
  <dcterms:modified xsi:type="dcterms:W3CDTF">2022-03-05T08:22:19Z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