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3" r:id="rId4"/>
  </p:sldMasterIdLst>
  <p:notesMasterIdLst>
    <p:notesMasterId r:id="rId20"/>
  </p:notesMasterIdLst>
  <p:sldIdLst>
    <p:sldId id="335" r:id="rId5"/>
    <p:sldId id="337" r:id="rId6"/>
    <p:sldId id="338" r:id="rId7"/>
    <p:sldId id="339" r:id="rId8"/>
    <p:sldId id="340" r:id="rId9"/>
    <p:sldId id="341" r:id="rId10"/>
    <p:sldId id="342" r:id="rId11"/>
    <p:sldId id="282" r:id="rId12"/>
    <p:sldId id="283" r:id="rId13"/>
    <p:sldId id="329" r:id="rId14"/>
    <p:sldId id="330" r:id="rId15"/>
    <p:sldId id="331" r:id="rId16"/>
    <p:sldId id="336" r:id="rId17"/>
    <p:sldId id="334" r:id="rId18"/>
    <p:sldId id="327" r:id="rId19"/>
  </p:sldIdLst>
  <p:sldSz cx="9144000" cy="5143500" type="screen16x9"/>
  <p:notesSz cx="6858000" cy="9144000"/>
  <p:embeddedFontLst>
    <p:embeddedFont>
      <p:font typeface="Arial-SGK-TV" pitchFamily="2" charset="0"/>
      <p:regular r:id="rId21"/>
      <p:bold r:id="rId22"/>
      <p:italic r:id="rId23"/>
    </p:embeddedFont>
    <p:embeddedFont>
      <p:font typeface="Arial-Rounded" panose="020B0500000000000000" charset="0"/>
      <p:regular r:id="rId24"/>
      <p:bold r:id="rId25"/>
    </p:embeddedFont>
    <p:embeddedFont>
      <p:font typeface="宋体" panose="02010600030101010101" pitchFamily="2" charset="-122"/>
      <p:regular r:id="rId26"/>
    </p:embeddedFont>
    <p:embeddedFont>
      <p:font typeface="HP001 4 hàng" panose="020B0603050302020204" pitchFamily="34" charset="0"/>
      <p:bold r:id="rId27"/>
    </p:embeddedFont>
    <p:embeddedFont>
      <p:font typeface="Comic Sans MS" panose="030F0702030302020204" pitchFamily="66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Tahoma" panose="020B0604030504040204" pitchFamily="34" charset="0"/>
      <p:regular r:id="rId34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custDataLst>
    <p:tags r:id="rId40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35"/>
            <p14:sldId id="337"/>
            <p14:sldId id="338"/>
            <p14:sldId id="339"/>
            <p14:sldId id="340"/>
            <p14:sldId id="341"/>
            <p14:sldId id="342"/>
            <p14:sldId id="282"/>
            <p14:sldId id="283"/>
            <p14:sldId id="329"/>
            <p14:sldId id="330"/>
            <p14:sldId id="331"/>
            <p14:sldId id="336"/>
            <p14:sldId id="334"/>
            <p14:sldId id="3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679C31"/>
    <a:srgbClr val="0000FF"/>
    <a:srgbClr val="00CC00"/>
    <a:srgbClr val="FF3399"/>
    <a:srgbClr val="FF6600"/>
    <a:srgbClr val="F14420"/>
    <a:srgbClr val="FFFFCC"/>
    <a:srgbClr val="4CA420"/>
    <a:srgbClr val="9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59" autoAdjust="0"/>
    <p:restoredTop sz="94660"/>
  </p:normalViewPr>
  <p:slideViewPr>
    <p:cSldViewPr snapToGrid="0">
      <p:cViewPr varScale="1">
        <p:scale>
          <a:sx n="94" d="100"/>
          <a:sy n="94" d="100"/>
        </p:scale>
        <p:origin x="108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viewProps" Target="viewProps.xml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0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5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CFA7D-F3A8-4B02-93AD-AC3B93747D4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996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686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982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403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576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410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4775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953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3046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6808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398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36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5185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9364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microsoft.com/office/2007/relationships/hdphoto" Target="../media/hdphoto5.wdp"/><Relationship Id="rId2" Type="http://schemas.openxmlformats.org/officeDocument/2006/relationships/image" Target="../media/image4.jp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slide" Target="slide2.xml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8.png"/><Relationship Id="rId1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slide" Target="slide6.xml"/><Relationship Id="rId18" Type="http://schemas.microsoft.com/office/2007/relationships/hdphoto" Target="../media/hdphoto11.wdp"/><Relationship Id="rId26" Type="http://schemas.microsoft.com/office/2007/relationships/hdphoto" Target="../media/hdphoto14.wdp"/><Relationship Id="rId3" Type="http://schemas.openxmlformats.org/officeDocument/2006/relationships/image" Target="../media/image13.png"/><Relationship Id="rId21" Type="http://schemas.openxmlformats.org/officeDocument/2006/relationships/image" Target="../media/image22.png"/><Relationship Id="rId7" Type="http://schemas.openxmlformats.org/officeDocument/2006/relationships/image" Target="../media/image15.png"/><Relationship Id="rId12" Type="http://schemas.openxmlformats.org/officeDocument/2006/relationships/image" Target="../media/image17.png"/><Relationship Id="rId17" Type="http://schemas.openxmlformats.org/officeDocument/2006/relationships/image" Target="../media/image20.png"/><Relationship Id="rId25" Type="http://schemas.openxmlformats.org/officeDocument/2006/relationships/image" Target="../media/image24.png"/><Relationship Id="rId2" Type="http://schemas.openxmlformats.org/officeDocument/2006/relationships/image" Target="../media/image12.jpg"/><Relationship Id="rId16" Type="http://schemas.openxmlformats.org/officeDocument/2006/relationships/image" Target="../media/image19.png"/><Relationship Id="rId20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openxmlformats.org/officeDocument/2006/relationships/slide" Target="slide5.xml"/><Relationship Id="rId24" Type="http://schemas.openxmlformats.org/officeDocument/2006/relationships/slide" Target="slide7.xml"/><Relationship Id="rId5" Type="http://schemas.openxmlformats.org/officeDocument/2006/relationships/image" Target="../media/image14.png"/><Relationship Id="rId15" Type="http://schemas.openxmlformats.org/officeDocument/2006/relationships/slide" Target="slide4.xml"/><Relationship Id="rId23" Type="http://schemas.microsoft.com/office/2007/relationships/hdphoto" Target="../media/hdphoto13.wdp"/><Relationship Id="rId10" Type="http://schemas.microsoft.com/office/2007/relationships/hdphoto" Target="../media/hdphoto10.wdp"/><Relationship Id="rId19" Type="http://schemas.openxmlformats.org/officeDocument/2006/relationships/image" Target="../media/image21.png"/><Relationship Id="rId4" Type="http://schemas.microsoft.com/office/2007/relationships/hdphoto" Target="../media/hdphoto7.wdp"/><Relationship Id="rId9" Type="http://schemas.openxmlformats.org/officeDocument/2006/relationships/image" Target="../media/image16.png"/><Relationship Id="rId14" Type="http://schemas.openxmlformats.org/officeDocument/2006/relationships/image" Target="../media/image18.png"/><Relationship Id="rId22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7.wdp"/><Relationship Id="rId3" Type="http://schemas.openxmlformats.org/officeDocument/2006/relationships/slide" Target="slide3.xml"/><Relationship Id="rId7" Type="http://schemas.microsoft.com/office/2007/relationships/hdphoto" Target="../media/hdphoto2.wdp"/><Relationship Id="rId12" Type="http://schemas.openxmlformats.org/officeDocument/2006/relationships/image" Target="../media/image2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9.png"/><Relationship Id="rId4" Type="http://schemas.openxmlformats.org/officeDocument/2006/relationships/image" Target="../media/image25.png"/><Relationship Id="rId9" Type="http://schemas.microsoft.com/office/2007/relationships/hdphoto" Target="../media/hdphoto1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7.wdp"/><Relationship Id="rId3" Type="http://schemas.openxmlformats.org/officeDocument/2006/relationships/slide" Target="slide3.xml"/><Relationship Id="rId7" Type="http://schemas.microsoft.com/office/2007/relationships/hdphoto" Target="../media/hdphoto2.wdp"/><Relationship Id="rId12" Type="http://schemas.openxmlformats.org/officeDocument/2006/relationships/image" Target="../media/image2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9.png"/><Relationship Id="rId4" Type="http://schemas.openxmlformats.org/officeDocument/2006/relationships/image" Target="../media/image25.png"/><Relationship Id="rId9" Type="http://schemas.microsoft.com/office/2007/relationships/hdphoto" Target="../media/hdphoto1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7.wdp"/><Relationship Id="rId3" Type="http://schemas.openxmlformats.org/officeDocument/2006/relationships/slide" Target="slide3.xml"/><Relationship Id="rId7" Type="http://schemas.microsoft.com/office/2007/relationships/hdphoto" Target="../media/hdphoto2.wdp"/><Relationship Id="rId12" Type="http://schemas.openxmlformats.org/officeDocument/2006/relationships/image" Target="../media/image2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9.png"/><Relationship Id="rId4" Type="http://schemas.openxmlformats.org/officeDocument/2006/relationships/image" Target="../media/image25.png"/><Relationship Id="rId9" Type="http://schemas.microsoft.com/office/2007/relationships/hdphoto" Target="../media/hdphoto16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68430" y="390525"/>
            <a:ext cx="7519988" cy="4479608"/>
          </a:xfrm>
          <a:prstGeom prst="rect">
            <a:avLst/>
          </a:prstGeom>
          <a:solidFill>
            <a:srgbClr val="1E9C8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>
              <a:latin typeface="字魂59号-创粗黑" panose="00000500000000000000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11067" y="539115"/>
            <a:ext cx="7234714" cy="4182428"/>
          </a:xfrm>
          <a:prstGeom prst="rect">
            <a:avLst/>
          </a:prstGeom>
          <a:solidFill>
            <a:srgbClr val="EDF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>
              <a:latin typeface="字魂59号-创粗黑" panose="00000500000000000000" pitchFamily="2" charset="-122"/>
            </a:endParaRPr>
          </a:p>
        </p:txBody>
      </p:sp>
      <p:pic>
        <p:nvPicPr>
          <p:cNvPr id="3" name="图片 2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52938" y="-414338"/>
            <a:ext cx="3315176" cy="4070033"/>
          </a:xfrm>
          <a:prstGeom prst="rect">
            <a:avLst/>
          </a:prstGeom>
        </p:spPr>
      </p:pic>
      <p:pic>
        <p:nvPicPr>
          <p:cNvPr id="4" name="图片 3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3716" y="963670"/>
            <a:ext cx="2506504" cy="411384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203484" y="643890"/>
            <a:ext cx="6649879" cy="3972878"/>
          </a:xfrm>
          <a:prstGeom prst="rect">
            <a:avLst/>
          </a:prstGeom>
          <a:solidFill>
            <a:srgbClr val="69C293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>
              <a:latin typeface="字魂59号-创粗黑" panose="00000500000000000000" pitchFamily="2" charset="-122"/>
            </a:endParaRPr>
          </a:p>
        </p:txBody>
      </p:sp>
      <p:grpSp>
        <p:nvGrpSpPr>
          <p:cNvPr id="5300" name="组合 5299"/>
          <p:cNvGrpSpPr/>
          <p:nvPr/>
        </p:nvGrpSpPr>
        <p:grpSpPr>
          <a:xfrm>
            <a:off x="1535289" y="643890"/>
            <a:ext cx="5971822" cy="3733324"/>
            <a:chOff x="6332826" y="513574"/>
            <a:chExt cx="5267933" cy="4039934"/>
          </a:xfrm>
        </p:grpSpPr>
        <p:sp>
          <p:nvSpPr>
            <p:cNvPr id="5301" name="Freeform 18"/>
            <p:cNvSpPr/>
            <p:nvPr/>
          </p:nvSpPr>
          <p:spPr bwMode="auto">
            <a:xfrm rot="5400000">
              <a:off x="6946826" y="-100426"/>
              <a:ext cx="4039934" cy="5267933"/>
            </a:xfrm>
            <a:custGeom>
              <a:avLst/>
              <a:gdLst>
                <a:gd name="T0" fmla="*/ 381 w 762"/>
                <a:gd name="T1" fmla="*/ 762 h 762"/>
                <a:gd name="T2" fmla="*/ 315 w 762"/>
                <a:gd name="T3" fmla="*/ 722 h 762"/>
                <a:gd name="T4" fmla="*/ 301 w 762"/>
                <a:gd name="T5" fmla="*/ 712 h 762"/>
                <a:gd name="T6" fmla="*/ 120 w 762"/>
                <a:gd name="T7" fmla="*/ 585 h 762"/>
                <a:gd name="T8" fmla="*/ 149 w 762"/>
                <a:gd name="T9" fmla="*/ 534 h 762"/>
                <a:gd name="T10" fmla="*/ 133 w 762"/>
                <a:gd name="T11" fmla="*/ 506 h 762"/>
                <a:gd name="T12" fmla="*/ 100 w 762"/>
                <a:gd name="T13" fmla="*/ 516 h 762"/>
                <a:gd name="T14" fmla="*/ 46 w 762"/>
                <a:gd name="T15" fmla="*/ 456 h 762"/>
                <a:gd name="T16" fmla="*/ 38 w 762"/>
                <a:gd name="T17" fmla="*/ 446 h 762"/>
                <a:gd name="T18" fmla="*/ 0 w 762"/>
                <a:gd name="T19" fmla="*/ 381 h 762"/>
                <a:gd name="T20" fmla="*/ 38 w 762"/>
                <a:gd name="T21" fmla="*/ 316 h 762"/>
                <a:gd name="T22" fmla="*/ 46 w 762"/>
                <a:gd name="T23" fmla="*/ 306 h 762"/>
                <a:gd name="T24" fmla="*/ 100 w 762"/>
                <a:gd name="T25" fmla="*/ 246 h 762"/>
                <a:gd name="T26" fmla="*/ 133 w 762"/>
                <a:gd name="T27" fmla="*/ 256 h 762"/>
                <a:gd name="T28" fmla="*/ 149 w 762"/>
                <a:gd name="T29" fmla="*/ 228 h 762"/>
                <a:gd name="T30" fmla="*/ 120 w 762"/>
                <a:gd name="T31" fmla="*/ 177 h 762"/>
                <a:gd name="T32" fmla="*/ 301 w 762"/>
                <a:gd name="T33" fmla="*/ 50 h 762"/>
                <a:gd name="T34" fmla="*/ 315 w 762"/>
                <a:gd name="T35" fmla="*/ 40 h 762"/>
                <a:gd name="T36" fmla="*/ 381 w 762"/>
                <a:gd name="T37" fmla="*/ 0 h 762"/>
                <a:gd name="T38" fmla="*/ 448 w 762"/>
                <a:gd name="T39" fmla="*/ 40 h 762"/>
                <a:gd name="T40" fmla="*/ 461 w 762"/>
                <a:gd name="T41" fmla="*/ 50 h 762"/>
                <a:gd name="T42" fmla="*/ 642 w 762"/>
                <a:gd name="T43" fmla="*/ 177 h 762"/>
                <a:gd name="T44" fmla="*/ 614 w 762"/>
                <a:gd name="T45" fmla="*/ 228 h 762"/>
                <a:gd name="T46" fmla="*/ 630 w 762"/>
                <a:gd name="T47" fmla="*/ 256 h 762"/>
                <a:gd name="T48" fmla="*/ 662 w 762"/>
                <a:gd name="T49" fmla="*/ 246 h 762"/>
                <a:gd name="T50" fmla="*/ 716 w 762"/>
                <a:gd name="T51" fmla="*/ 306 h 762"/>
                <a:gd name="T52" fmla="*/ 724 w 762"/>
                <a:gd name="T53" fmla="*/ 316 h 762"/>
                <a:gd name="T54" fmla="*/ 762 w 762"/>
                <a:gd name="T55" fmla="*/ 381 h 762"/>
                <a:gd name="T56" fmla="*/ 724 w 762"/>
                <a:gd name="T57" fmla="*/ 446 h 762"/>
                <a:gd name="T58" fmla="*/ 716 w 762"/>
                <a:gd name="T59" fmla="*/ 456 h 762"/>
                <a:gd name="T60" fmla="*/ 662 w 762"/>
                <a:gd name="T61" fmla="*/ 516 h 762"/>
                <a:gd name="T62" fmla="*/ 630 w 762"/>
                <a:gd name="T63" fmla="*/ 506 h 762"/>
                <a:gd name="T64" fmla="*/ 614 w 762"/>
                <a:gd name="T65" fmla="*/ 534 h 762"/>
                <a:gd name="T66" fmla="*/ 642 w 762"/>
                <a:gd name="T67" fmla="*/ 585 h 762"/>
                <a:gd name="T68" fmla="*/ 461 w 762"/>
                <a:gd name="T69" fmla="*/ 712 h 762"/>
                <a:gd name="T70" fmla="*/ 448 w 762"/>
                <a:gd name="T71" fmla="*/ 722 h 762"/>
                <a:gd name="T72" fmla="*/ 381 w 762"/>
                <a:gd name="T73" fmla="*/ 762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62" h="762">
                  <a:moveTo>
                    <a:pt x="381" y="762"/>
                  </a:moveTo>
                  <a:cubicBezTo>
                    <a:pt x="358" y="762"/>
                    <a:pt x="328" y="751"/>
                    <a:pt x="315" y="722"/>
                  </a:cubicBezTo>
                  <a:cubicBezTo>
                    <a:pt x="301" y="712"/>
                    <a:pt x="301" y="712"/>
                    <a:pt x="301" y="712"/>
                  </a:cubicBezTo>
                  <a:cubicBezTo>
                    <a:pt x="228" y="706"/>
                    <a:pt x="132" y="638"/>
                    <a:pt x="120" y="585"/>
                  </a:cubicBezTo>
                  <a:cubicBezTo>
                    <a:pt x="115" y="565"/>
                    <a:pt x="125" y="548"/>
                    <a:pt x="149" y="534"/>
                  </a:cubicBezTo>
                  <a:cubicBezTo>
                    <a:pt x="133" y="506"/>
                    <a:pt x="133" y="506"/>
                    <a:pt x="133" y="506"/>
                  </a:cubicBezTo>
                  <a:cubicBezTo>
                    <a:pt x="121" y="513"/>
                    <a:pt x="110" y="516"/>
                    <a:pt x="100" y="516"/>
                  </a:cubicBezTo>
                  <a:cubicBezTo>
                    <a:pt x="69" y="516"/>
                    <a:pt x="53" y="479"/>
                    <a:pt x="46" y="456"/>
                  </a:cubicBezTo>
                  <a:cubicBezTo>
                    <a:pt x="38" y="446"/>
                    <a:pt x="38" y="446"/>
                    <a:pt x="38" y="446"/>
                  </a:cubicBezTo>
                  <a:cubicBezTo>
                    <a:pt x="10" y="433"/>
                    <a:pt x="0" y="404"/>
                    <a:pt x="0" y="381"/>
                  </a:cubicBezTo>
                  <a:cubicBezTo>
                    <a:pt x="0" y="358"/>
                    <a:pt x="10" y="329"/>
                    <a:pt x="38" y="316"/>
                  </a:cubicBezTo>
                  <a:cubicBezTo>
                    <a:pt x="46" y="306"/>
                    <a:pt x="46" y="306"/>
                    <a:pt x="46" y="306"/>
                  </a:cubicBezTo>
                  <a:cubicBezTo>
                    <a:pt x="53" y="284"/>
                    <a:pt x="69" y="246"/>
                    <a:pt x="100" y="246"/>
                  </a:cubicBezTo>
                  <a:cubicBezTo>
                    <a:pt x="110" y="246"/>
                    <a:pt x="121" y="249"/>
                    <a:pt x="133" y="256"/>
                  </a:cubicBezTo>
                  <a:cubicBezTo>
                    <a:pt x="149" y="228"/>
                    <a:pt x="149" y="228"/>
                    <a:pt x="149" y="228"/>
                  </a:cubicBezTo>
                  <a:cubicBezTo>
                    <a:pt x="125" y="215"/>
                    <a:pt x="115" y="198"/>
                    <a:pt x="120" y="177"/>
                  </a:cubicBezTo>
                  <a:cubicBezTo>
                    <a:pt x="132" y="124"/>
                    <a:pt x="228" y="56"/>
                    <a:pt x="301" y="50"/>
                  </a:cubicBezTo>
                  <a:cubicBezTo>
                    <a:pt x="315" y="40"/>
                    <a:pt x="315" y="40"/>
                    <a:pt x="315" y="40"/>
                  </a:cubicBezTo>
                  <a:cubicBezTo>
                    <a:pt x="328" y="11"/>
                    <a:pt x="358" y="0"/>
                    <a:pt x="381" y="0"/>
                  </a:cubicBezTo>
                  <a:cubicBezTo>
                    <a:pt x="405" y="0"/>
                    <a:pt x="435" y="11"/>
                    <a:pt x="448" y="40"/>
                  </a:cubicBezTo>
                  <a:cubicBezTo>
                    <a:pt x="461" y="50"/>
                    <a:pt x="461" y="50"/>
                    <a:pt x="461" y="50"/>
                  </a:cubicBezTo>
                  <a:cubicBezTo>
                    <a:pt x="534" y="56"/>
                    <a:pt x="631" y="124"/>
                    <a:pt x="642" y="177"/>
                  </a:cubicBezTo>
                  <a:cubicBezTo>
                    <a:pt x="647" y="198"/>
                    <a:pt x="638" y="215"/>
                    <a:pt x="614" y="228"/>
                  </a:cubicBezTo>
                  <a:cubicBezTo>
                    <a:pt x="630" y="256"/>
                    <a:pt x="630" y="256"/>
                    <a:pt x="630" y="256"/>
                  </a:cubicBezTo>
                  <a:cubicBezTo>
                    <a:pt x="641" y="249"/>
                    <a:pt x="652" y="246"/>
                    <a:pt x="662" y="246"/>
                  </a:cubicBezTo>
                  <a:cubicBezTo>
                    <a:pt x="693" y="246"/>
                    <a:pt x="709" y="284"/>
                    <a:pt x="716" y="306"/>
                  </a:cubicBezTo>
                  <a:cubicBezTo>
                    <a:pt x="724" y="316"/>
                    <a:pt x="724" y="316"/>
                    <a:pt x="724" y="316"/>
                  </a:cubicBezTo>
                  <a:cubicBezTo>
                    <a:pt x="752" y="329"/>
                    <a:pt x="762" y="358"/>
                    <a:pt x="762" y="381"/>
                  </a:cubicBezTo>
                  <a:cubicBezTo>
                    <a:pt x="762" y="404"/>
                    <a:pt x="752" y="433"/>
                    <a:pt x="724" y="446"/>
                  </a:cubicBezTo>
                  <a:cubicBezTo>
                    <a:pt x="716" y="456"/>
                    <a:pt x="716" y="456"/>
                    <a:pt x="716" y="456"/>
                  </a:cubicBezTo>
                  <a:cubicBezTo>
                    <a:pt x="709" y="479"/>
                    <a:pt x="693" y="516"/>
                    <a:pt x="662" y="516"/>
                  </a:cubicBezTo>
                  <a:cubicBezTo>
                    <a:pt x="652" y="516"/>
                    <a:pt x="641" y="513"/>
                    <a:pt x="630" y="506"/>
                  </a:cubicBezTo>
                  <a:cubicBezTo>
                    <a:pt x="614" y="534"/>
                    <a:pt x="614" y="534"/>
                    <a:pt x="614" y="534"/>
                  </a:cubicBezTo>
                  <a:cubicBezTo>
                    <a:pt x="638" y="548"/>
                    <a:pt x="647" y="565"/>
                    <a:pt x="642" y="585"/>
                  </a:cubicBezTo>
                  <a:cubicBezTo>
                    <a:pt x="631" y="638"/>
                    <a:pt x="534" y="706"/>
                    <a:pt x="461" y="712"/>
                  </a:cubicBezTo>
                  <a:cubicBezTo>
                    <a:pt x="448" y="722"/>
                    <a:pt x="448" y="722"/>
                    <a:pt x="448" y="722"/>
                  </a:cubicBezTo>
                  <a:cubicBezTo>
                    <a:pt x="435" y="751"/>
                    <a:pt x="405" y="762"/>
                    <a:pt x="381" y="762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3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5302" name="Freeform 18"/>
            <p:cNvSpPr/>
            <p:nvPr/>
          </p:nvSpPr>
          <p:spPr bwMode="auto">
            <a:xfrm rot="5400000">
              <a:off x="7039595" y="20541"/>
              <a:ext cx="3854396" cy="5025998"/>
            </a:xfrm>
            <a:custGeom>
              <a:avLst/>
              <a:gdLst>
                <a:gd name="T0" fmla="*/ 381 w 762"/>
                <a:gd name="T1" fmla="*/ 762 h 762"/>
                <a:gd name="T2" fmla="*/ 315 w 762"/>
                <a:gd name="T3" fmla="*/ 722 h 762"/>
                <a:gd name="T4" fmla="*/ 301 w 762"/>
                <a:gd name="T5" fmla="*/ 712 h 762"/>
                <a:gd name="T6" fmla="*/ 120 w 762"/>
                <a:gd name="T7" fmla="*/ 585 h 762"/>
                <a:gd name="T8" fmla="*/ 149 w 762"/>
                <a:gd name="T9" fmla="*/ 534 h 762"/>
                <a:gd name="T10" fmla="*/ 133 w 762"/>
                <a:gd name="T11" fmla="*/ 506 h 762"/>
                <a:gd name="T12" fmla="*/ 100 w 762"/>
                <a:gd name="T13" fmla="*/ 516 h 762"/>
                <a:gd name="T14" fmla="*/ 46 w 762"/>
                <a:gd name="T15" fmla="*/ 456 h 762"/>
                <a:gd name="T16" fmla="*/ 38 w 762"/>
                <a:gd name="T17" fmla="*/ 446 h 762"/>
                <a:gd name="T18" fmla="*/ 0 w 762"/>
                <a:gd name="T19" fmla="*/ 381 h 762"/>
                <a:gd name="T20" fmla="*/ 38 w 762"/>
                <a:gd name="T21" fmla="*/ 316 h 762"/>
                <a:gd name="T22" fmla="*/ 46 w 762"/>
                <a:gd name="T23" fmla="*/ 306 h 762"/>
                <a:gd name="T24" fmla="*/ 100 w 762"/>
                <a:gd name="T25" fmla="*/ 246 h 762"/>
                <a:gd name="T26" fmla="*/ 133 w 762"/>
                <a:gd name="T27" fmla="*/ 256 h 762"/>
                <a:gd name="T28" fmla="*/ 149 w 762"/>
                <a:gd name="T29" fmla="*/ 228 h 762"/>
                <a:gd name="T30" fmla="*/ 120 w 762"/>
                <a:gd name="T31" fmla="*/ 177 h 762"/>
                <a:gd name="T32" fmla="*/ 301 w 762"/>
                <a:gd name="T33" fmla="*/ 50 h 762"/>
                <a:gd name="T34" fmla="*/ 315 w 762"/>
                <a:gd name="T35" fmla="*/ 40 h 762"/>
                <a:gd name="T36" fmla="*/ 381 w 762"/>
                <a:gd name="T37" fmla="*/ 0 h 762"/>
                <a:gd name="T38" fmla="*/ 448 w 762"/>
                <a:gd name="T39" fmla="*/ 40 h 762"/>
                <a:gd name="T40" fmla="*/ 461 w 762"/>
                <a:gd name="T41" fmla="*/ 50 h 762"/>
                <a:gd name="T42" fmla="*/ 642 w 762"/>
                <a:gd name="T43" fmla="*/ 177 h 762"/>
                <a:gd name="T44" fmla="*/ 614 w 762"/>
                <a:gd name="T45" fmla="*/ 228 h 762"/>
                <a:gd name="T46" fmla="*/ 630 w 762"/>
                <a:gd name="T47" fmla="*/ 256 h 762"/>
                <a:gd name="T48" fmla="*/ 662 w 762"/>
                <a:gd name="T49" fmla="*/ 246 h 762"/>
                <a:gd name="T50" fmla="*/ 716 w 762"/>
                <a:gd name="T51" fmla="*/ 306 h 762"/>
                <a:gd name="T52" fmla="*/ 724 w 762"/>
                <a:gd name="T53" fmla="*/ 316 h 762"/>
                <a:gd name="T54" fmla="*/ 762 w 762"/>
                <a:gd name="T55" fmla="*/ 381 h 762"/>
                <a:gd name="T56" fmla="*/ 724 w 762"/>
                <a:gd name="T57" fmla="*/ 446 h 762"/>
                <a:gd name="T58" fmla="*/ 716 w 762"/>
                <a:gd name="T59" fmla="*/ 456 h 762"/>
                <a:gd name="T60" fmla="*/ 662 w 762"/>
                <a:gd name="T61" fmla="*/ 516 h 762"/>
                <a:gd name="T62" fmla="*/ 630 w 762"/>
                <a:gd name="T63" fmla="*/ 506 h 762"/>
                <a:gd name="T64" fmla="*/ 614 w 762"/>
                <a:gd name="T65" fmla="*/ 534 h 762"/>
                <a:gd name="T66" fmla="*/ 642 w 762"/>
                <a:gd name="T67" fmla="*/ 585 h 762"/>
                <a:gd name="T68" fmla="*/ 461 w 762"/>
                <a:gd name="T69" fmla="*/ 712 h 762"/>
                <a:gd name="T70" fmla="*/ 448 w 762"/>
                <a:gd name="T71" fmla="*/ 722 h 762"/>
                <a:gd name="T72" fmla="*/ 381 w 762"/>
                <a:gd name="T73" fmla="*/ 762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62" h="762">
                  <a:moveTo>
                    <a:pt x="381" y="762"/>
                  </a:moveTo>
                  <a:cubicBezTo>
                    <a:pt x="358" y="762"/>
                    <a:pt x="328" y="751"/>
                    <a:pt x="315" y="722"/>
                  </a:cubicBezTo>
                  <a:cubicBezTo>
                    <a:pt x="301" y="712"/>
                    <a:pt x="301" y="712"/>
                    <a:pt x="301" y="712"/>
                  </a:cubicBezTo>
                  <a:cubicBezTo>
                    <a:pt x="228" y="706"/>
                    <a:pt x="132" y="638"/>
                    <a:pt x="120" y="585"/>
                  </a:cubicBezTo>
                  <a:cubicBezTo>
                    <a:pt x="115" y="565"/>
                    <a:pt x="125" y="548"/>
                    <a:pt x="149" y="534"/>
                  </a:cubicBezTo>
                  <a:cubicBezTo>
                    <a:pt x="133" y="506"/>
                    <a:pt x="133" y="506"/>
                    <a:pt x="133" y="506"/>
                  </a:cubicBezTo>
                  <a:cubicBezTo>
                    <a:pt x="121" y="513"/>
                    <a:pt x="110" y="516"/>
                    <a:pt x="100" y="516"/>
                  </a:cubicBezTo>
                  <a:cubicBezTo>
                    <a:pt x="69" y="516"/>
                    <a:pt x="53" y="479"/>
                    <a:pt x="46" y="456"/>
                  </a:cubicBezTo>
                  <a:cubicBezTo>
                    <a:pt x="38" y="446"/>
                    <a:pt x="38" y="446"/>
                    <a:pt x="38" y="446"/>
                  </a:cubicBezTo>
                  <a:cubicBezTo>
                    <a:pt x="10" y="433"/>
                    <a:pt x="0" y="404"/>
                    <a:pt x="0" y="381"/>
                  </a:cubicBezTo>
                  <a:cubicBezTo>
                    <a:pt x="0" y="358"/>
                    <a:pt x="10" y="329"/>
                    <a:pt x="38" y="316"/>
                  </a:cubicBezTo>
                  <a:cubicBezTo>
                    <a:pt x="46" y="306"/>
                    <a:pt x="46" y="306"/>
                    <a:pt x="46" y="306"/>
                  </a:cubicBezTo>
                  <a:cubicBezTo>
                    <a:pt x="53" y="284"/>
                    <a:pt x="69" y="246"/>
                    <a:pt x="100" y="246"/>
                  </a:cubicBezTo>
                  <a:cubicBezTo>
                    <a:pt x="110" y="246"/>
                    <a:pt x="121" y="249"/>
                    <a:pt x="133" y="256"/>
                  </a:cubicBezTo>
                  <a:cubicBezTo>
                    <a:pt x="149" y="228"/>
                    <a:pt x="149" y="228"/>
                    <a:pt x="149" y="228"/>
                  </a:cubicBezTo>
                  <a:cubicBezTo>
                    <a:pt x="125" y="215"/>
                    <a:pt x="115" y="198"/>
                    <a:pt x="120" y="177"/>
                  </a:cubicBezTo>
                  <a:cubicBezTo>
                    <a:pt x="132" y="124"/>
                    <a:pt x="228" y="56"/>
                    <a:pt x="301" y="50"/>
                  </a:cubicBezTo>
                  <a:cubicBezTo>
                    <a:pt x="315" y="40"/>
                    <a:pt x="315" y="40"/>
                    <a:pt x="315" y="40"/>
                  </a:cubicBezTo>
                  <a:cubicBezTo>
                    <a:pt x="328" y="11"/>
                    <a:pt x="358" y="0"/>
                    <a:pt x="381" y="0"/>
                  </a:cubicBezTo>
                  <a:cubicBezTo>
                    <a:pt x="405" y="0"/>
                    <a:pt x="435" y="11"/>
                    <a:pt x="448" y="40"/>
                  </a:cubicBezTo>
                  <a:cubicBezTo>
                    <a:pt x="461" y="50"/>
                    <a:pt x="461" y="50"/>
                    <a:pt x="461" y="50"/>
                  </a:cubicBezTo>
                  <a:cubicBezTo>
                    <a:pt x="534" y="56"/>
                    <a:pt x="631" y="124"/>
                    <a:pt x="642" y="177"/>
                  </a:cubicBezTo>
                  <a:cubicBezTo>
                    <a:pt x="647" y="198"/>
                    <a:pt x="638" y="215"/>
                    <a:pt x="614" y="228"/>
                  </a:cubicBezTo>
                  <a:cubicBezTo>
                    <a:pt x="630" y="256"/>
                    <a:pt x="630" y="256"/>
                    <a:pt x="630" y="256"/>
                  </a:cubicBezTo>
                  <a:cubicBezTo>
                    <a:pt x="641" y="249"/>
                    <a:pt x="652" y="246"/>
                    <a:pt x="662" y="246"/>
                  </a:cubicBezTo>
                  <a:cubicBezTo>
                    <a:pt x="693" y="246"/>
                    <a:pt x="709" y="284"/>
                    <a:pt x="716" y="306"/>
                  </a:cubicBezTo>
                  <a:cubicBezTo>
                    <a:pt x="724" y="316"/>
                    <a:pt x="724" y="316"/>
                    <a:pt x="724" y="316"/>
                  </a:cubicBezTo>
                  <a:cubicBezTo>
                    <a:pt x="752" y="329"/>
                    <a:pt x="762" y="358"/>
                    <a:pt x="762" y="381"/>
                  </a:cubicBezTo>
                  <a:cubicBezTo>
                    <a:pt x="762" y="404"/>
                    <a:pt x="752" y="433"/>
                    <a:pt x="724" y="446"/>
                  </a:cubicBezTo>
                  <a:cubicBezTo>
                    <a:pt x="716" y="456"/>
                    <a:pt x="716" y="456"/>
                    <a:pt x="716" y="456"/>
                  </a:cubicBezTo>
                  <a:cubicBezTo>
                    <a:pt x="709" y="479"/>
                    <a:pt x="693" y="516"/>
                    <a:pt x="662" y="516"/>
                  </a:cubicBezTo>
                  <a:cubicBezTo>
                    <a:pt x="652" y="516"/>
                    <a:pt x="641" y="513"/>
                    <a:pt x="630" y="506"/>
                  </a:cubicBezTo>
                  <a:cubicBezTo>
                    <a:pt x="614" y="534"/>
                    <a:pt x="614" y="534"/>
                    <a:pt x="614" y="534"/>
                  </a:cubicBezTo>
                  <a:cubicBezTo>
                    <a:pt x="638" y="548"/>
                    <a:pt x="647" y="565"/>
                    <a:pt x="642" y="585"/>
                  </a:cubicBezTo>
                  <a:cubicBezTo>
                    <a:pt x="631" y="638"/>
                    <a:pt x="534" y="706"/>
                    <a:pt x="461" y="712"/>
                  </a:cubicBezTo>
                  <a:cubicBezTo>
                    <a:pt x="448" y="722"/>
                    <a:pt x="448" y="722"/>
                    <a:pt x="448" y="722"/>
                  </a:cubicBezTo>
                  <a:cubicBezTo>
                    <a:pt x="435" y="751"/>
                    <a:pt x="405" y="762"/>
                    <a:pt x="381" y="762"/>
                  </a:cubicBezTo>
                  <a:close/>
                </a:path>
              </a:pathLst>
            </a:custGeom>
            <a:noFill/>
            <a:ln w="19050">
              <a:solidFill>
                <a:srgbClr val="1E9C8C"/>
              </a:solidFill>
              <a:prstDash val="lgDash"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3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958639" y="2125830"/>
            <a:ext cx="51251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Chúa tể rừng xanh</a:t>
            </a:r>
            <a:endParaRPr lang="zh-CN" altLang="en-US" sz="4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ea typeface="字魂59号-创粗黑" panose="00000500000000000000" pitchFamily="2" charset="-122"/>
              <a:cs typeface="Arial-SGK-TV" pitchFamily="2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62616" y="1371304"/>
            <a:ext cx="1717165" cy="605936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altLang="zh-CN" sz="3600" b="1" smtClean="0">
                <a:solidFill>
                  <a:srgbClr val="4BA56F"/>
                </a:solidFill>
                <a:latin typeface="Arial-SGK-TV" pitchFamily="2" charset="0"/>
                <a:ea typeface="字魂59号-创粗黑" panose="00000500000000000000" pitchFamily="2" charset="-122"/>
                <a:cs typeface="Arial-SGK-TV" pitchFamily="2" charset="0"/>
              </a:rPr>
              <a:t>Bài 3</a:t>
            </a:r>
            <a:endParaRPr lang="zh-CN" altLang="en-US" sz="3600" b="1" dirty="0">
              <a:solidFill>
                <a:srgbClr val="4BA56F"/>
              </a:solidFill>
              <a:latin typeface="Arial-SGK-TV" pitchFamily="2" charset="0"/>
              <a:ea typeface="字魂59号-创粗黑" panose="00000500000000000000" pitchFamily="2" charset="-122"/>
              <a:cs typeface="Arial-SGK-TV" pitchFamily="2" charset="0"/>
            </a:endParaRPr>
          </a:p>
        </p:txBody>
      </p:sp>
      <p:pic>
        <p:nvPicPr>
          <p:cNvPr id="2" name="小清新尤克里里和口哨背景音乐">
            <a:hlinkClick r:id="" action="ppaction://media"/>
            <a:extLst>
              <a:ext uri="{FF2B5EF4-FFF2-40B4-BE49-F238E27FC236}">
                <a16:creationId xmlns:a16="http://schemas.microsoft.com/office/drawing/2014/main" id="{62F508F0-B8C5-4FC4-8DDC-A62490E7F53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672.165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18209" y="-51265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938413"/>
      </p:ext>
    </p:extLst>
  </p:cSld>
  <p:clrMapOvr>
    <a:masterClrMapping/>
  </p:clrMapOvr>
  <p:transition advTm="7909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bldLvl="0" animBg="1"/>
      <p:bldP spid="6" grpId="0" animBg="1"/>
      <p:bldP spid="7" grpId="0" bldLvl="0" animBg="1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292" y="564687"/>
            <a:ext cx="8991708" cy="2090023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383458" y="757084"/>
            <a:ext cx="8583561" cy="1632155"/>
          </a:xfrm>
          <a:custGeom>
            <a:avLst/>
            <a:gdLst>
              <a:gd name="connsiteX0" fmla="*/ 78658 w 8583561"/>
              <a:gd name="connsiteY0" fmla="*/ 39329 h 1632155"/>
              <a:gd name="connsiteX1" fmla="*/ 78658 w 8583561"/>
              <a:gd name="connsiteY1" fmla="*/ 521110 h 1632155"/>
              <a:gd name="connsiteX2" fmla="*/ 49161 w 8583561"/>
              <a:gd name="connsiteY2" fmla="*/ 580103 h 1632155"/>
              <a:gd name="connsiteX3" fmla="*/ 19665 w 8583561"/>
              <a:gd name="connsiteY3" fmla="*/ 717755 h 1632155"/>
              <a:gd name="connsiteX4" fmla="*/ 29497 w 8583561"/>
              <a:gd name="connsiteY4" fmla="*/ 924232 h 1632155"/>
              <a:gd name="connsiteX5" fmla="*/ 49161 w 8583561"/>
              <a:gd name="connsiteY5" fmla="*/ 993058 h 1632155"/>
              <a:gd name="connsiteX6" fmla="*/ 39329 w 8583561"/>
              <a:gd name="connsiteY6" fmla="*/ 1081548 h 1632155"/>
              <a:gd name="connsiteX7" fmla="*/ 19665 w 8583561"/>
              <a:gd name="connsiteY7" fmla="*/ 1140542 h 1632155"/>
              <a:gd name="connsiteX8" fmla="*/ 9832 w 8583561"/>
              <a:gd name="connsiteY8" fmla="*/ 1170039 h 1632155"/>
              <a:gd name="connsiteX9" fmla="*/ 0 w 8583561"/>
              <a:gd name="connsiteY9" fmla="*/ 1219200 h 1632155"/>
              <a:gd name="connsiteX10" fmla="*/ 9832 w 8583561"/>
              <a:gd name="connsiteY10" fmla="*/ 1386348 h 1632155"/>
              <a:gd name="connsiteX11" fmla="*/ 29497 w 8583561"/>
              <a:gd name="connsiteY11" fmla="*/ 1415845 h 1632155"/>
              <a:gd name="connsiteX12" fmla="*/ 108155 w 8583561"/>
              <a:gd name="connsiteY12" fmla="*/ 1474839 h 1632155"/>
              <a:gd name="connsiteX13" fmla="*/ 137652 w 8583561"/>
              <a:gd name="connsiteY13" fmla="*/ 1484671 h 1632155"/>
              <a:gd name="connsiteX14" fmla="*/ 167148 w 8583561"/>
              <a:gd name="connsiteY14" fmla="*/ 1504335 h 1632155"/>
              <a:gd name="connsiteX15" fmla="*/ 245807 w 8583561"/>
              <a:gd name="connsiteY15" fmla="*/ 1524000 h 1632155"/>
              <a:gd name="connsiteX16" fmla="*/ 314632 w 8583561"/>
              <a:gd name="connsiteY16" fmla="*/ 1543664 h 1632155"/>
              <a:gd name="connsiteX17" fmla="*/ 412955 w 8583561"/>
              <a:gd name="connsiteY17" fmla="*/ 1553497 h 1632155"/>
              <a:gd name="connsiteX18" fmla="*/ 619432 w 8583561"/>
              <a:gd name="connsiteY18" fmla="*/ 1582993 h 1632155"/>
              <a:gd name="connsiteX19" fmla="*/ 678426 w 8583561"/>
              <a:gd name="connsiteY19" fmla="*/ 1592826 h 1632155"/>
              <a:gd name="connsiteX20" fmla="*/ 1602658 w 8583561"/>
              <a:gd name="connsiteY20" fmla="*/ 1602658 h 1632155"/>
              <a:gd name="connsiteX21" fmla="*/ 1848465 w 8583561"/>
              <a:gd name="connsiteY21" fmla="*/ 1622322 h 1632155"/>
              <a:gd name="connsiteX22" fmla="*/ 5712542 w 8583561"/>
              <a:gd name="connsiteY22" fmla="*/ 1632155 h 1632155"/>
              <a:gd name="connsiteX23" fmla="*/ 7236542 w 8583561"/>
              <a:gd name="connsiteY23" fmla="*/ 1612490 h 1632155"/>
              <a:gd name="connsiteX24" fmla="*/ 7364361 w 8583561"/>
              <a:gd name="connsiteY24" fmla="*/ 1592826 h 1632155"/>
              <a:gd name="connsiteX25" fmla="*/ 7423355 w 8583561"/>
              <a:gd name="connsiteY25" fmla="*/ 1573161 h 1632155"/>
              <a:gd name="connsiteX26" fmla="*/ 7551174 w 8583561"/>
              <a:gd name="connsiteY26" fmla="*/ 1543664 h 1632155"/>
              <a:gd name="connsiteX27" fmla="*/ 7737987 w 8583561"/>
              <a:gd name="connsiteY27" fmla="*/ 1524000 h 1632155"/>
              <a:gd name="connsiteX28" fmla="*/ 7796981 w 8583561"/>
              <a:gd name="connsiteY28" fmla="*/ 1514168 h 1632155"/>
              <a:gd name="connsiteX29" fmla="*/ 7954297 w 8583561"/>
              <a:gd name="connsiteY29" fmla="*/ 1484671 h 1632155"/>
              <a:gd name="connsiteX30" fmla="*/ 8150942 w 8583561"/>
              <a:gd name="connsiteY30" fmla="*/ 1465006 h 1632155"/>
              <a:gd name="connsiteX31" fmla="*/ 8249265 w 8583561"/>
              <a:gd name="connsiteY31" fmla="*/ 1445342 h 1632155"/>
              <a:gd name="connsiteX32" fmla="*/ 8347587 w 8583561"/>
              <a:gd name="connsiteY32" fmla="*/ 1425677 h 1632155"/>
              <a:gd name="connsiteX33" fmla="*/ 8426245 w 8583561"/>
              <a:gd name="connsiteY33" fmla="*/ 1366684 h 1632155"/>
              <a:gd name="connsiteX34" fmla="*/ 8485239 w 8583561"/>
              <a:gd name="connsiteY34" fmla="*/ 1327355 h 1632155"/>
              <a:gd name="connsiteX35" fmla="*/ 8495071 w 8583561"/>
              <a:gd name="connsiteY35" fmla="*/ 1297858 h 1632155"/>
              <a:gd name="connsiteX36" fmla="*/ 8534400 w 8583561"/>
              <a:gd name="connsiteY36" fmla="*/ 1238864 h 1632155"/>
              <a:gd name="connsiteX37" fmla="*/ 8544232 w 8583561"/>
              <a:gd name="connsiteY37" fmla="*/ 855406 h 1632155"/>
              <a:gd name="connsiteX38" fmla="*/ 8583561 w 8583561"/>
              <a:gd name="connsiteY38" fmla="*/ 757084 h 1632155"/>
              <a:gd name="connsiteX39" fmla="*/ 8554065 w 8583561"/>
              <a:gd name="connsiteY39" fmla="*/ 560439 h 1632155"/>
              <a:gd name="connsiteX40" fmla="*/ 8544232 w 8583561"/>
              <a:gd name="connsiteY40" fmla="*/ 530942 h 1632155"/>
              <a:gd name="connsiteX41" fmla="*/ 8534400 w 8583561"/>
              <a:gd name="connsiteY41" fmla="*/ 501445 h 1632155"/>
              <a:gd name="connsiteX42" fmla="*/ 8524568 w 8583561"/>
              <a:gd name="connsiteY42" fmla="*/ 216310 h 1632155"/>
              <a:gd name="connsiteX43" fmla="*/ 8495071 w 8583561"/>
              <a:gd name="connsiteY43" fmla="*/ 186813 h 1632155"/>
              <a:gd name="connsiteX44" fmla="*/ 8465574 w 8583561"/>
              <a:gd name="connsiteY44" fmla="*/ 176981 h 1632155"/>
              <a:gd name="connsiteX45" fmla="*/ 8426245 w 8583561"/>
              <a:gd name="connsiteY45" fmla="*/ 157316 h 1632155"/>
              <a:gd name="connsiteX46" fmla="*/ 8396748 w 8583561"/>
              <a:gd name="connsiteY46" fmla="*/ 137651 h 1632155"/>
              <a:gd name="connsiteX47" fmla="*/ 8367252 w 8583561"/>
              <a:gd name="connsiteY47" fmla="*/ 108155 h 1632155"/>
              <a:gd name="connsiteX48" fmla="*/ 8327923 w 8583561"/>
              <a:gd name="connsiteY48" fmla="*/ 98322 h 1632155"/>
              <a:gd name="connsiteX49" fmla="*/ 8298426 w 8583561"/>
              <a:gd name="connsiteY49" fmla="*/ 88490 h 1632155"/>
              <a:gd name="connsiteX50" fmla="*/ 8268929 w 8583561"/>
              <a:gd name="connsiteY50" fmla="*/ 68826 h 1632155"/>
              <a:gd name="connsiteX51" fmla="*/ 8141110 w 8583561"/>
              <a:gd name="connsiteY51" fmla="*/ 58993 h 1632155"/>
              <a:gd name="connsiteX52" fmla="*/ 8052619 w 8583561"/>
              <a:gd name="connsiteY52" fmla="*/ 49161 h 1632155"/>
              <a:gd name="connsiteX53" fmla="*/ 4758813 w 8583561"/>
              <a:gd name="connsiteY53" fmla="*/ 78658 h 1632155"/>
              <a:gd name="connsiteX54" fmla="*/ 4385187 w 8583561"/>
              <a:gd name="connsiteY54" fmla="*/ 88490 h 1632155"/>
              <a:gd name="connsiteX55" fmla="*/ 3765755 w 8583561"/>
              <a:gd name="connsiteY55" fmla="*/ 117987 h 1632155"/>
              <a:gd name="connsiteX56" fmla="*/ 1828800 w 8583561"/>
              <a:gd name="connsiteY56" fmla="*/ 108155 h 1632155"/>
              <a:gd name="connsiteX57" fmla="*/ 1730477 w 8583561"/>
              <a:gd name="connsiteY57" fmla="*/ 98322 h 1632155"/>
              <a:gd name="connsiteX58" fmla="*/ 1563329 w 8583561"/>
              <a:gd name="connsiteY58" fmla="*/ 68826 h 1632155"/>
              <a:gd name="connsiteX59" fmla="*/ 1445342 w 8583561"/>
              <a:gd name="connsiteY59" fmla="*/ 58993 h 1632155"/>
              <a:gd name="connsiteX60" fmla="*/ 1386348 w 8583561"/>
              <a:gd name="connsiteY60" fmla="*/ 49161 h 1632155"/>
              <a:gd name="connsiteX61" fmla="*/ 1317523 w 8583561"/>
              <a:gd name="connsiteY61" fmla="*/ 39329 h 1632155"/>
              <a:gd name="connsiteX62" fmla="*/ 1278194 w 8583561"/>
              <a:gd name="connsiteY62" fmla="*/ 29497 h 1632155"/>
              <a:gd name="connsiteX63" fmla="*/ 1042219 w 8583561"/>
              <a:gd name="connsiteY63" fmla="*/ 0 h 1632155"/>
              <a:gd name="connsiteX64" fmla="*/ 226142 w 8583561"/>
              <a:gd name="connsiteY64" fmla="*/ 9832 h 1632155"/>
              <a:gd name="connsiteX65" fmla="*/ 196645 w 8583561"/>
              <a:gd name="connsiteY65" fmla="*/ 29497 h 1632155"/>
              <a:gd name="connsiteX66" fmla="*/ 157316 w 8583561"/>
              <a:gd name="connsiteY66" fmla="*/ 49161 h 1632155"/>
              <a:gd name="connsiteX67" fmla="*/ 137652 w 8583561"/>
              <a:gd name="connsiteY67" fmla="*/ 78658 h 1632155"/>
              <a:gd name="connsiteX68" fmla="*/ 108155 w 8583561"/>
              <a:gd name="connsiteY68" fmla="*/ 108155 h 1632155"/>
              <a:gd name="connsiteX69" fmla="*/ 88490 w 8583561"/>
              <a:gd name="connsiteY69" fmla="*/ 147484 h 1632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8583561" h="1632155">
                <a:moveTo>
                  <a:pt x="78658" y="39329"/>
                </a:moveTo>
                <a:cubicBezTo>
                  <a:pt x="115927" y="225678"/>
                  <a:pt x="96215" y="108510"/>
                  <a:pt x="78658" y="521110"/>
                </a:cubicBezTo>
                <a:cubicBezTo>
                  <a:pt x="77733" y="542851"/>
                  <a:pt x="60158" y="563607"/>
                  <a:pt x="49161" y="580103"/>
                </a:cubicBezTo>
                <a:cubicBezTo>
                  <a:pt x="21141" y="664164"/>
                  <a:pt x="32068" y="618529"/>
                  <a:pt x="19665" y="717755"/>
                </a:cubicBezTo>
                <a:cubicBezTo>
                  <a:pt x="22942" y="786581"/>
                  <a:pt x="24002" y="855548"/>
                  <a:pt x="29497" y="924232"/>
                </a:cubicBezTo>
                <a:cubicBezTo>
                  <a:pt x="30797" y="940476"/>
                  <a:pt x="43528" y="976158"/>
                  <a:pt x="49161" y="993058"/>
                </a:cubicBezTo>
                <a:cubicBezTo>
                  <a:pt x="45884" y="1022555"/>
                  <a:pt x="45149" y="1052446"/>
                  <a:pt x="39329" y="1081548"/>
                </a:cubicBezTo>
                <a:cubicBezTo>
                  <a:pt x="35264" y="1101874"/>
                  <a:pt x="26220" y="1120877"/>
                  <a:pt x="19665" y="1140542"/>
                </a:cubicBezTo>
                <a:cubicBezTo>
                  <a:pt x="16388" y="1150374"/>
                  <a:pt x="11865" y="1159876"/>
                  <a:pt x="9832" y="1170039"/>
                </a:cubicBezTo>
                <a:lnTo>
                  <a:pt x="0" y="1219200"/>
                </a:lnTo>
                <a:cubicBezTo>
                  <a:pt x="3277" y="1274916"/>
                  <a:pt x="1553" y="1331153"/>
                  <a:pt x="9832" y="1386348"/>
                </a:cubicBezTo>
                <a:cubicBezTo>
                  <a:pt x="11585" y="1398034"/>
                  <a:pt x="21932" y="1406767"/>
                  <a:pt x="29497" y="1415845"/>
                </a:cubicBezTo>
                <a:cubicBezTo>
                  <a:pt x="53869" y="1445091"/>
                  <a:pt x="72686" y="1457105"/>
                  <a:pt x="108155" y="1474839"/>
                </a:cubicBezTo>
                <a:cubicBezTo>
                  <a:pt x="117425" y="1479474"/>
                  <a:pt x="127820" y="1481394"/>
                  <a:pt x="137652" y="1484671"/>
                </a:cubicBezTo>
                <a:cubicBezTo>
                  <a:pt x="147484" y="1491226"/>
                  <a:pt x="156579" y="1499050"/>
                  <a:pt x="167148" y="1504335"/>
                </a:cubicBezTo>
                <a:cubicBezTo>
                  <a:pt x="189628" y="1515575"/>
                  <a:pt x="223361" y="1518389"/>
                  <a:pt x="245807" y="1524000"/>
                </a:cubicBezTo>
                <a:cubicBezTo>
                  <a:pt x="283166" y="1533339"/>
                  <a:pt x="271712" y="1537532"/>
                  <a:pt x="314632" y="1543664"/>
                </a:cubicBezTo>
                <a:cubicBezTo>
                  <a:pt x="347239" y="1548322"/>
                  <a:pt x="380181" y="1550219"/>
                  <a:pt x="412955" y="1553497"/>
                </a:cubicBezTo>
                <a:cubicBezTo>
                  <a:pt x="516301" y="1594835"/>
                  <a:pt x="428420" y="1565628"/>
                  <a:pt x="619432" y="1582993"/>
                </a:cubicBezTo>
                <a:cubicBezTo>
                  <a:pt x="639286" y="1584798"/>
                  <a:pt x="658494" y="1592427"/>
                  <a:pt x="678426" y="1592826"/>
                </a:cubicBezTo>
                <a:lnTo>
                  <a:pt x="1602658" y="1602658"/>
                </a:lnTo>
                <a:cubicBezTo>
                  <a:pt x="1695552" y="1614269"/>
                  <a:pt x="1741848" y="1621802"/>
                  <a:pt x="1848465" y="1622322"/>
                </a:cubicBezTo>
                <a:lnTo>
                  <a:pt x="5712542" y="1632155"/>
                </a:lnTo>
                <a:lnTo>
                  <a:pt x="7236542" y="1612490"/>
                </a:lnTo>
                <a:cubicBezTo>
                  <a:pt x="7257919" y="1612097"/>
                  <a:pt x="7336005" y="1600560"/>
                  <a:pt x="7364361" y="1592826"/>
                </a:cubicBezTo>
                <a:cubicBezTo>
                  <a:pt x="7384359" y="1587372"/>
                  <a:pt x="7403245" y="1578188"/>
                  <a:pt x="7423355" y="1573161"/>
                </a:cubicBezTo>
                <a:cubicBezTo>
                  <a:pt x="7466729" y="1562318"/>
                  <a:pt x="7505997" y="1552135"/>
                  <a:pt x="7551174" y="1543664"/>
                </a:cubicBezTo>
                <a:cubicBezTo>
                  <a:pt x="7626132" y="1529609"/>
                  <a:pt x="7652994" y="1533443"/>
                  <a:pt x="7737987" y="1524000"/>
                </a:cubicBezTo>
                <a:cubicBezTo>
                  <a:pt x="7757801" y="1521799"/>
                  <a:pt x="7777316" y="1517445"/>
                  <a:pt x="7796981" y="1514168"/>
                </a:cubicBezTo>
                <a:cubicBezTo>
                  <a:pt x="7893345" y="1482045"/>
                  <a:pt x="7825618" y="1499809"/>
                  <a:pt x="7954297" y="1484671"/>
                </a:cubicBezTo>
                <a:cubicBezTo>
                  <a:pt x="8134234" y="1463503"/>
                  <a:pt x="7873141" y="1486377"/>
                  <a:pt x="8150942" y="1465006"/>
                </a:cubicBezTo>
                <a:lnTo>
                  <a:pt x="8249265" y="1445342"/>
                </a:lnTo>
                <a:cubicBezTo>
                  <a:pt x="8345683" y="1427264"/>
                  <a:pt x="8272584" y="1444429"/>
                  <a:pt x="8347587" y="1425677"/>
                </a:cubicBezTo>
                <a:cubicBezTo>
                  <a:pt x="8482557" y="1344696"/>
                  <a:pt x="8329474" y="1441950"/>
                  <a:pt x="8426245" y="1366684"/>
                </a:cubicBezTo>
                <a:cubicBezTo>
                  <a:pt x="8444901" y="1352174"/>
                  <a:pt x="8485239" y="1327355"/>
                  <a:pt x="8485239" y="1327355"/>
                </a:cubicBezTo>
                <a:cubicBezTo>
                  <a:pt x="8488516" y="1317523"/>
                  <a:pt x="8490038" y="1306918"/>
                  <a:pt x="8495071" y="1297858"/>
                </a:cubicBezTo>
                <a:cubicBezTo>
                  <a:pt x="8506549" y="1277198"/>
                  <a:pt x="8534400" y="1238864"/>
                  <a:pt x="8534400" y="1238864"/>
                </a:cubicBezTo>
                <a:cubicBezTo>
                  <a:pt x="8537677" y="1111045"/>
                  <a:pt x="8535727" y="982984"/>
                  <a:pt x="8544232" y="855406"/>
                </a:cubicBezTo>
                <a:cubicBezTo>
                  <a:pt x="8546101" y="827372"/>
                  <a:pt x="8570488" y="783230"/>
                  <a:pt x="8583561" y="757084"/>
                </a:cubicBezTo>
                <a:cubicBezTo>
                  <a:pt x="8572253" y="598765"/>
                  <a:pt x="8588275" y="663069"/>
                  <a:pt x="8554065" y="560439"/>
                </a:cubicBezTo>
                <a:lnTo>
                  <a:pt x="8544232" y="530942"/>
                </a:lnTo>
                <a:lnTo>
                  <a:pt x="8534400" y="501445"/>
                </a:lnTo>
                <a:cubicBezTo>
                  <a:pt x="8531123" y="406400"/>
                  <a:pt x="8536364" y="310677"/>
                  <a:pt x="8524568" y="216310"/>
                </a:cubicBezTo>
                <a:cubicBezTo>
                  <a:pt x="8522843" y="202512"/>
                  <a:pt x="8506641" y="194526"/>
                  <a:pt x="8495071" y="186813"/>
                </a:cubicBezTo>
                <a:cubicBezTo>
                  <a:pt x="8486447" y="181064"/>
                  <a:pt x="8475100" y="181064"/>
                  <a:pt x="8465574" y="176981"/>
                </a:cubicBezTo>
                <a:cubicBezTo>
                  <a:pt x="8452102" y="171207"/>
                  <a:pt x="8438971" y="164588"/>
                  <a:pt x="8426245" y="157316"/>
                </a:cubicBezTo>
                <a:cubicBezTo>
                  <a:pt x="8415985" y="151453"/>
                  <a:pt x="8405826" y="145216"/>
                  <a:pt x="8396748" y="137651"/>
                </a:cubicBezTo>
                <a:cubicBezTo>
                  <a:pt x="8386066" y="128750"/>
                  <a:pt x="8379324" y="115054"/>
                  <a:pt x="8367252" y="108155"/>
                </a:cubicBezTo>
                <a:cubicBezTo>
                  <a:pt x="8355519" y="101451"/>
                  <a:pt x="8340916" y="102034"/>
                  <a:pt x="8327923" y="98322"/>
                </a:cubicBezTo>
                <a:cubicBezTo>
                  <a:pt x="8317958" y="95475"/>
                  <a:pt x="8307696" y="93125"/>
                  <a:pt x="8298426" y="88490"/>
                </a:cubicBezTo>
                <a:cubicBezTo>
                  <a:pt x="8287857" y="83205"/>
                  <a:pt x="8280543" y="71004"/>
                  <a:pt x="8268929" y="68826"/>
                </a:cubicBezTo>
                <a:cubicBezTo>
                  <a:pt x="8226929" y="60951"/>
                  <a:pt x="8183667" y="62862"/>
                  <a:pt x="8141110" y="58993"/>
                </a:cubicBezTo>
                <a:cubicBezTo>
                  <a:pt x="8111553" y="56306"/>
                  <a:pt x="8082116" y="52438"/>
                  <a:pt x="8052619" y="49161"/>
                </a:cubicBezTo>
                <a:lnTo>
                  <a:pt x="4758813" y="78658"/>
                </a:lnTo>
                <a:lnTo>
                  <a:pt x="4385187" y="88490"/>
                </a:lnTo>
                <a:cubicBezTo>
                  <a:pt x="4161858" y="177824"/>
                  <a:pt x="4328333" y="117987"/>
                  <a:pt x="3765755" y="117987"/>
                </a:cubicBezTo>
                <a:lnTo>
                  <a:pt x="1828800" y="108155"/>
                </a:lnTo>
                <a:cubicBezTo>
                  <a:pt x="1796026" y="104877"/>
                  <a:pt x="1763126" y="102675"/>
                  <a:pt x="1730477" y="98322"/>
                </a:cubicBezTo>
                <a:cubicBezTo>
                  <a:pt x="1618476" y="83388"/>
                  <a:pt x="1754447" y="84754"/>
                  <a:pt x="1563329" y="68826"/>
                </a:cubicBezTo>
                <a:cubicBezTo>
                  <a:pt x="1524000" y="65548"/>
                  <a:pt x="1484566" y="63351"/>
                  <a:pt x="1445342" y="58993"/>
                </a:cubicBezTo>
                <a:cubicBezTo>
                  <a:pt x="1425528" y="56791"/>
                  <a:pt x="1406052" y="52192"/>
                  <a:pt x="1386348" y="49161"/>
                </a:cubicBezTo>
                <a:cubicBezTo>
                  <a:pt x="1363443" y="45637"/>
                  <a:pt x="1340324" y="43475"/>
                  <a:pt x="1317523" y="39329"/>
                </a:cubicBezTo>
                <a:cubicBezTo>
                  <a:pt x="1304228" y="36912"/>
                  <a:pt x="1291523" y="31719"/>
                  <a:pt x="1278194" y="29497"/>
                </a:cubicBezTo>
                <a:cubicBezTo>
                  <a:pt x="1168733" y="11253"/>
                  <a:pt x="1143457" y="10123"/>
                  <a:pt x="1042219" y="0"/>
                </a:cubicBezTo>
                <a:cubicBezTo>
                  <a:pt x="770193" y="3277"/>
                  <a:pt x="498022" y="348"/>
                  <a:pt x="226142" y="9832"/>
                </a:cubicBezTo>
                <a:cubicBezTo>
                  <a:pt x="214332" y="10244"/>
                  <a:pt x="206905" y="23634"/>
                  <a:pt x="196645" y="29497"/>
                </a:cubicBezTo>
                <a:cubicBezTo>
                  <a:pt x="183919" y="36769"/>
                  <a:pt x="170426" y="42606"/>
                  <a:pt x="157316" y="49161"/>
                </a:cubicBezTo>
                <a:cubicBezTo>
                  <a:pt x="150761" y="58993"/>
                  <a:pt x="145217" y="69580"/>
                  <a:pt x="137652" y="78658"/>
                </a:cubicBezTo>
                <a:cubicBezTo>
                  <a:pt x="128750" y="89340"/>
                  <a:pt x="116237" y="96840"/>
                  <a:pt x="108155" y="108155"/>
                </a:cubicBezTo>
                <a:cubicBezTo>
                  <a:pt x="99636" y="120082"/>
                  <a:pt x="88490" y="147484"/>
                  <a:pt x="88490" y="147484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52292" y="95087"/>
            <a:ext cx="1964514" cy="473943"/>
            <a:chOff x="152292" y="95087"/>
            <a:chExt cx="1971126" cy="473943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632039" y="107365"/>
              <a:ext cx="149137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Nghe viết</a:t>
              </a:r>
              <a:endParaRPr lang="zh-CN" altLang="en-US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52292" y="95087"/>
              <a:ext cx="470476" cy="4696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latin typeface="Arial-SGK-TV" pitchFamily="2" charset="0"/>
                  <a:cs typeface="Arial-SGK-TV" pitchFamily="2" charset="0"/>
                </a:rPr>
                <a:t>7</a:t>
              </a:r>
              <a:endParaRPr lang="en-US" sz="3200" b="1" dirty="0"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1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71094" y="870831"/>
            <a:ext cx="84082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Hổ là loài thú ăn thịt. Bốn chân chắc khỏe và có vuốt sắc.  Đuôi dài và cứng như roi sắt.  Hổ rất khỏe và hung dữ.</a:t>
            </a:r>
            <a:endParaRPr lang="zh-CN" altLang="en-US" sz="28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2200795" y="1281442"/>
            <a:ext cx="543335" cy="1089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311530" y="1727380"/>
            <a:ext cx="457200" cy="8165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116465" y="1727380"/>
            <a:ext cx="457200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989389" y="1735545"/>
            <a:ext cx="646612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976468" y="3265828"/>
            <a:ext cx="354637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240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Đoạn trên có mấy câu?</a:t>
            </a:r>
          </a:p>
        </p:txBody>
      </p:sp>
      <p:sp>
        <p:nvSpPr>
          <p:cNvPr id="17" name="Oval 16"/>
          <p:cNvSpPr/>
          <p:nvPr/>
        </p:nvSpPr>
        <p:spPr>
          <a:xfrm>
            <a:off x="902396" y="679369"/>
            <a:ext cx="312557" cy="377206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1</a:t>
            </a:r>
            <a:endParaRPr lang="en-US" sz="1800" b="1" dirty="0">
              <a:solidFill>
                <a:srgbClr val="00B0F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335517" y="643429"/>
            <a:ext cx="312557" cy="377206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2</a:t>
            </a:r>
            <a:endParaRPr lang="en-US" sz="1800" b="1" dirty="0">
              <a:solidFill>
                <a:srgbClr val="00B0F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925834" y="1207555"/>
            <a:ext cx="312557" cy="377206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3</a:t>
            </a:r>
            <a:endParaRPr lang="en-US" sz="1800" b="1" dirty="0">
              <a:solidFill>
                <a:srgbClr val="00B0F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678798" y="1228933"/>
            <a:ext cx="312557" cy="377206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en-US" sz="1800" b="1" dirty="0">
              <a:solidFill>
                <a:srgbClr val="00B0F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76468" y="3265828"/>
            <a:ext cx="5515216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240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Con cần lưu ý điều gì khi viết đoạn?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76468" y="3265827"/>
            <a:ext cx="4473106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240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Tìm những từ hay viết nhầm?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630430" y="1084417"/>
            <a:ext cx="459289" cy="19146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3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000">
        <p14:flash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9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/>
      <p:bldP spid="21" grpId="1"/>
      <p:bldP spid="22" grpId="0"/>
      <p:bldP spid="22" grpId="1"/>
      <p:bldP spid="15" grpId="0" animBg="1"/>
      <p:bldP spid="1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14" y="139729"/>
            <a:ext cx="972642" cy="974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3868"/>
            <a:ext cx="9202429" cy="368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5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745" y="189721"/>
            <a:ext cx="9004738" cy="830997"/>
            <a:chOff x="56745" y="189721"/>
            <a:chExt cx="9004738" cy="830997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525642" y="189721"/>
              <a:ext cx="853584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b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Tìm </a:t>
              </a:r>
              <a:r>
                <a:rPr lang="en-US" altLang="zh-CN" sz="2400" b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trong</a:t>
              </a:r>
              <a:r>
                <a:rPr lang="en-US" altLang="zh-CN" sz="2400" b="1" dirty="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400" b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hoặc</a:t>
              </a:r>
              <a:r>
                <a:rPr lang="en-US" altLang="zh-CN" sz="2400" b="1" dirty="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400" b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ngoài</a:t>
              </a:r>
              <a:r>
                <a:rPr lang="en-US" altLang="zh-CN" sz="2400" b="1" dirty="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400" b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bài</a:t>
              </a:r>
              <a:r>
                <a:rPr lang="en-US" altLang="zh-CN" sz="2400" b="1" dirty="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400" b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đọc</a:t>
              </a:r>
              <a:r>
                <a:rPr lang="en-US" altLang="zh-CN" sz="2400" b="1" dirty="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400" b="1" i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Chúa</a:t>
              </a:r>
              <a:r>
                <a:rPr lang="en-US" altLang="zh-CN" sz="2400" b="1" i="1" dirty="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400" b="1" i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tể</a:t>
              </a:r>
              <a:r>
                <a:rPr lang="en-US" altLang="zh-CN" sz="2400" b="1" i="1" dirty="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400" b="1" i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rừng</a:t>
              </a:r>
              <a:r>
                <a:rPr lang="en-US" altLang="zh-CN" sz="2400" b="1" i="1" dirty="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400" b="1" i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xanh</a:t>
              </a:r>
              <a:r>
                <a:rPr lang="en-US" altLang="zh-CN" sz="2400" b="1" i="1" dirty="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400" b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từ</a:t>
              </a:r>
              <a:r>
                <a:rPr lang="en-US" altLang="zh-CN" sz="2400" b="1" dirty="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400" b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ngữ</a:t>
              </a:r>
              <a:r>
                <a:rPr lang="en-US" altLang="zh-CN" sz="2400" b="1" dirty="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400" b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có</a:t>
              </a:r>
              <a:r>
                <a:rPr lang="en-US" altLang="zh-CN" sz="2400" b="1" dirty="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400" b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tiếng</a:t>
              </a:r>
              <a:r>
                <a:rPr lang="en-US" altLang="zh-CN" sz="2400" b="1" dirty="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400" b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chứa</a:t>
              </a:r>
              <a:r>
                <a:rPr lang="en-US" altLang="zh-CN" sz="2400" b="1" dirty="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400" b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vần</a:t>
              </a:r>
              <a:r>
                <a:rPr lang="en-US" altLang="zh-CN" sz="2400" b="1" dirty="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400" b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ăt</a:t>
              </a:r>
              <a:r>
                <a:rPr lang="en-US" altLang="zh-CN" sz="2400" b="1" dirty="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, </a:t>
              </a:r>
              <a:r>
                <a:rPr lang="en-US" altLang="zh-CN" sz="2400" b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ăc</a:t>
              </a:r>
              <a:r>
                <a:rPr lang="en-US" altLang="zh-CN" sz="2400" b="1" dirty="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, </a:t>
              </a:r>
              <a:r>
                <a:rPr lang="en-US" altLang="zh-CN" sz="2400" b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oai</a:t>
              </a:r>
              <a:r>
                <a:rPr lang="en-US" altLang="zh-CN" sz="2400" b="1" dirty="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, </a:t>
              </a:r>
              <a:r>
                <a:rPr lang="en-US" altLang="zh-CN" sz="2400" b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oay</a:t>
              </a:r>
              <a:endParaRPr lang="zh-CN" altLang="en-US" sz="24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56745" y="189721"/>
              <a:ext cx="468898" cy="4696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latin typeface="Arial-SGK-TV" pitchFamily="2" charset="0"/>
                  <a:cs typeface="Arial-SGK-TV" pitchFamily="2" charset="0"/>
                </a:rPr>
                <a:t>8</a:t>
              </a:r>
              <a:endParaRPr lang="en-US" sz="3200" b="1" dirty="0"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24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56745" y="822083"/>
            <a:ext cx="9081531" cy="452889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600" b="1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Chúa</a:t>
            </a:r>
            <a:r>
              <a:rPr lang="en-US" altLang="zh-CN" sz="2600" b="1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b="1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tể</a:t>
            </a:r>
            <a:r>
              <a:rPr lang="en-US" altLang="zh-CN" sz="2600" b="1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b="1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rừng</a:t>
            </a:r>
            <a:r>
              <a:rPr lang="en-US" altLang="zh-CN" sz="2600" b="1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b="1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xanh</a:t>
            </a:r>
            <a:endParaRPr lang="vi-VN" altLang="zh-CN" sz="2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  <a:sym typeface="+mn-lt"/>
            </a:endParaRPr>
          </a:p>
          <a:p>
            <a:pPr algn="just"/>
            <a:r>
              <a:rPr lang="vi-VN" altLang="zh-CN" sz="26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 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Hổ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loài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thú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dữ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ăn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thịt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sống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rừng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Lông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hổ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thường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có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màu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vàng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pha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những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vằn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đen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Răng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sắc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nhọn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mắt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nhìn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rõ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mọi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vật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đêm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tối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Bốn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chân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khoẻ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có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vuốt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sắc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Đuôi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dài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cứng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như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roi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sắt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Hổ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di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chuyển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nhanh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có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thể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nhảy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xa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săn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mồi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rất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giỏi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Hổ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rất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khoẻ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hung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dữ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6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endParaRPr lang="en-US" altLang="zh-CN" sz="2600" dirty="0" smtClean="0">
              <a:solidFill>
                <a:schemeClr val="tx1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60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 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Hầu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hết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các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con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vật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sống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rừng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đều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sợ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hổ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Vì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vậy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hổ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được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xem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chú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tể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rừng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xanh</a:t>
            </a:r>
            <a:r>
              <a:rPr lang="en-US" altLang="zh-CN" sz="2600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</a:p>
          <a:p>
            <a:pPr algn="just"/>
            <a:r>
              <a:rPr lang="en-US" altLang="zh-CN" sz="2600" b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                                        </a:t>
            </a:r>
            <a:r>
              <a:rPr lang="en-US" altLang="zh-CN" sz="2200" i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( </a:t>
            </a:r>
            <a:r>
              <a:rPr lang="en-US" altLang="zh-CN" sz="2200" i="1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Theo </a:t>
            </a:r>
            <a:r>
              <a:rPr lang="en-US" altLang="zh-CN" sz="2200" i="1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Từ</a:t>
            </a:r>
            <a:r>
              <a:rPr lang="en-US" altLang="zh-CN" sz="2200" i="1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200" i="1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điển</a:t>
            </a:r>
            <a:r>
              <a:rPr lang="en-US" altLang="zh-CN" sz="2200" i="1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200" i="1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tranh</a:t>
            </a:r>
            <a:r>
              <a:rPr lang="en-US" altLang="zh-CN" sz="2200" i="1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200" i="1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về</a:t>
            </a:r>
            <a:r>
              <a:rPr lang="en-US" altLang="zh-CN" sz="2200" i="1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200" i="1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các</a:t>
            </a:r>
            <a:r>
              <a:rPr lang="en-US" altLang="zh-CN" sz="2200" i="1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con </a:t>
            </a:r>
            <a:r>
              <a:rPr lang="en-US" altLang="zh-CN" sz="2200" i="1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vật</a:t>
            </a:r>
            <a:r>
              <a:rPr lang="en-US" altLang="zh-CN" sz="2200" i="1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9116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eelOff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745" y="189721"/>
            <a:ext cx="9004738" cy="830997"/>
            <a:chOff x="56745" y="189721"/>
            <a:chExt cx="9004738" cy="830997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525642" y="189721"/>
              <a:ext cx="853584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b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Tìm </a:t>
              </a:r>
              <a:r>
                <a:rPr lang="en-US" altLang="zh-CN" sz="2400" b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trong</a:t>
              </a:r>
              <a:r>
                <a:rPr lang="en-US" altLang="zh-CN" sz="2400" b="1" dirty="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400" b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hoặc</a:t>
              </a:r>
              <a:r>
                <a:rPr lang="en-US" altLang="zh-CN" sz="2400" b="1" dirty="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400" b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ngoài</a:t>
              </a:r>
              <a:r>
                <a:rPr lang="en-US" altLang="zh-CN" sz="2400" b="1" dirty="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400" b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bài</a:t>
              </a:r>
              <a:r>
                <a:rPr lang="en-US" altLang="zh-CN" sz="2400" b="1" dirty="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400" b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đọc</a:t>
              </a:r>
              <a:r>
                <a:rPr lang="en-US" altLang="zh-CN" sz="2400" b="1" dirty="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400" b="1" i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Chúa</a:t>
              </a:r>
              <a:r>
                <a:rPr lang="en-US" altLang="zh-CN" sz="2400" b="1" i="1" dirty="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400" b="1" i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tể</a:t>
              </a:r>
              <a:r>
                <a:rPr lang="en-US" altLang="zh-CN" sz="2400" b="1" i="1" dirty="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400" b="1" i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rừng</a:t>
              </a:r>
              <a:r>
                <a:rPr lang="en-US" altLang="zh-CN" sz="2400" b="1" i="1" dirty="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400" b="1" i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xanh</a:t>
              </a:r>
              <a:r>
                <a:rPr lang="en-US" altLang="zh-CN" sz="2400" b="1" i="1" dirty="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400" b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từ</a:t>
              </a:r>
              <a:r>
                <a:rPr lang="en-US" altLang="zh-CN" sz="2400" b="1" dirty="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400" b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ngữ</a:t>
              </a:r>
              <a:r>
                <a:rPr lang="en-US" altLang="zh-CN" sz="2400" b="1" dirty="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400" b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có</a:t>
              </a:r>
              <a:r>
                <a:rPr lang="en-US" altLang="zh-CN" sz="2400" b="1" dirty="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400" b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tiếng</a:t>
              </a:r>
              <a:r>
                <a:rPr lang="en-US" altLang="zh-CN" sz="2400" b="1" dirty="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400" b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chứa</a:t>
              </a:r>
              <a:r>
                <a:rPr lang="en-US" altLang="zh-CN" sz="2400" b="1" dirty="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400" b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vần</a:t>
              </a:r>
              <a:r>
                <a:rPr lang="en-US" altLang="zh-CN" sz="2400" b="1" dirty="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400" b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ăt</a:t>
              </a:r>
              <a:r>
                <a:rPr lang="en-US" altLang="zh-CN" sz="2400" b="1" dirty="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, </a:t>
              </a:r>
              <a:r>
                <a:rPr lang="en-US" altLang="zh-CN" sz="2400" b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ăc</a:t>
              </a:r>
              <a:r>
                <a:rPr lang="en-US" altLang="zh-CN" sz="2400" b="1" dirty="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, </a:t>
              </a:r>
              <a:r>
                <a:rPr lang="en-US" altLang="zh-CN" sz="2400" b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oai</a:t>
              </a:r>
              <a:r>
                <a:rPr lang="en-US" altLang="zh-CN" sz="2400" b="1" dirty="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, </a:t>
              </a:r>
              <a:r>
                <a:rPr lang="en-US" altLang="zh-CN" sz="2400" b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oay</a:t>
              </a:r>
              <a:endParaRPr lang="zh-CN" altLang="en-US" sz="24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56745" y="189721"/>
              <a:ext cx="468898" cy="4696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latin typeface="Arial-SGK-TV" pitchFamily="2" charset="0"/>
                  <a:cs typeface="Arial-SGK-TV" pitchFamily="2" charset="0"/>
                </a:rPr>
                <a:t>8</a:t>
              </a:r>
              <a:endParaRPr lang="en-US" sz="3200" b="1" dirty="0"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5" name="Pentagon 49"/>
          <p:cNvSpPr>
            <a:spLocks noChangeArrowheads="1"/>
          </p:cNvSpPr>
          <p:nvPr/>
        </p:nvSpPr>
        <p:spPr bwMode="auto">
          <a:xfrm rot="10800000">
            <a:off x="2641133" y="1168909"/>
            <a:ext cx="1749425" cy="761999"/>
          </a:xfrm>
          <a:prstGeom prst="homePlate">
            <a:avLst>
              <a:gd name="adj" fmla="val 50002"/>
            </a:avLst>
          </a:prstGeom>
          <a:solidFill>
            <a:srgbClr val="1E9C8C"/>
          </a:solidFill>
          <a:ln>
            <a:noFill/>
          </a:ln>
        </p:spPr>
        <p:txBody>
          <a:bodyPr lIns="91262" tIns="45631" rIns="91262" bIns="45631"/>
          <a:lstStyle>
            <a:lvl1pPr defTabSz="10287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0287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0287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0287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0287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0287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0287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0287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0287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2600" dirty="0">
              <a:solidFill>
                <a:schemeClr val="tx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6" name="Pentagon 51"/>
          <p:cNvSpPr>
            <a:spLocks noChangeArrowheads="1"/>
          </p:cNvSpPr>
          <p:nvPr/>
        </p:nvSpPr>
        <p:spPr bwMode="auto">
          <a:xfrm rot="10800000">
            <a:off x="2641134" y="2993185"/>
            <a:ext cx="1749425" cy="836613"/>
          </a:xfrm>
          <a:prstGeom prst="homePlate">
            <a:avLst>
              <a:gd name="adj" fmla="val 50002"/>
            </a:avLst>
          </a:prstGeom>
          <a:solidFill>
            <a:srgbClr val="1E9C8C"/>
          </a:solidFill>
          <a:ln>
            <a:noFill/>
          </a:ln>
        </p:spPr>
        <p:txBody>
          <a:bodyPr lIns="91262" tIns="45631" rIns="91262" bIns="45631"/>
          <a:lstStyle>
            <a:lvl1pPr defTabSz="10287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0287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0287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0287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0287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0287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0287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0287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0287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2600" dirty="0">
              <a:solidFill>
                <a:schemeClr val="tx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7" name="Pentagon 52"/>
          <p:cNvSpPr>
            <a:spLocks noChangeArrowheads="1"/>
          </p:cNvSpPr>
          <p:nvPr/>
        </p:nvSpPr>
        <p:spPr bwMode="auto">
          <a:xfrm rot="10800000" flipH="1">
            <a:off x="4578462" y="2119268"/>
            <a:ext cx="1749425" cy="760413"/>
          </a:xfrm>
          <a:prstGeom prst="homePlate">
            <a:avLst>
              <a:gd name="adj" fmla="val 50002"/>
            </a:avLst>
          </a:prstGeom>
          <a:solidFill>
            <a:srgbClr val="69C293"/>
          </a:solidFill>
          <a:ln>
            <a:noFill/>
          </a:ln>
        </p:spPr>
        <p:txBody>
          <a:bodyPr lIns="91262" tIns="45631" rIns="91262" bIns="45631"/>
          <a:lstStyle>
            <a:lvl1pPr defTabSz="10287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0287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0287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0287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0287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0287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0287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0287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0287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2600" dirty="0">
              <a:solidFill>
                <a:schemeClr val="tx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8" name="Pentagon 53"/>
          <p:cNvSpPr>
            <a:spLocks noChangeArrowheads="1"/>
          </p:cNvSpPr>
          <p:nvPr/>
        </p:nvSpPr>
        <p:spPr bwMode="auto">
          <a:xfrm rot="10800000" flipH="1">
            <a:off x="4588318" y="3986169"/>
            <a:ext cx="1749425" cy="836612"/>
          </a:xfrm>
          <a:prstGeom prst="homePlate">
            <a:avLst>
              <a:gd name="adj" fmla="val 50002"/>
            </a:avLst>
          </a:prstGeom>
          <a:solidFill>
            <a:srgbClr val="69C2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2" tIns="45631" rIns="91262" bIns="45631"/>
          <a:lstStyle>
            <a:lvl1pPr defTabSz="10287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0287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0287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0287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0287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0287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0287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0287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0287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2600" dirty="0">
              <a:solidFill>
                <a:schemeClr val="tx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3" name="Rectangle 34"/>
          <p:cNvSpPr>
            <a:spLocks noChangeArrowheads="1"/>
          </p:cNvSpPr>
          <p:nvPr/>
        </p:nvSpPr>
        <p:spPr bwMode="auto">
          <a:xfrm>
            <a:off x="4395787" y="1071518"/>
            <a:ext cx="200025" cy="752475"/>
          </a:xfrm>
          <a:prstGeom prst="rect">
            <a:avLst/>
          </a:prstGeom>
          <a:solidFill>
            <a:srgbClr val="1E9C8C"/>
          </a:solidFill>
          <a:ln>
            <a:noFill/>
          </a:ln>
        </p:spPr>
        <p:txBody>
          <a:bodyPr lIns="91262" tIns="45631" rIns="91262" bIns="45631"/>
          <a:lstStyle>
            <a:lvl1pPr defTabSz="10287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0287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0287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0287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0287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0287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0287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0287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0287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2600" dirty="0">
              <a:solidFill>
                <a:schemeClr val="tx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4" name="Rectangle 35"/>
          <p:cNvSpPr>
            <a:spLocks noChangeArrowheads="1"/>
          </p:cNvSpPr>
          <p:nvPr/>
        </p:nvSpPr>
        <p:spPr bwMode="auto">
          <a:xfrm>
            <a:off x="4395787" y="1823993"/>
            <a:ext cx="200025" cy="752475"/>
          </a:xfrm>
          <a:prstGeom prst="rect">
            <a:avLst/>
          </a:prstGeom>
          <a:solidFill>
            <a:srgbClr val="69C2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2" tIns="45631" rIns="91262" bIns="45631"/>
          <a:lstStyle>
            <a:lvl1pPr defTabSz="10287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0287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0287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0287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0287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0287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0287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0287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0287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2600" dirty="0">
              <a:solidFill>
                <a:schemeClr val="tx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5" name="Rectangle 36"/>
          <p:cNvSpPr>
            <a:spLocks noChangeArrowheads="1"/>
          </p:cNvSpPr>
          <p:nvPr/>
        </p:nvSpPr>
        <p:spPr bwMode="auto">
          <a:xfrm>
            <a:off x="4395787" y="2576467"/>
            <a:ext cx="200025" cy="750888"/>
          </a:xfrm>
          <a:prstGeom prst="rect">
            <a:avLst/>
          </a:prstGeom>
          <a:solidFill>
            <a:srgbClr val="1E9C8C"/>
          </a:solidFill>
          <a:ln>
            <a:noFill/>
          </a:ln>
        </p:spPr>
        <p:txBody>
          <a:bodyPr lIns="91262" tIns="45631" rIns="91262" bIns="45631"/>
          <a:lstStyle>
            <a:lvl1pPr defTabSz="10287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0287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0287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0287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0287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0287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0287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0287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0287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2600" dirty="0">
              <a:solidFill>
                <a:schemeClr val="tx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6" name="Rectangle 37"/>
          <p:cNvSpPr>
            <a:spLocks noChangeArrowheads="1"/>
          </p:cNvSpPr>
          <p:nvPr/>
        </p:nvSpPr>
        <p:spPr bwMode="auto">
          <a:xfrm>
            <a:off x="4395787" y="3327356"/>
            <a:ext cx="200025" cy="752475"/>
          </a:xfrm>
          <a:prstGeom prst="rect">
            <a:avLst/>
          </a:prstGeom>
          <a:solidFill>
            <a:srgbClr val="69C2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2" tIns="45631" rIns="91262" bIns="45631"/>
          <a:lstStyle>
            <a:lvl1pPr defTabSz="10287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0287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0287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0287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0287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0287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0287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0287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0287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2600" dirty="0">
              <a:solidFill>
                <a:schemeClr val="tx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7" name="Rectangle 30"/>
          <p:cNvSpPr>
            <a:spLocks noChangeArrowheads="1"/>
          </p:cNvSpPr>
          <p:nvPr/>
        </p:nvSpPr>
        <p:spPr bwMode="auto">
          <a:xfrm>
            <a:off x="4395787" y="4070306"/>
            <a:ext cx="200025" cy="752475"/>
          </a:xfrm>
          <a:prstGeom prst="rect">
            <a:avLst/>
          </a:prstGeom>
          <a:solidFill>
            <a:srgbClr val="1E9C8C"/>
          </a:solidFill>
          <a:ln>
            <a:noFill/>
          </a:ln>
        </p:spPr>
        <p:txBody>
          <a:bodyPr lIns="91262" tIns="45631" rIns="91262" bIns="45631"/>
          <a:lstStyle>
            <a:lvl1pPr defTabSz="10287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0287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0287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0287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0287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0287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0287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0287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0287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2600" dirty="0">
              <a:solidFill>
                <a:schemeClr val="tx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06919" y="1142231"/>
            <a:ext cx="9836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ăc</a:t>
            </a:r>
            <a:endParaRPr lang="zh-CN" altLang="en-US" sz="40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974407" y="2128791"/>
            <a:ext cx="9836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ăt</a:t>
            </a:r>
            <a:endParaRPr lang="zh-CN" altLang="en-US" sz="40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52626" y="3017306"/>
            <a:ext cx="9836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oai</a:t>
            </a:r>
            <a:endParaRPr lang="zh-CN" altLang="en-US" sz="40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832014" y="3986169"/>
            <a:ext cx="9836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oay</a:t>
            </a:r>
            <a:endParaRPr lang="zh-CN" altLang="en-US" sz="40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61320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eelOff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sad.PN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8" t="71225" r="1248"/>
          <a:stretch/>
        </p:blipFill>
        <p:spPr bwMode="auto">
          <a:xfrm>
            <a:off x="6822576" y="1980745"/>
            <a:ext cx="2296160" cy="280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\Desktop\dsad.PN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8" r="60175" b="37412"/>
          <a:stretch/>
        </p:blipFill>
        <p:spPr bwMode="auto">
          <a:xfrm>
            <a:off x="78675" y="1449036"/>
            <a:ext cx="2700768" cy="344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91840" y="916197"/>
            <a:ext cx="3271520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2. </a:t>
            </a:r>
            <a:r>
              <a:rPr lang="en-US" sz="18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Sống</a:t>
            </a:r>
            <a:r>
              <a:rPr lang="en-US" sz="18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8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18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8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nhà</a:t>
            </a:r>
            <a:endParaRPr lang="en-US" sz="1800" b="1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91840" y="1364894"/>
            <a:ext cx="3271520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3. To </a:t>
            </a:r>
            <a:r>
              <a:rPr lang="en-US" sz="18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lớn</a:t>
            </a:r>
            <a:endParaRPr lang="en-US" sz="1800" b="1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91840" y="1796079"/>
            <a:ext cx="3271520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4. </a:t>
            </a:r>
            <a:r>
              <a:rPr lang="en-US" sz="18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18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8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bé</a:t>
            </a:r>
            <a:endParaRPr lang="en-US" sz="1800" b="1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91840" y="2237643"/>
            <a:ext cx="3271520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5. </a:t>
            </a:r>
            <a:r>
              <a:rPr lang="en-US" sz="18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Thường</a:t>
            </a:r>
            <a:r>
              <a:rPr lang="en-US" sz="18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8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18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8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chuột</a:t>
            </a:r>
            <a:endParaRPr lang="en-US" sz="1800" b="1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91839" y="2647615"/>
            <a:ext cx="3271521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6. </a:t>
            </a:r>
            <a:r>
              <a:rPr lang="en-US" sz="18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Thường</a:t>
            </a:r>
            <a:r>
              <a:rPr lang="en-US" sz="18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8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săn</a:t>
            </a:r>
            <a:r>
              <a:rPr lang="en-US" sz="18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8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18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8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hươu</a:t>
            </a:r>
            <a:r>
              <a:rPr lang="en-US" sz="18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18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nai</a:t>
            </a:r>
            <a:endParaRPr lang="en-US" sz="1800" b="1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91840" y="3079019"/>
            <a:ext cx="327152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7. Leo </a:t>
            </a:r>
            <a:r>
              <a:rPr lang="en-US" sz="18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trèo</a:t>
            </a:r>
            <a:r>
              <a:rPr lang="en-US" sz="18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8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giỏi</a:t>
            </a:r>
            <a:endParaRPr lang="en-US" sz="1800" b="1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91840" y="500699"/>
            <a:ext cx="327152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1. </a:t>
            </a:r>
            <a:r>
              <a:rPr lang="en-US" sz="18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Sống</a:t>
            </a:r>
            <a:r>
              <a:rPr lang="en-US" sz="18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8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18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8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rừng</a:t>
            </a:r>
            <a:endParaRPr lang="en-US" sz="1800" b="1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91840" y="3514534"/>
            <a:ext cx="327152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8. </a:t>
            </a:r>
            <a:r>
              <a:rPr lang="en-US" sz="18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18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8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giỏi</a:t>
            </a:r>
            <a:r>
              <a:rPr lang="en-US" sz="18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8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leo</a:t>
            </a:r>
            <a:r>
              <a:rPr lang="en-US" sz="18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8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trèo</a:t>
            </a:r>
            <a:endParaRPr lang="en-US" sz="1800" b="1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91840" y="3928864"/>
            <a:ext cx="327152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9. Hung </a:t>
            </a:r>
            <a:r>
              <a:rPr lang="en-US" sz="18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dữ</a:t>
            </a:r>
            <a:endParaRPr lang="en-US" sz="1800" b="1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91840" y="4358228"/>
            <a:ext cx="3271520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10. </a:t>
            </a:r>
            <a:r>
              <a:rPr lang="en-US" sz="18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Dễ</a:t>
            </a:r>
            <a:r>
              <a:rPr lang="en-US" sz="18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8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thương</a:t>
            </a:r>
            <a:r>
              <a:rPr lang="en-US" sz="18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18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dễ</a:t>
            </a:r>
            <a:r>
              <a:rPr lang="en-US" sz="18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8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gần</a:t>
            </a:r>
            <a:endParaRPr lang="en-US" sz="1800" b="1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1406013" y="592989"/>
            <a:ext cx="1885823" cy="1321684"/>
          </a:xfrm>
          <a:prstGeom prst="straightConnector1">
            <a:avLst/>
          </a:prstGeom>
          <a:ln w="28575">
            <a:solidFill>
              <a:srgbClr val="F144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1767840" y="1449037"/>
            <a:ext cx="1564642" cy="397395"/>
          </a:xfrm>
          <a:prstGeom prst="straightConnector1">
            <a:avLst/>
          </a:prstGeom>
          <a:ln w="28575">
            <a:solidFill>
              <a:srgbClr val="F144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2031999" y="2063071"/>
            <a:ext cx="1300482" cy="745108"/>
          </a:xfrm>
          <a:prstGeom prst="straightConnector1">
            <a:avLst/>
          </a:prstGeom>
          <a:ln w="28575">
            <a:solidFill>
              <a:srgbClr val="F144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2406619" y="3392723"/>
            <a:ext cx="885221" cy="277379"/>
          </a:xfrm>
          <a:prstGeom prst="straightConnector1">
            <a:avLst/>
          </a:prstGeom>
          <a:ln w="28575">
            <a:solidFill>
              <a:srgbClr val="F144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2274540" y="3868832"/>
            <a:ext cx="1017298" cy="293788"/>
          </a:xfrm>
          <a:prstGeom prst="straightConnector1">
            <a:avLst/>
          </a:prstGeom>
          <a:ln w="28575">
            <a:solidFill>
              <a:srgbClr val="F144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2" idx="0"/>
          </p:cNvCxnSpPr>
          <p:nvPr/>
        </p:nvCxnSpPr>
        <p:spPr>
          <a:xfrm>
            <a:off x="6624453" y="1064090"/>
            <a:ext cx="1346203" cy="916655"/>
          </a:xfrm>
          <a:prstGeom prst="straightConnector1">
            <a:avLst/>
          </a:prstGeom>
          <a:ln w="28575">
            <a:solidFill>
              <a:srgbClr val="F144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8" idx="3"/>
          </p:cNvCxnSpPr>
          <p:nvPr/>
        </p:nvCxnSpPr>
        <p:spPr>
          <a:xfrm>
            <a:off x="6563360" y="1980745"/>
            <a:ext cx="551244" cy="540609"/>
          </a:xfrm>
          <a:prstGeom prst="straightConnector1">
            <a:avLst/>
          </a:prstGeom>
          <a:ln w="28575">
            <a:solidFill>
              <a:srgbClr val="F144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542911" y="2336949"/>
            <a:ext cx="467489" cy="582865"/>
          </a:xfrm>
          <a:prstGeom prst="straightConnector1">
            <a:avLst/>
          </a:prstGeom>
          <a:ln w="28575">
            <a:solidFill>
              <a:srgbClr val="F144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502267" y="3245227"/>
            <a:ext cx="508133" cy="285177"/>
          </a:xfrm>
          <a:prstGeom prst="straightConnector1">
            <a:avLst/>
          </a:prstGeom>
          <a:ln w="28575">
            <a:solidFill>
              <a:srgbClr val="F144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6502266" y="3868832"/>
            <a:ext cx="714611" cy="626417"/>
          </a:xfrm>
          <a:prstGeom prst="straightConnector1">
            <a:avLst/>
          </a:prstGeom>
          <a:ln w="28575">
            <a:solidFill>
              <a:srgbClr val="F144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50219" y="87271"/>
            <a:ext cx="9016328" cy="707886"/>
            <a:chOff x="50219" y="87271"/>
            <a:chExt cx="9016328" cy="707886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496710" y="87271"/>
              <a:ext cx="856983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b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Trong </a:t>
              </a:r>
              <a:r>
                <a:rPr lang="en-US" altLang="zh-CN" sz="2000" b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bảng</a:t>
              </a:r>
              <a:r>
                <a:rPr lang="en-US" altLang="zh-CN" sz="2000" b="1" dirty="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000" b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dưới</a:t>
              </a:r>
              <a:r>
                <a:rPr lang="en-US" altLang="zh-CN" sz="2000" b="1" dirty="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000" b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đây</a:t>
              </a:r>
              <a:r>
                <a:rPr lang="en-US" altLang="zh-CN" sz="2000" b="1" dirty="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, </a:t>
              </a:r>
              <a:r>
                <a:rPr lang="en-US" altLang="zh-CN" sz="2000" b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thông</a:t>
              </a:r>
              <a:r>
                <a:rPr lang="en-US" altLang="zh-CN" sz="2000" b="1" dirty="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tin </a:t>
              </a:r>
              <a:r>
                <a:rPr lang="en-US" altLang="zh-CN" sz="2000" b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nào</a:t>
              </a:r>
              <a:r>
                <a:rPr lang="en-US" altLang="zh-CN" sz="2000" b="1" dirty="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000" b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phù</a:t>
              </a:r>
              <a:r>
                <a:rPr lang="en-US" altLang="zh-CN" sz="2000" b="1" dirty="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000" b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hợp</a:t>
              </a:r>
              <a:r>
                <a:rPr lang="en-US" altLang="zh-CN" sz="2000" b="1" dirty="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000" b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với</a:t>
              </a:r>
              <a:r>
                <a:rPr lang="en-US" altLang="zh-CN" sz="2000" b="1" dirty="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000" b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hổ</a:t>
              </a:r>
              <a:r>
                <a:rPr lang="en-US" altLang="zh-CN" sz="2000" b="1" dirty="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, </a:t>
              </a:r>
              <a:r>
                <a:rPr lang="en-US" altLang="zh-CN" sz="2000" b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thông</a:t>
              </a:r>
              <a:r>
                <a:rPr lang="en-US" altLang="zh-CN" sz="2000" b="1" dirty="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tin </a:t>
              </a:r>
              <a:r>
                <a:rPr lang="en-US" altLang="zh-CN" sz="2000" b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nào</a:t>
              </a:r>
              <a:r>
                <a:rPr lang="en-US" altLang="zh-CN" sz="2000" b="1" dirty="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000" b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phù</a:t>
              </a:r>
              <a:r>
                <a:rPr lang="en-US" altLang="zh-CN" sz="2000" b="1" dirty="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000" b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hơp</a:t>
              </a:r>
              <a:r>
                <a:rPr lang="en-US" altLang="zh-CN" sz="2000" b="1" dirty="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000" b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với</a:t>
              </a:r>
              <a:r>
                <a:rPr lang="en-US" altLang="zh-CN" sz="2000" b="1" dirty="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000" b="1" dirty="0" err="1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mèo</a:t>
              </a:r>
              <a:r>
                <a:rPr lang="en-US" altLang="zh-CN" sz="2000" b="1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?</a:t>
              </a:r>
              <a:endParaRPr lang="zh-CN" altLang="en-US" sz="2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0219" y="87271"/>
              <a:ext cx="446491" cy="3902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smtClean="0">
                  <a:latin typeface="Arial-SGK-TV" pitchFamily="2" charset="0"/>
                  <a:cs typeface="Arial-SGK-TV" pitchFamily="2" charset="0"/>
                </a:rPr>
                <a:t>9</a:t>
              </a:r>
              <a:endParaRPr lang="en-US" sz="2800" b="1" dirty="0">
                <a:latin typeface="Arial-SGK-TV" pitchFamily="2" charset="0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6675790"/>
      </p:ext>
    </p:extLst>
  </p:cSld>
  <p:clrMapOvr>
    <a:masterClrMapping/>
  </p:clrMapOvr>
  <p:transition spd="slow" advTm="1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文本框 109"/>
          <p:cNvSpPr txBox="1"/>
          <p:nvPr/>
        </p:nvSpPr>
        <p:spPr>
          <a:xfrm>
            <a:off x="2339320" y="492235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Vận dụng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21" name="文本框 109"/>
          <p:cNvSpPr txBox="1"/>
          <p:nvPr/>
        </p:nvSpPr>
        <p:spPr>
          <a:xfrm>
            <a:off x="256520" y="1631606"/>
            <a:ext cx="8887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smtClean="0">
                <a:ln w="0"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Luyện đọc trước bài: Cuộc thi tài năng rừng xanh.</a:t>
            </a:r>
            <a:endParaRPr lang="zh-CN" altLang="en-US" sz="3600" dirty="0">
              <a:ln w="0"/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951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704" y="-1"/>
            <a:ext cx="9144000" cy="517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01071" y="2624886"/>
            <a:ext cx="2223742" cy="290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3850" y="148662"/>
            <a:ext cx="4209143" cy="420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046882" y="2112868"/>
            <a:ext cx="780611" cy="72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594" y="3410355"/>
            <a:ext cx="2201172" cy="212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394" y="1735555"/>
            <a:ext cx="3446522" cy="411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394" y="-713117"/>
            <a:ext cx="2667000" cy="267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350592" y="471605"/>
            <a:ext cx="20826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  <a:endParaRPr lang="en-US" sz="2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1" descr="C:\Users\ADMIN\Desktop\Tai nguyen thiet ke tro choi\Angry birds epic birds\1505573783630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594" y="1965789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97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200" y="0"/>
            <a:ext cx="9383199" cy="538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599" y="1767082"/>
            <a:ext cx="1089247" cy="131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514" y="3398763"/>
            <a:ext cx="1006619" cy="12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16238" y="2172941"/>
            <a:ext cx="1981200" cy="230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55" y="3239351"/>
            <a:ext cx="700141" cy="137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155575" y="-952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" name="Picture 13" descr="C:\Users\ADMIN\Desktop\Picture1 (2)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314" y="3297881"/>
            <a:ext cx="1758758" cy="153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38" y="2392363"/>
            <a:ext cx="2114550" cy="233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55" y="3306763"/>
            <a:ext cx="131844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441478" y="3669791"/>
            <a:ext cx="1271299" cy="118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755" y="3568011"/>
            <a:ext cx="1082215" cy="104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686" y="2697163"/>
            <a:ext cx="2806952" cy="280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67" y="-42369"/>
            <a:ext cx="623178" cy="56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194000" y="1818887"/>
            <a:ext cx="1002738" cy="712184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 rot="560109">
            <a:off x="361324" y="2109855"/>
            <a:ext cx="1160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  <a:endParaRPr lang="en-US" sz="1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387108" y="2092556"/>
            <a:ext cx="1089247" cy="131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199" y="4787"/>
            <a:ext cx="2749148" cy="128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99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-0.3717 0.02315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76" y="1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7284E-6 L -0.61302 0.01852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60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22222E-6 L -1.12152 0.02099 " pathEditMode="relative" rAng="0" ptsTypes="AA">
                                      <p:cBhvr>
                                        <p:cTn id="91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33816" y="1044549"/>
            <a:ext cx="395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Hổ ăn gì và sống ở đâu?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14027" y="3385226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Hổ ăn thịt và sống trong rừng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5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65" y="-120474"/>
            <a:ext cx="6685935" cy="396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71112" y="1046650"/>
            <a:ext cx="45494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smtClean="0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Em hãy nói một câu về loài hổ?</a:t>
            </a:r>
            <a:endParaRPr lang="en-US" sz="3200" b="1" dirty="0">
              <a:solidFill>
                <a:srgbClr val="008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06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14474" y="882130"/>
            <a:ext cx="3833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Hổ có những khả năng gì đặc biệt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11399" y="3357422"/>
            <a:ext cx="363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Hổ di chuyển nhanh, có thể nhảy xa và săn mồi rất giỏi.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13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A6595B-3C9F-45E8-BD41-F5369BFE3937}"/>
              </a:ext>
            </a:extLst>
          </p:cNvPr>
          <p:cNvSpPr/>
          <p:nvPr/>
        </p:nvSpPr>
        <p:spPr>
          <a:xfrm>
            <a:off x="461532" y="707298"/>
            <a:ext cx="5701255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err="1">
                <a:latin typeface="HP001 4 hàng" panose="020B0603050302020204" pitchFamily="34" charset="0"/>
              </a:rPr>
              <a:t>Thứ</a:t>
            </a:r>
            <a:r>
              <a:rPr lang="en-US" sz="2400" b="1">
                <a:latin typeface="HP001 4 hàng" panose="020B0603050302020204" pitchFamily="34" charset="0"/>
              </a:rPr>
              <a:t> </a:t>
            </a:r>
            <a:r>
              <a:rPr lang="en-US" sz="2400" b="1" smtClean="0">
                <a:latin typeface="HP001 4 hàng" panose="020B0603050302020204" pitchFamily="34" charset="0"/>
              </a:rPr>
              <a:t>bảy </a:t>
            </a:r>
            <a:r>
              <a:rPr lang="en-US" sz="2400" b="1" err="1">
                <a:latin typeface="HP001 4 hàng" panose="020B0603050302020204" pitchFamily="34" charset="0"/>
              </a:rPr>
              <a:t>ngày</a:t>
            </a:r>
            <a:r>
              <a:rPr lang="en-US" sz="2400" b="1">
                <a:latin typeface="HP001 4 hàng" panose="020B0603050302020204" pitchFamily="34" charset="0"/>
              </a:rPr>
              <a:t> </a:t>
            </a:r>
            <a:r>
              <a:rPr lang="en-US" sz="2400" b="1" smtClean="0">
                <a:latin typeface="HP001 4 hàng" panose="020B0603050302020204" pitchFamily="34" charset="0"/>
              </a:rPr>
              <a:t>9 </a:t>
            </a:r>
            <a:r>
              <a:rPr lang="en-US" sz="2400" b="1" err="1">
                <a:latin typeface="HP001 4 hàng" panose="020B0603050302020204" pitchFamily="34" charset="0"/>
              </a:rPr>
              <a:t>tháng</a:t>
            </a:r>
            <a:r>
              <a:rPr lang="en-US" sz="2400" b="1">
                <a:latin typeface="HP001 4 hàng" panose="020B0603050302020204" pitchFamily="34" charset="0"/>
              </a:rPr>
              <a:t> </a:t>
            </a:r>
            <a:r>
              <a:rPr lang="en-US" sz="2400" b="1" smtClean="0">
                <a:latin typeface="HP001 4 hàng" panose="020B0603050302020204" pitchFamily="34" charset="0"/>
              </a:rPr>
              <a:t>4 </a:t>
            </a:r>
            <a:r>
              <a:rPr lang="en-US" sz="2400" b="1" dirty="0" err="1">
                <a:latin typeface="HP001 4 hàng" panose="020B0603050302020204" pitchFamily="34" charset="0"/>
              </a:rPr>
              <a:t>năm</a:t>
            </a:r>
            <a:r>
              <a:rPr lang="en-US" sz="2400" b="1" dirty="0">
                <a:latin typeface="HP001 4 hàng" panose="020B0603050302020204" pitchFamily="34" charset="0"/>
              </a:rPr>
              <a:t> 2022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EDA9A4-0D24-4EF0-A115-821516D72E3B}"/>
              </a:ext>
            </a:extLst>
          </p:cNvPr>
          <p:cNvSpPr/>
          <p:nvPr/>
        </p:nvSpPr>
        <p:spPr>
          <a:xfrm>
            <a:off x="2286000" y="1219051"/>
            <a:ext cx="2052320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HP001 4 hàng" panose="020B0603050302020204" pitchFamily="34" charset="0"/>
              </a:rPr>
              <a:t>Tập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đọc</a:t>
            </a:r>
            <a:endParaRPr lang="en-US" sz="2400" b="1" dirty="0">
              <a:latin typeface="HP001 4 hàng" panose="020B06030503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B74202-B341-40B5-8D2B-9E588C214612}"/>
              </a:ext>
            </a:extLst>
          </p:cNvPr>
          <p:cNvSpPr/>
          <p:nvPr/>
        </p:nvSpPr>
        <p:spPr>
          <a:xfrm>
            <a:off x="685800" y="1730804"/>
            <a:ext cx="5714999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err="1">
                <a:solidFill>
                  <a:srgbClr val="FFFF00"/>
                </a:solidFill>
                <a:latin typeface="HP001 4 hàng" panose="020B0603050302020204" pitchFamily="34" charset="0"/>
              </a:rPr>
              <a:t>Bài</a:t>
            </a:r>
            <a:r>
              <a:rPr lang="en-US" sz="2400" b="1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3: Chúa tể ǟừng xanh (tiếp)</a:t>
            </a:r>
            <a:endParaRPr lang="en-US" sz="24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77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370547" y="793474"/>
            <a:ext cx="8293541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2400" dirty="0">
              <a:solidFill>
                <a:srgbClr val="F1442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494135" y="770172"/>
            <a:ext cx="17454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hung </a:t>
            </a:r>
            <a:r>
              <a:rPr lang="en-US" altLang="zh-CN" sz="24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dữ</a:t>
            </a:r>
            <a:endParaRPr lang="zh-CN" altLang="en-US" sz="24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325696" y="1430895"/>
            <a:ext cx="69053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a. </a:t>
            </a:r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Gấu</a:t>
            </a:r>
            <a:r>
              <a:rPr lang="en-US" altLang="zh-CN" sz="28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khỉ</a:t>
            </a:r>
            <a:r>
              <a:rPr lang="en-US" altLang="zh-CN" sz="28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hổ</a:t>
            </a:r>
            <a:r>
              <a:rPr lang="en-US" altLang="zh-CN" sz="28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báo</a:t>
            </a:r>
            <a:r>
              <a:rPr lang="en-US" altLang="zh-CN" sz="28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đều</a:t>
            </a:r>
            <a:r>
              <a:rPr lang="en-US" altLang="zh-CN" sz="28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sống</a:t>
            </a:r>
            <a:endParaRPr lang="zh-CN" altLang="en-US" sz="28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4894602" y="770172"/>
            <a:ext cx="16372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</a:t>
            </a:r>
            <a:r>
              <a:rPr lang="en-US" altLang="zh-CN" sz="24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êm</a:t>
            </a:r>
            <a:r>
              <a:rPr lang="en-US" altLang="zh-CN" sz="24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tối</a:t>
            </a:r>
            <a:endParaRPr lang="zh-CN" altLang="en-US" sz="24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56431" y="759896"/>
            <a:ext cx="20288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24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rừng</a:t>
            </a:r>
            <a:endParaRPr lang="zh-CN" altLang="en-US" sz="24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7127305" y="781811"/>
            <a:ext cx="18625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chúa</a:t>
            </a:r>
            <a:r>
              <a:rPr lang="en-US" altLang="zh-CN" sz="24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tể</a:t>
            </a:r>
            <a:endParaRPr lang="zh-CN" altLang="en-US" sz="24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325696" y="1985402"/>
            <a:ext cx="85056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b. </a:t>
            </a:r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28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            , </a:t>
            </a:r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hổ</a:t>
            </a:r>
            <a:r>
              <a:rPr lang="en-US" altLang="zh-CN" sz="28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vẫn</a:t>
            </a:r>
            <a:r>
              <a:rPr lang="en-US" altLang="zh-CN" sz="28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có</a:t>
            </a:r>
            <a:r>
              <a:rPr lang="en-US" altLang="zh-CN" sz="28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thể</a:t>
            </a:r>
            <a:r>
              <a:rPr lang="en-US" altLang="zh-CN" sz="28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nhìn</a:t>
            </a:r>
            <a:r>
              <a:rPr lang="en-US" altLang="zh-CN" sz="28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rõ</a:t>
            </a:r>
            <a:r>
              <a:rPr lang="en-US" altLang="zh-CN" sz="28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mọi</a:t>
            </a:r>
            <a:r>
              <a:rPr lang="en-US" altLang="zh-CN" sz="28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vật</a:t>
            </a:r>
            <a:r>
              <a:rPr lang="en-US" altLang="zh-CN" sz="28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endParaRPr lang="zh-CN" altLang="en-US" sz="28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88793" y="1377005"/>
            <a:ext cx="1243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-SGK-TV" pitchFamily="2" charset="0"/>
                <a:ea typeface="Arial-Rounded" charset="0"/>
                <a:cs typeface="Arial-SGK-TV" pitchFamily="2" charset="0"/>
              </a:rPr>
              <a:t>(…..).</a:t>
            </a:r>
            <a:endParaRPr lang="en-US" sz="2800" dirty="0">
              <a:latin typeface="Arial-SGK-TV" pitchFamily="2" charset="0"/>
              <a:ea typeface="Arial-Rounded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38214" y="1985402"/>
            <a:ext cx="1243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-SGK-TV" pitchFamily="2" charset="0"/>
                <a:ea typeface="Arial-Rounded" charset="0"/>
                <a:cs typeface="Arial-SGK-TV" pitchFamily="2" charset="0"/>
              </a:rPr>
              <a:t>(…..)</a:t>
            </a:r>
            <a:endParaRPr lang="en-US" sz="2800" dirty="0">
              <a:latin typeface="Arial-SGK-TV" pitchFamily="2" charset="0"/>
              <a:ea typeface="Arial-Rounded" charset="0"/>
              <a:cs typeface="Arial-SGK-TV" pitchFamily="2" charset="0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734892" y="1392319"/>
            <a:ext cx="2930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3290" y="92467"/>
            <a:ext cx="8110298" cy="485641"/>
            <a:chOff x="143838" y="174661"/>
            <a:chExt cx="8110298" cy="485641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638353" y="183248"/>
              <a:ext cx="7615783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Chọn </a:t>
              </a:r>
              <a:r>
                <a:rPr lang="en-US" altLang="zh-CN" sz="24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từ</a:t>
              </a:r>
              <a:r>
                <a:rPr lang="en-US" altLang="zh-CN" sz="24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4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ngữ</a:t>
              </a:r>
              <a:r>
                <a:rPr lang="en-US" altLang="zh-CN" sz="24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4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để</a:t>
              </a:r>
              <a:r>
                <a:rPr lang="en-US" altLang="zh-CN" sz="24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4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hoàn</a:t>
              </a:r>
              <a:r>
                <a:rPr lang="en-US" altLang="zh-CN" sz="24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4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thiện</a:t>
              </a:r>
              <a:r>
                <a:rPr lang="en-US" altLang="zh-CN" sz="24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4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câu</a:t>
              </a:r>
              <a:r>
                <a:rPr lang="en-US" altLang="zh-CN" sz="24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4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và</a:t>
              </a:r>
              <a:r>
                <a:rPr lang="en-US" altLang="zh-CN" sz="24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4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viết</a:t>
              </a:r>
              <a:r>
                <a:rPr lang="en-US" altLang="zh-CN" sz="24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4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câu</a:t>
              </a:r>
              <a:r>
                <a:rPr lang="en-US" altLang="zh-CN" sz="24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4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vào</a:t>
              </a:r>
              <a:r>
                <a:rPr lang="en-US" altLang="zh-CN" sz="24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4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vở</a:t>
              </a:r>
              <a:endParaRPr lang="zh-CN" altLang="en-US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43838" y="174661"/>
              <a:ext cx="494515" cy="45206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smtClean="0">
                  <a:latin typeface="Arial-SGK-TV" pitchFamily="2" charset="0"/>
                  <a:cs typeface="Arial-SGK-TV" pitchFamily="2" charset="0"/>
                </a:rPr>
                <a:t>5</a:t>
              </a:r>
              <a:endParaRPr lang="en-US" sz="2800" b="1">
                <a:latin typeface="Arial-SGK-TV" pitchFamily="2" charset="0"/>
                <a:cs typeface="Arial-SGK-TV" pitchFamily="2" charset="0"/>
              </a:endParaRP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97" y="2648348"/>
            <a:ext cx="9020710" cy="221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15197" y="3143863"/>
            <a:ext cx="97626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a.  Gấu, khỉ, hổ, báo đều sống trong ǟừng.</a:t>
            </a:r>
            <a:endParaRPr lang="en-US" sz="33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5197" y="3838096"/>
            <a:ext cx="97626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b.  Trong ǟừng, hổ vẫn có thể nhìn ǟõ mọi vật.</a:t>
            </a:r>
            <a:endParaRPr lang="en-US" sz="33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13 0.00401 L 0.30122 0.141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59" y="685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48 -4.44444E-6 L -0.33507 0.2546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86" y="1271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3" grpId="0"/>
      <p:bldP spid="11" grpId="0"/>
      <p:bldP spid="14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\Downloads\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57" t="54877"/>
          <a:stretch/>
        </p:blipFill>
        <p:spPr bwMode="auto">
          <a:xfrm>
            <a:off x="4842388" y="2365720"/>
            <a:ext cx="4301612" cy="261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ownloads\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" t="28315" r="49731" b="19697"/>
          <a:stretch/>
        </p:blipFill>
        <p:spPr bwMode="auto">
          <a:xfrm>
            <a:off x="263013" y="1439681"/>
            <a:ext cx="4188542" cy="269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326991" y="3735297"/>
            <a:ext cx="334736" cy="2857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842388" y="4699205"/>
            <a:ext cx="334736" cy="2857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909917" y="690189"/>
            <a:ext cx="5083277" cy="523220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hổ		chó		rừng	nhà</a:t>
            </a:r>
            <a:endParaRPr lang="zh-CN" altLang="en-US" sz="28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2292" y="95087"/>
            <a:ext cx="8942919" cy="469600"/>
            <a:chOff x="152292" y="95087"/>
            <a:chExt cx="8942919" cy="469600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589565" y="103022"/>
              <a:ext cx="850564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Quan </a:t>
              </a:r>
              <a:r>
                <a:rPr lang="en-US" altLang="zh-CN" sz="24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sát</a:t>
              </a:r>
              <a:r>
                <a:rPr lang="en-US" altLang="zh-CN" sz="24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4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tranh</a:t>
              </a:r>
              <a:r>
                <a:rPr lang="en-US" altLang="zh-CN" sz="24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4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và</a:t>
              </a:r>
              <a:r>
                <a:rPr lang="en-US" altLang="zh-CN" sz="24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4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dùng</a:t>
              </a:r>
              <a:r>
                <a:rPr lang="en-US" altLang="zh-CN" sz="24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40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từ</a:t>
              </a:r>
              <a:r>
                <a:rPr lang="en-US" altLang="zh-CN" sz="240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400" smtClean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ngữ trong khung </a:t>
              </a:r>
              <a:r>
                <a:rPr lang="en-US" altLang="zh-CN" sz="24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để</a:t>
              </a:r>
              <a:r>
                <a:rPr lang="en-US" altLang="zh-CN" sz="24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4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nói</a:t>
              </a:r>
              <a:r>
                <a:rPr lang="en-US" altLang="zh-CN" sz="24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4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theo</a:t>
              </a:r>
              <a:r>
                <a:rPr lang="en-US" altLang="zh-CN" sz="2400" dirty="0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 </a:t>
              </a:r>
              <a:r>
                <a:rPr lang="en-US" altLang="zh-CN" sz="2400" dirty="0" err="1">
                  <a:latin typeface="Arial-SGK-TV" pitchFamily="2" charset="0"/>
                  <a:ea typeface="Arial-Rounded" panose="020B0500000000000000" pitchFamily="34" charset="-93"/>
                  <a:cs typeface="Arial-SGK-TV" pitchFamily="2" charset="0"/>
                  <a:sym typeface="+mn-lt"/>
                </a:rPr>
                <a:t>tranh</a:t>
              </a:r>
              <a:endParaRPr lang="zh-CN" altLang="en-US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52292" y="95087"/>
              <a:ext cx="470476" cy="4696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latin typeface="Arial-SGK-TV" pitchFamily="2" charset="0"/>
                  <a:cs typeface="Arial-SGK-TV" pitchFamily="2" charset="0"/>
                </a:rPr>
                <a:t>6</a:t>
              </a:r>
              <a:endParaRPr lang="en-US" sz="3200" b="1" dirty="0">
                <a:latin typeface="Arial-SGK-TV" pitchFamily="2" charset="0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p:transition spd="slow" advTm="1000">
    <p:cover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0BBF27-AEA7-4E39-9873-833F6E66B524}">
  <ds:schemaRefs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purl.org/dc/dcmitype/"/>
    <ds:schemaRef ds:uri="2954521b-b4ab-4ce3-8aa8-8bfa99a4c36e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1023</TotalTime>
  <Words>454</Words>
  <Application>Microsoft Office PowerPoint</Application>
  <PresentationFormat>On-screen Show (16:9)</PresentationFormat>
  <Paragraphs>69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Arial-SGK-TV</vt:lpstr>
      <vt:lpstr>Arial-Rounded</vt:lpstr>
      <vt:lpstr>宋体</vt:lpstr>
      <vt:lpstr>HP001 4 hàng</vt:lpstr>
      <vt:lpstr>Comic Sans MS</vt:lpstr>
      <vt:lpstr>字魂59号-创粗黑</vt:lpstr>
      <vt:lpstr>Calibri Light</vt:lpstr>
      <vt:lpstr>Times New Roman</vt:lpstr>
      <vt:lpstr>Tahoma</vt:lpstr>
      <vt:lpstr>Calibri</vt:lpstr>
      <vt:lpstr>等线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Windows User</cp:lastModifiedBy>
  <cp:revision>105</cp:revision>
  <dcterms:created xsi:type="dcterms:W3CDTF">2020-08-13T09:19:08Z</dcterms:created>
  <dcterms:modified xsi:type="dcterms:W3CDTF">2022-03-31T13:51:54Z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