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5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0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5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6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3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6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4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2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6135-8F1B-40E2-AE8F-DD3FD725DEE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1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53333064f4c6a43082b10f9f89f742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157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0" y="609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9900" y="1981200"/>
            <a:ext cx="61722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 nhiên và xã hội</a:t>
            </a:r>
          </a:p>
          <a:p>
            <a:pPr algn="ctr"/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Lớp 1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2973050"/>
            <a:ext cx="922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2</a:t>
            </a:r>
            <a:r>
              <a:rPr lang="vi-VN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vi-VN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Thời tiết luôn thay đổi 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(Tiết </a:t>
            </a:r>
            <a:r>
              <a:rPr lang="vi-VN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91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63"/>
            <a:ext cx="122682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0400" y="2133601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động khám phá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Phạm Duyên- TỰ NHIÊN VÀ XÃ HỘI LỚP 1\1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t="26259" r="14744" b="42139"/>
          <a:stretch/>
        </p:blipFill>
        <p:spPr bwMode="auto">
          <a:xfrm>
            <a:off x="1905000" y="-123371"/>
            <a:ext cx="8253412" cy="36285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:\Users\admin\Desktop\Phạm Duyên- TỰ NHIÊN VÀ XÃ HỘI LỚP 1\1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t="57520" r="14744" b="10537"/>
          <a:stretch/>
        </p:blipFill>
        <p:spPr bwMode="auto">
          <a:xfrm>
            <a:off x="1905000" y="3505200"/>
            <a:ext cx="8253412" cy="3352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463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5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3276600"/>
            <a:ext cx="89916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Trò chơi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Chọn đồ dùng phù hợp với thời tiết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655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63"/>
            <a:ext cx="120396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0400" y="2133601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động vận dụng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97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060" r="50000" b="34750"/>
          <a:stretch/>
        </p:blipFill>
        <p:spPr bwMode="auto">
          <a:xfrm>
            <a:off x="1859378" y="735693"/>
            <a:ext cx="3448050" cy="314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9" t="42288" r="15384" b="34750"/>
          <a:stretch/>
        </p:blipFill>
        <p:spPr bwMode="auto">
          <a:xfrm>
            <a:off x="6400800" y="821872"/>
            <a:ext cx="3371850" cy="3124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65251" r="15545" b="7694"/>
          <a:stretch/>
        </p:blipFill>
        <p:spPr bwMode="auto">
          <a:xfrm>
            <a:off x="2514600" y="3850657"/>
            <a:ext cx="6210300" cy="29727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228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2" descr="Tại sao 1 + 1 =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47659"/>
            <a:ext cx="626988" cy="56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2206" y="133677"/>
            <a:ext cx="8930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Việc làm nào dưới đây nên, không nên làm? Vì sao?</a:t>
            </a:r>
            <a:endParaRPr lang="en-US" sz="28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97815"/>
              </p:ext>
            </p:extLst>
          </p:nvPr>
        </p:nvGraphicFramePr>
        <p:xfrm>
          <a:off x="2057400" y="254000"/>
          <a:ext cx="8305800" cy="462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67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Nên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nên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6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060" r="50000" b="34750"/>
          <a:stretch/>
        </p:blipFill>
        <p:spPr bwMode="auto">
          <a:xfrm>
            <a:off x="1930400" y="4876800"/>
            <a:ext cx="226695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9" t="42288" r="15384" b="34750"/>
          <a:stretch/>
        </p:blipFill>
        <p:spPr bwMode="auto">
          <a:xfrm>
            <a:off x="4521200" y="4876800"/>
            <a:ext cx="213360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65251" r="15545" b="7694"/>
          <a:stretch/>
        </p:blipFill>
        <p:spPr bwMode="auto">
          <a:xfrm>
            <a:off x="6959600" y="4876800"/>
            <a:ext cx="347980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102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52601E-6 L 0.57327 -0.532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26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52601E-6 L -0.21111 -0.52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6" y="-26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2601E-6 L -0.04305 -0.255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-12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 PP\hinh-nen-bai-giang-dien-t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6764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Không nên ra ngoài khi trời nắng to</a:t>
            </a:r>
          </a:p>
          <a:p>
            <a:pPr marL="285750" indent="-285750" algn="just">
              <a:buFontTx/>
              <a:buChar char="-"/>
            </a:pP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 chuẩn bị đầy đủ mũ, nón, ô khi đi dưới trời nắng; mặc áo mưa, che ô khi đi dưới trời mưa</a:t>
            </a:r>
          </a:p>
          <a:p>
            <a:pPr algn="just"/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12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90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11</cp:revision>
  <dcterms:created xsi:type="dcterms:W3CDTF">2020-08-20T09:48:18Z</dcterms:created>
  <dcterms:modified xsi:type="dcterms:W3CDTF">2022-05-15T02:50:52Z</dcterms:modified>
</cp:coreProperties>
</file>