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9" r:id="rId3"/>
    <p:sldId id="258" r:id="rId4"/>
    <p:sldId id="260" r:id="rId5"/>
    <p:sldId id="262" r:id="rId6"/>
    <p:sldId id="261" r:id="rId7"/>
    <p:sldId id="264" r:id="rId8"/>
    <p:sldId id="265" r:id="rId9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756" y="72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2130426"/>
            <a:ext cx="103632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828800" y="3886200"/>
            <a:ext cx="85344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435650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150207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839200" y="274639"/>
            <a:ext cx="27432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80264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35849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448993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63084" y="4406901"/>
            <a:ext cx="103632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63084" y="2906713"/>
            <a:ext cx="103632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15578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97600" y="1600201"/>
            <a:ext cx="53848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36685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535113"/>
            <a:ext cx="5386917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600" y="2174875"/>
            <a:ext cx="5386917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93368" y="1535113"/>
            <a:ext cx="5389033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93368" y="2174875"/>
            <a:ext cx="5389033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4943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567658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618637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1" y="273050"/>
            <a:ext cx="4011084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6733" y="273051"/>
            <a:ext cx="6815667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1" y="1435101"/>
            <a:ext cx="4011084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0184251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389717" y="4800600"/>
            <a:ext cx="73152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389717" y="612775"/>
            <a:ext cx="73152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389717" y="5367338"/>
            <a:ext cx="73152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507205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600" y="274638"/>
            <a:ext cx="109728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1600201"/>
            <a:ext cx="109728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09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3B6135-8F1B-40E2-AE8F-DD3FD725DEE8}" type="datetimeFigureOut">
              <a:rPr lang="en-US" smtClean="0"/>
              <a:t>5/15/2022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165600" y="6356351"/>
            <a:ext cx="3860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737600" y="6356351"/>
            <a:ext cx="284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CD2303F-A840-47C9-BCE9-07A1C2FA767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98144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Slide PP\53333064f4c6a43082b10f9f89f7427b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15799" cy="6858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2895600" y="609600"/>
            <a:ext cx="6172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sp>
        <p:nvSpPr>
          <p:cNvPr id="8" name="TextBox 7"/>
          <p:cNvSpPr txBox="1"/>
          <p:nvPr/>
        </p:nvSpPr>
        <p:spPr>
          <a:xfrm>
            <a:off x="3009900" y="1981200"/>
            <a:ext cx="6172200" cy="156966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Tự nhiên và xã hội</a:t>
            </a:r>
          </a:p>
          <a:p>
            <a:pPr algn="ctr"/>
            <a:r>
              <a:rPr lang="en-US" sz="4800" b="1" dirty="0">
                <a:solidFill>
                  <a:schemeClr val="tx2">
                    <a:lumMod val="60000"/>
                    <a:lumOff val="40000"/>
                  </a:schemeClr>
                </a:solidFill>
                <a:latin typeface="Arial" pitchFamily="34" charset="0"/>
                <a:cs typeface="Arial" pitchFamily="34" charset="0"/>
              </a:rPr>
              <a:t>Lớp 1</a:t>
            </a:r>
            <a:endParaRPr lang="en-US" sz="4800" b="1" dirty="0">
              <a:solidFill>
                <a:schemeClr val="tx2">
                  <a:lumMod val="60000"/>
                  <a:lumOff val="40000"/>
                </a:schemeClr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0" y="2973050"/>
            <a:ext cx="9220200" cy="14465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Bài 2</a:t>
            </a:r>
            <a:r>
              <a:rPr lang="vi-VN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7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: </a:t>
            </a:r>
            <a:r>
              <a:rPr lang="vi-VN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Thời tiết luôn thay đổi 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(Tiết </a:t>
            </a:r>
            <a:r>
              <a:rPr lang="vi-VN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1</a:t>
            </a:r>
            <a:r>
              <a:rPr lang="en-US" sz="44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)</a:t>
            </a:r>
            <a:endParaRPr lang="en-US" sz="44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57691514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63"/>
            <a:ext cx="122682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0400" y="2133601"/>
            <a:ext cx="594360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 động khám phá</a:t>
            </a:r>
            <a:endParaRPr lang="en-US" sz="8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8593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Phạm Duyên- TỰ NHIÊN VÀ XÃ HỘI LỚP 1\11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4" t="26259" r="14744" b="42139"/>
          <a:stretch/>
        </p:blipFill>
        <p:spPr bwMode="auto">
          <a:xfrm>
            <a:off x="1905000" y="-123371"/>
            <a:ext cx="8253412" cy="3628571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C:\Users\admin\Desktop\Phạm Duyên- TỰ NHIÊN VÀ XÃ HỘI LỚP 1\115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5224" t="57520" r="14744" b="10537"/>
          <a:stretch/>
        </p:blipFill>
        <p:spPr bwMode="auto">
          <a:xfrm>
            <a:off x="1905000" y="3505200"/>
            <a:ext cx="8253412" cy="33528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3934631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C:\Users\admin\Desktop\Slide PP\1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9580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1676400" y="3276600"/>
            <a:ext cx="8991600" cy="1446550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pPr algn="ctr"/>
            <a:r>
              <a:rPr lang="en-US" sz="40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Trò chơi</a:t>
            </a:r>
          </a:p>
          <a:p>
            <a:pPr algn="ctr"/>
            <a:r>
              <a:rPr lang="en-US" sz="40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Chọn đồ dùng phù hợp với thời tiết</a:t>
            </a:r>
            <a:endParaRPr lang="en-US" sz="40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06655743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5" name="Picture 3" descr="C:\Users\admin\Desktop\Slide PP\10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9063"/>
            <a:ext cx="12039600" cy="709612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3200400" y="2133601"/>
            <a:ext cx="5943600" cy="769441"/>
          </a:xfrm>
          <a:prstGeom prst="rect">
            <a:avLst/>
          </a:prstGeom>
          <a:noFill/>
        </p:spPr>
        <p:txBody>
          <a:bodyPr wrap="square" rtlCol="0">
            <a:prstTxWarp prst="textArchUp">
              <a:avLst/>
            </a:prstTxWarp>
            <a:spAutoFit/>
          </a:bodyPr>
          <a:lstStyle/>
          <a:p>
            <a:r>
              <a:rPr lang="en-US" sz="8800" b="1" dirty="0">
                <a:solidFill>
                  <a:srgbClr val="FF0000"/>
                </a:solidFill>
                <a:latin typeface="Arial" pitchFamily="34" charset="0"/>
                <a:cs typeface="Arial" pitchFamily="34" charset="0"/>
              </a:rPr>
              <a:t>Hoạt động vận dụng</a:t>
            </a:r>
            <a:endParaRPr lang="en-US" sz="8800" b="1" dirty="0">
              <a:solidFill>
                <a:srgbClr val="FF0000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35397680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42060" r="50000" b="34750"/>
          <a:stretch/>
        </p:blipFill>
        <p:spPr bwMode="auto">
          <a:xfrm>
            <a:off x="1859378" y="735693"/>
            <a:ext cx="3448050" cy="31496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5" name="Picture 4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79" t="42288" r="15384" b="34750"/>
          <a:stretch/>
        </p:blipFill>
        <p:spPr bwMode="auto">
          <a:xfrm>
            <a:off x="6400800" y="821872"/>
            <a:ext cx="3371850" cy="3124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6" name="Picture 5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65251" r="15545" b="7694"/>
          <a:stretch/>
        </p:blipFill>
        <p:spPr bwMode="auto">
          <a:xfrm>
            <a:off x="2514600" y="3850657"/>
            <a:ext cx="6210300" cy="2972707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sp>
        <p:nvSpPr>
          <p:cNvPr id="7" name="TextBox 6"/>
          <p:cNvSpPr txBox="1"/>
          <p:nvPr/>
        </p:nvSpPr>
        <p:spPr>
          <a:xfrm>
            <a:off x="2514600" y="228600"/>
            <a:ext cx="701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dirty="0"/>
          </a:p>
        </p:txBody>
      </p:sp>
      <p:pic>
        <p:nvPicPr>
          <p:cNvPr id="8" name="Picture 2" descr="Tại sao 1 + 1 =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636" y="147659"/>
            <a:ext cx="626988" cy="56164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TextBox 8"/>
          <p:cNvSpPr txBox="1"/>
          <p:nvPr/>
        </p:nvSpPr>
        <p:spPr>
          <a:xfrm>
            <a:off x="842206" y="133677"/>
            <a:ext cx="893044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i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Việc làm nào dưới đây nên, không nên làm? Vì sao?</a:t>
            </a:r>
            <a:endParaRPr lang="en-US" sz="2800" i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1322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>
                      <p:stCondLst>
                        <p:cond delay="indefinite"/>
                      </p:stCondLst>
                      <p:childTnLst>
                        <p:par>
                          <p:cTn id="11" fill="hold">
                            <p:stCondLst>
                              <p:cond delay="0"/>
                            </p:stCondLst>
                            <p:childTnLst>
                              <p:par>
                                <p:cTn id="12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73497815"/>
              </p:ext>
            </p:extLst>
          </p:nvPr>
        </p:nvGraphicFramePr>
        <p:xfrm>
          <a:off x="2057400" y="254000"/>
          <a:ext cx="8305800" cy="4622800"/>
        </p:xfrm>
        <a:graphic>
          <a:graphicData uri="http://schemas.openxmlformats.org/drawingml/2006/table">
            <a:tbl>
              <a:tblPr firstRow="1" bandRow="1">
                <a:tableStyleId>{93296810-A885-4BE3-A3E7-6D5BEEA58F35}</a:tableStyleId>
              </a:tblPr>
              <a:tblGrid>
                <a:gridCol w="4152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4152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1006710"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Nên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3600" dirty="0" smtClean="0">
                          <a:latin typeface="Arial" pitchFamily="34" charset="0"/>
                          <a:cs typeface="Arial" pitchFamily="34" charset="0"/>
                        </a:rPr>
                        <a:t>Không</a:t>
                      </a:r>
                      <a:r>
                        <a:rPr lang="en-US" sz="3600" baseline="0" dirty="0" smtClean="0">
                          <a:latin typeface="Arial" pitchFamily="34" charset="0"/>
                          <a:cs typeface="Arial" pitchFamily="34" charset="0"/>
                        </a:rPr>
                        <a:t> nên</a:t>
                      </a:r>
                      <a:endParaRPr lang="en-US" sz="3600" dirty="0">
                        <a:latin typeface="Arial" pitchFamily="34" charset="0"/>
                        <a:cs typeface="Arial" pitchFamily="34" charset="0"/>
                      </a:endParaRP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1609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pic>
        <p:nvPicPr>
          <p:cNvPr id="10" name="Picture 9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42060" r="50000" b="34750"/>
          <a:stretch/>
        </p:blipFill>
        <p:spPr bwMode="auto">
          <a:xfrm>
            <a:off x="1930400" y="4876800"/>
            <a:ext cx="2266950" cy="1981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1" name="Picture 10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9679" t="42288" r="15384" b="34750"/>
          <a:stretch/>
        </p:blipFill>
        <p:spPr bwMode="auto">
          <a:xfrm>
            <a:off x="4521200" y="4876800"/>
            <a:ext cx="2133600" cy="1981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Picture 11" descr="C:\Users\admin\Desktop\Phạm Duyên- TỰ NHIÊN VÀ XÃ HỘI LỚP 1\116.jpg"/>
          <p:cNvPicPr/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4583" t="65251" r="15545" b="7694"/>
          <a:stretch/>
        </p:blipFill>
        <p:spPr bwMode="auto">
          <a:xfrm>
            <a:off x="6959600" y="4876800"/>
            <a:ext cx="3479800" cy="1981200"/>
          </a:xfrm>
          <a:prstGeom prst="rect">
            <a:avLst/>
          </a:prstGeom>
          <a:noFill/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159102100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77778E-6 3.52601E-6 L 0.57327 -0.53272 " pathEditMode="relative" rAng="0" ptsTypes="AA">
                                      <p:cBhvr>
                                        <p:cTn id="6" dur="2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8663" y="-2663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44444E-6 3.52601E-6 L -0.21111 -0.52162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0556" y="-26081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64" presetClass="path" presetSubtype="0" accel="50000" decel="5000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2.22222E-6 3.52601E-6 L -0.04305 -0.25526 " pathEditMode="relative" rAng="0" ptsTypes="AA">
                                      <p:cBhvr>
                                        <p:cTn id="14" dur="2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2153" y="-12763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218" name="Picture 2" descr="C:\Users\admin\Desktop\Slide PP\hinh-nen-bai-giang-dien-tu-1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641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/>
          <p:cNvSpPr txBox="1"/>
          <p:nvPr/>
        </p:nvSpPr>
        <p:spPr>
          <a:xfrm>
            <a:off x="609600" y="1676400"/>
            <a:ext cx="8763000" cy="255454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 algn="just">
              <a:buFontTx/>
              <a:buChar char="-"/>
            </a:pP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Không nên ra ngoài khi trời nắng to</a:t>
            </a:r>
          </a:p>
          <a:p>
            <a:pPr marL="285750" indent="-285750" algn="just">
              <a:buFontTx/>
              <a:buChar char="-"/>
            </a:pPr>
            <a:r>
              <a:rPr lang="en-US" sz="3200" b="1" dirty="0">
                <a:solidFill>
                  <a:schemeClr val="tx2"/>
                </a:solidFill>
                <a:latin typeface="Arial" pitchFamily="34" charset="0"/>
                <a:cs typeface="Arial" pitchFamily="34" charset="0"/>
              </a:rPr>
              <a:t>Cần chuẩn bị đầy đủ mũ, nón, ô khi đi dưới trời nắng; mặc áo mưa, che ô khi đi dưới trời mưa</a:t>
            </a:r>
          </a:p>
          <a:p>
            <a:pPr algn="just"/>
            <a:endParaRPr lang="en-US" sz="3200" b="1" dirty="0">
              <a:solidFill>
                <a:schemeClr val="tx2"/>
              </a:solidFill>
              <a:latin typeface="Arial" pitchFamily="34" charset="0"/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491228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416</TotalTime>
  <Words>90</Words>
  <Application>Microsoft Office PowerPoint</Application>
  <PresentationFormat>Widescreen</PresentationFormat>
  <Paragraphs>12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1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Windows User</cp:lastModifiedBy>
  <cp:revision>11</cp:revision>
  <dcterms:created xsi:type="dcterms:W3CDTF">2020-08-20T09:48:18Z</dcterms:created>
  <dcterms:modified xsi:type="dcterms:W3CDTF">2022-05-15T02:50:52Z</dcterms:modified>
</cp:coreProperties>
</file>