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311" r:id="rId3"/>
    <p:sldId id="321" r:id="rId4"/>
    <p:sldId id="308" r:id="rId5"/>
    <p:sldId id="264" r:id="rId6"/>
    <p:sldId id="299" r:id="rId7"/>
    <p:sldId id="309" r:id="rId8"/>
    <p:sldId id="300" r:id="rId9"/>
    <p:sldId id="304" r:id="rId10"/>
    <p:sldId id="302" r:id="rId11"/>
    <p:sldId id="301" r:id="rId12"/>
    <p:sldId id="298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0000FF"/>
    <a:srgbClr val="00CC00"/>
    <a:srgbClr val="FFFF00"/>
    <a:srgbClr val="FFCC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7" autoAdjust="0"/>
    <p:restoredTop sz="94660"/>
  </p:normalViewPr>
  <p:slideViewPr>
    <p:cSldViewPr>
      <p:cViewPr varScale="1">
        <p:scale>
          <a:sx n="113" d="100"/>
          <a:sy n="113" d="100"/>
        </p:scale>
        <p:origin x="726" y="9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E0B6-58F2-4D27-AFDF-1DC7240A8AC3}" type="datetimeFigureOut">
              <a:rPr lang="zh-CN" altLang="en-US"/>
              <a:pPr>
                <a:defRPr/>
              </a:pPr>
              <a:t>2022/9/20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7ECC-B652-4F65-8A79-40366EB5D6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6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5552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4800" b="1" dirty="0">
                <a:solidFill>
                  <a:srgbClr val="0000FF"/>
                </a:solidFill>
                <a:cs typeface="Arial" panose="020B0604020202020204" pitchFamily="34" charset="0"/>
              </a:rPr>
              <a:t>N VÀ 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29718" cy="518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9571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51470"/>
            <a:ext cx="7039575" cy="766975"/>
            <a:chOff x="126138" y="1444735"/>
            <a:chExt cx="7039575" cy="766975"/>
          </a:xfrm>
        </p:grpSpPr>
        <p:sp>
          <p:nvSpPr>
            <p:cNvPr id="17" name="TextBox 16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843558"/>
            <a:ext cx="7426475" cy="37986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15816" y="4558725"/>
            <a:ext cx="3744416" cy="5847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12700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con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48064" y="1635645"/>
            <a:ext cx="1368152" cy="1368151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82641" y="3003796"/>
            <a:ext cx="1210765" cy="1224136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16045" y="1851670"/>
            <a:ext cx="2431819" cy="2304255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2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536" y="1779662"/>
            <a:ext cx="835292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XIN CHÂN THÀNH CẢM ƠN 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QUÝ THẦY CÔ GIÁO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273378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127560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Arial-SGK-TV" pitchFamily="2" charset="0"/>
                <a:cs typeface="Arial-SGK-TV" pitchFamily="2" charset="0"/>
              </a:rPr>
              <a:t>0, 1,  2,  3,  4,  5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5816" y="41151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ÔN BÀI CŨ</a:t>
            </a:r>
          </a:p>
        </p:txBody>
      </p:sp>
      <p:sp>
        <p:nvSpPr>
          <p:cNvPr id="8" name="Oval 7"/>
          <p:cNvSpPr/>
          <p:nvPr/>
        </p:nvSpPr>
        <p:spPr>
          <a:xfrm>
            <a:off x="1835696" y="1443722"/>
            <a:ext cx="864096" cy="8640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80112" y="1453288"/>
            <a:ext cx="864096" cy="8640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5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8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53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21" y="137383"/>
            <a:ext cx="6762479" cy="482400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004048" y="1867161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?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71800" y="4262324"/>
            <a:ext cx="432048" cy="646331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?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08304" y="4293100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?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04048" y="4293101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?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308304" y="1902060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?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04048" y="1870261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3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13225" y="4307898"/>
            <a:ext cx="432048" cy="646331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5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771800" y="4227934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4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08304" y="1902059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04048" y="4307898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1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771800" y="1867163"/>
            <a:ext cx="43204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0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0514" y="35181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52" name="Oval 51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65080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79512" y="292608"/>
            <a:ext cx="1853574" cy="766975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6818"/>
            <a:ext cx="8199519" cy="284509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 rot="20929000">
            <a:off x="4955005" y="1871911"/>
            <a:ext cx="561218" cy="8435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 rot="20929000">
            <a:off x="3414146" y="1909428"/>
            <a:ext cx="592934" cy="827522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8823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382046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0538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củ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rốt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64743"/>
            <a:ext cx="5633711" cy="42095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8735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củ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rốt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35646"/>
            <a:ext cx="5328592" cy="8660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59632" y="1807064"/>
            <a:ext cx="52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253232" y="1853231"/>
            <a:ext cx="991176" cy="477053"/>
            <a:chOff x="7613272" y="885799"/>
            <a:chExt cx="991176" cy="477053"/>
          </a:xfrm>
        </p:grpSpPr>
        <p:sp>
          <p:nvSpPr>
            <p:cNvPr id="9" name="Right Arrow 8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02745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19091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củ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rốt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84" y="738530"/>
            <a:ext cx="6211692" cy="134889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84" y="2185954"/>
            <a:ext cx="6211692" cy="131899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58" y="3603474"/>
            <a:ext cx="5849110" cy="133768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457438" y="699542"/>
            <a:ext cx="5241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0348" y="3632706"/>
            <a:ext cx="503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7647" y="2211710"/>
            <a:ext cx="551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482978" y="935925"/>
            <a:ext cx="991176" cy="477053"/>
            <a:chOff x="7613272" y="885799"/>
            <a:chExt cx="991176" cy="477053"/>
          </a:xfrm>
        </p:grpSpPr>
        <p:sp>
          <p:nvSpPr>
            <p:cNvPr id="8" name="Right Arrow 7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8" name="Right Arrow 17"/>
          <p:cNvSpPr/>
          <p:nvPr/>
        </p:nvSpPr>
        <p:spPr>
          <a:xfrm>
            <a:off x="7482978" y="1789286"/>
            <a:ext cx="432048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899132" y="1615503"/>
            <a:ext cx="575022" cy="477053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7452875" y="2499526"/>
            <a:ext cx="432048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869029" y="2325743"/>
            <a:ext cx="575022" cy="477053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7460788" y="3089098"/>
            <a:ext cx="432048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876942" y="2915315"/>
            <a:ext cx="575022" cy="477053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7460788" y="3757220"/>
            <a:ext cx="432048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876942" y="3583437"/>
            <a:ext cx="575022" cy="477053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7460788" y="4446101"/>
            <a:ext cx="432048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76942" y="4272318"/>
            <a:ext cx="575022" cy="477053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53894" y="1348763"/>
            <a:ext cx="52410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50803" y="2903619"/>
            <a:ext cx="551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31270" y="4218195"/>
            <a:ext cx="603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g)</a:t>
            </a:r>
          </a:p>
        </p:txBody>
      </p:sp>
    </p:spTree>
    <p:extLst>
      <p:ext uri="{BB962C8B-B14F-4D97-AF65-F5344CB8AC3E}">
        <p14:creationId xmlns:p14="http://schemas.microsoft.com/office/powerpoint/2010/main" val="6641346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5" grpId="0" animBg="1"/>
      <p:bldP spid="28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130</Words>
  <Application>Microsoft Office PowerPoint</Application>
  <PresentationFormat>Trình chiếu Trên màn hình (16:9)</PresentationFormat>
  <Paragraphs>47</Paragraphs>
  <Slides>11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11</vt:i4>
      </vt:variant>
    </vt:vector>
  </HeadingPairs>
  <TitlesOfParts>
    <vt:vector size="19" baseType="lpstr">
      <vt:lpstr>맑은 고딕</vt:lpstr>
      <vt:lpstr>Aharoni</vt:lpstr>
      <vt:lpstr>Arial</vt:lpstr>
      <vt:lpstr>Arial-SGK-TV</vt:lpstr>
      <vt:lpstr>Calibri</vt:lpstr>
      <vt:lpstr>Times New Roman</vt:lpstr>
      <vt:lpstr>Office Theme</vt:lpstr>
      <vt:lpstr>Custom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Windows 10</cp:lastModifiedBy>
  <cp:revision>200</cp:revision>
  <dcterms:created xsi:type="dcterms:W3CDTF">2014-04-01T16:27:38Z</dcterms:created>
  <dcterms:modified xsi:type="dcterms:W3CDTF">2022-09-20T03:02:39Z</dcterms:modified>
</cp:coreProperties>
</file>