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Nunito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83" autoAdjust="0"/>
  </p:normalViewPr>
  <p:slideViewPr>
    <p:cSldViewPr snapToGrid="0">
      <p:cViewPr varScale="1">
        <p:scale>
          <a:sx n="79" d="100"/>
          <a:sy n="79" d="100"/>
        </p:scale>
        <p:origin x="2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41.jpeg"/><Relationship Id="rId5" Type="http://schemas.openxmlformats.org/officeDocument/2006/relationships/image" Target="../media/image6.svg"/><Relationship Id="rId10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11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49.jpeg"/><Relationship Id="rId5" Type="http://schemas.openxmlformats.org/officeDocument/2006/relationships/image" Target="../media/image6.svg"/><Relationship Id="rId10" Type="http://schemas.openxmlformats.org/officeDocument/2006/relationships/image" Target="../media/image48.jpe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53.jpeg"/><Relationship Id="rId5" Type="http://schemas.openxmlformats.org/officeDocument/2006/relationships/image" Target="../media/image5.png"/><Relationship Id="rId10" Type="http://schemas.openxmlformats.org/officeDocument/2006/relationships/image" Target="../media/image52.jpeg"/><Relationship Id="rId4" Type="http://schemas.openxmlformats.org/officeDocument/2006/relationships/image" Target="../media/image10.sv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62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2" Type="http://schemas.openxmlformats.org/officeDocument/2006/relationships/image" Target="../media/image1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8472" y="5161693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3" y="1376075"/>
            <a:ext cx="5612435" cy="540365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73619">
            <a:off x="7575438" y="5205386"/>
            <a:ext cx="934888" cy="1639089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8318163" y="5762588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609729" y="3053482"/>
            <a:ext cx="6074313" cy="3775722"/>
          </a:xfrm>
          <a:prstGeom prst="roundRect">
            <a:avLst>
              <a:gd name="adj" fmla="val 16797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pic>
        <p:nvPicPr>
          <p:cNvPr id="626" name="Graphic 625">
            <a:extLst>
              <a:ext uri="{FF2B5EF4-FFF2-40B4-BE49-F238E27FC236}">
                <a16:creationId xmlns:a16="http://schemas.microsoft.com/office/drawing/2014/main" id="{E022C4CE-3FE3-4F7D-9026-C68589AF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7162" y="661384"/>
            <a:ext cx="2444487" cy="1145318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1DCDCE6E-B771-4438-8390-404856DC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79" y="1156772"/>
            <a:ext cx="1460633" cy="684352"/>
          </a:xfrm>
          <a:prstGeom prst="rect">
            <a:avLst/>
          </a:prstGeom>
        </p:spPr>
      </p:pic>
      <p:pic>
        <p:nvPicPr>
          <p:cNvPr id="630" name="Graphic 629">
            <a:extLst>
              <a:ext uri="{FF2B5EF4-FFF2-40B4-BE49-F238E27FC236}">
                <a16:creationId xmlns:a16="http://schemas.microsoft.com/office/drawing/2014/main" id="{A0E90F4D-CCA7-47AD-B71F-E5BC9EB8C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3937" y="2542345"/>
            <a:ext cx="1090936" cy="511137"/>
          </a:xfrm>
          <a:prstGeom prst="rect">
            <a:avLst/>
          </a:prstGeom>
        </p:spPr>
      </p:pic>
      <p:grpSp>
        <p:nvGrpSpPr>
          <p:cNvPr id="653" name="Group 652">
            <a:extLst>
              <a:ext uri="{FF2B5EF4-FFF2-40B4-BE49-F238E27FC236}">
                <a16:creationId xmlns:a16="http://schemas.microsoft.com/office/drawing/2014/main" id="{C1555562-9381-4526-ACF6-47B2A9A0ECB8}"/>
              </a:ext>
            </a:extLst>
          </p:cNvPr>
          <p:cNvGrpSpPr/>
          <p:nvPr/>
        </p:nvGrpSpPr>
        <p:grpSpPr>
          <a:xfrm rot="2203426">
            <a:off x="-623750" y="4700768"/>
            <a:ext cx="3150979" cy="1613152"/>
            <a:chOff x="6803638" y="4315000"/>
            <a:chExt cx="4477890" cy="2292469"/>
          </a:xfrm>
        </p:grpSpPr>
        <p:grpSp>
          <p:nvGrpSpPr>
            <p:cNvPr id="631" name="Graphic 143">
              <a:extLst>
                <a:ext uri="{FF2B5EF4-FFF2-40B4-BE49-F238E27FC236}">
                  <a16:creationId xmlns:a16="http://schemas.microsoft.com/office/drawing/2014/main" id="{BE8941C1-214B-4A4F-9D56-6A8D8EF5593F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BF1D2CFB-223A-4F56-8EC2-FB6966EE8B96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DE954BF6-8425-46F0-A9E2-A0881162492E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DB9157-E258-41EA-A112-262660169651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9BAC57C1-7996-48B0-92DF-D8CB336598AA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AB10EB3A-9636-4AA4-9120-7CF108D017B7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7D51FA9C-4CEC-4106-8721-1F810DC73AA3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C152B6C4-AF22-493F-9519-B186A13B8E03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6891024E-DC46-47BB-B6C6-36114B351230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640" name="Graphic 153">
              <a:extLst>
                <a:ext uri="{FF2B5EF4-FFF2-40B4-BE49-F238E27FC236}">
                  <a16:creationId xmlns:a16="http://schemas.microsoft.com/office/drawing/2014/main" id="{847AF2D6-C056-4529-B43D-FA832BF4FC10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80EC192A-7B1E-449C-8ED2-C9DAEA038BCA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C39E0F48-6D36-4E0F-AA54-B97C7DE447B5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848DA629-5EE9-41E3-AC8B-2F0236C07C4A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E883717-CB85-425D-9628-929C7F197349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57053D72-93D8-4DAE-BBF2-46DF7F451F50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46" name="Graphic 645">
              <a:extLst>
                <a:ext uri="{FF2B5EF4-FFF2-40B4-BE49-F238E27FC236}">
                  <a16:creationId xmlns:a16="http://schemas.microsoft.com/office/drawing/2014/main" id="{AC308E05-FD13-40D4-8B5D-BCE5CCDDC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647" name="Graphic 243">
              <a:extLst>
                <a:ext uri="{FF2B5EF4-FFF2-40B4-BE49-F238E27FC236}">
                  <a16:creationId xmlns:a16="http://schemas.microsoft.com/office/drawing/2014/main" id="{FD47EA68-55B3-4308-AE80-D81865145B2E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1F898A77-5BA1-4CF6-9E52-5652EE35EBA9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03AAC1F6-1749-4127-A361-C57BD515923F}"/>
                  </a:ext>
                </a:extLst>
              </p:cNvPr>
              <p:cNvSpPr/>
              <p:nvPr/>
            </p:nvSpPr>
            <p:spPr>
              <a:xfrm>
                <a:off x="8178632" y="5864164"/>
                <a:ext cx="1434825" cy="980873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D7D711D0-BD10-40B1-B639-475836A5EEB2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907D2B8C-DEFB-45AE-AD71-859C906B6B0D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7DF59780-DD9C-4DD6-9B34-C4C422C90F1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55" name="Graphic 654">
            <a:extLst>
              <a:ext uri="{FF2B5EF4-FFF2-40B4-BE49-F238E27FC236}">
                <a16:creationId xmlns:a16="http://schemas.microsoft.com/office/drawing/2014/main" id="{C2BCCF60-5FD7-4E8D-960F-ABC58C4D0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90550" y="-164367"/>
            <a:ext cx="1000125" cy="108585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5632" y="3511383"/>
            <a:ext cx="3026592" cy="3328297"/>
          </a:xfrm>
          <a:prstGeom prst="rect">
            <a:avLst/>
          </a:prstGeom>
        </p:spPr>
      </p:pic>
      <p:sp>
        <p:nvSpPr>
          <p:cNvPr id="109" name="圆角矩形 15">
            <a:extLst>
              <a:ext uri="{FF2B5EF4-FFF2-40B4-BE49-F238E27FC236}">
                <a16:creationId xmlns:a16="http://schemas.microsoft.com/office/drawing/2014/main" id="{602CF4D4-DD6C-4D52-A69B-47A85649438E}"/>
              </a:ext>
            </a:extLst>
          </p:cNvPr>
          <p:cNvSpPr/>
          <p:nvPr/>
        </p:nvSpPr>
        <p:spPr>
          <a:xfrm>
            <a:off x="117641" y="213652"/>
            <a:ext cx="5632798" cy="2439209"/>
          </a:xfrm>
          <a:prstGeom prst="roundRect">
            <a:avLst>
              <a:gd name="adj" fmla="val 16797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6155F25-0405-4414-B3C2-65410230F07F}"/>
              </a:ext>
            </a:extLst>
          </p:cNvPr>
          <p:cNvSpPr txBox="1"/>
          <p:nvPr/>
        </p:nvSpPr>
        <p:spPr>
          <a:xfrm>
            <a:off x="181568" y="269327"/>
            <a:ext cx="53340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Gợi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ý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chiến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tranh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Khi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đất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nước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hòa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bình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đại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dịch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Covid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1681075" y="3428176"/>
            <a:ext cx="5799422" cy="324965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sp>
        <p:nvSpPr>
          <p:cNvPr id="119" name="圆角矩形 15">
            <a:extLst>
              <a:ext uri="{FF2B5EF4-FFF2-40B4-BE49-F238E27FC236}">
                <a16:creationId xmlns:a16="http://schemas.microsoft.com/office/drawing/2014/main" id="{33C29CF4-3794-4A77-8C37-CE0AFE0FB163}"/>
              </a:ext>
            </a:extLst>
          </p:cNvPr>
          <p:cNvSpPr/>
          <p:nvPr/>
        </p:nvSpPr>
        <p:spPr>
          <a:xfrm>
            <a:off x="6265718" y="245904"/>
            <a:ext cx="5632798" cy="2439209"/>
          </a:xfrm>
          <a:prstGeom prst="roundRect">
            <a:avLst>
              <a:gd name="adj" fmla="val 16797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EF9293E-9A25-4EC9-8048-3AFF8FC9CCE6}"/>
              </a:ext>
            </a:extLst>
          </p:cNvPr>
          <p:cNvSpPr txBox="1"/>
          <p:nvPr/>
        </p:nvSpPr>
        <p:spPr>
          <a:xfrm>
            <a:off x="6243708" y="556093"/>
            <a:ext cx="5632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Nội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dung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Nêu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600" i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611857" y="3011769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770535" y="2995303"/>
            <a:ext cx="4338990" cy="3658626"/>
          </a:xfrm>
          <a:prstGeom prst="roundRect">
            <a:avLst>
              <a:gd name="adj" fmla="val 16797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719054" y="3205206"/>
            <a:ext cx="43904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Hình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thức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3785195" y="6267075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09" grpId="0" animBg="1"/>
      <p:bldP spid="110" grpId="0"/>
      <p:bldP spid="119" grpId="0" animBg="1"/>
      <p:bldP spid="120" grpId="0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493400" y="-2329136"/>
            <a:ext cx="2969105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313698" y="513060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4558474" y="2981804"/>
            <a:ext cx="7565947" cy="19389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438007" y="1743689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279973" y="1099771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506192" y="2346862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438007" y="2940773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2"/>
            <a:ext cx="3241652" cy="958451"/>
            <a:chOff x="1887934" y="2629383"/>
            <a:chExt cx="5589385" cy="167709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829043" y="2631824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2060"/>
            <a:ext cx="3063119" cy="1048301"/>
            <a:chOff x="118569" y="1154156"/>
            <a:chExt cx="5495563" cy="1674652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2965856" y="1154156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97699"/>
            <a:ext cx="3101427" cy="1048302"/>
            <a:chOff x="4561054" y="139974"/>
            <a:chExt cx="5564541" cy="167901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77319" y="144332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31080" y="4661339"/>
            <a:ext cx="3216190" cy="957056"/>
            <a:chOff x="2106523" y="2784224"/>
            <a:chExt cx="5523196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81443" y="2784224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3"/>
            <a:ext cx="3040265" cy="1083838"/>
            <a:chOff x="223452" y="3273558"/>
            <a:chExt cx="5549552" cy="167465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124728" y="3273558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623043" y="5675960"/>
            <a:ext cx="3022644" cy="1042929"/>
            <a:chOff x="6237445" y="5121222"/>
            <a:chExt cx="5509755" cy="169602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924" y="5121222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62531" y="2129391"/>
            <a:ext cx="3428535" cy="1087954"/>
            <a:chOff x="-1163788" y="3540290"/>
            <a:chExt cx="5523710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163788" y="3540290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65197" y="3502121"/>
            <a:ext cx="3419344" cy="1086370"/>
            <a:chOff x="191055" y="5142594"/>
            <a:chExt cx="5574523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91055" y="5148108"/>
              <a:ext cx="2648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Nunito" pitchFamily="2" charset="0"/>
              </a:rPr>
              <a:t>Điều mà pháp luật hay đạo đức bát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bát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719</Words>
  <Application>Microsoft Office PowerPoint</Application>
  <PresentationFormat>Widescreen</PresentationFormat>
  <Paragraphs>106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Nunito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Trần Thị Thịnh</cp:lastModifiedBy>
  <cp:revision>24</cp:revision>
  <dcterms:created xsi:type="dcterms:W3CDTF">2020-07-25T07:18:36Z</dcterms:created>
  <dcterms:modified xsi:type="dcterms:W3CDTF">2022-01-09T04:36:46Z</dcterms:modified>
</cp:coreProperties>
</file>