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306" r:id="rId3"/>
    <p:sldId id="307" r:id="rId4"/>
    <p:sldId id="308" r:id="rId5"/>
    <p:sldId id="321" r:id="rId6"/>
    <p:sldId id="322" r:id="rId7"/>
    <p:sldId id="324" r:id="rId8"/>
    <p:sldId id="325" r:id="rId9"/>
    <p:sldId id="29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0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94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P đẹp 5 | Mầm non Gia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806969" y="685801"/>
            <a:ext cx="3958155" cy="19818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sz="6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48000" y="2362200"/>
            <a:ext cx="7924800" cy="21606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chemeClr val="dk1"/>
              </a:buClr>
              <a:buSzPts val="5200"/>
            </a:pP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tập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kể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chuyện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</a:t>
            </a:r>
          </a:p>
          <a:p>
            <a:pPr>
              <a:buClr>
                <a:schemeClr val="dk1"/>
              </a:buClr>
              <a:buSzPts val="5200"/>
            </a:pP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Đàn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kiến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ngoan</a:t>
            </a:r>
            <a:r>
              <a:rPr lang="en-GB" sz="4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ngoãn</a:t>
            </a:r>
            <a:endParaRPr lang="en-GB" sz="4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45815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4"/>
            <a:ext cx="12197843" cy="68717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6266" y="3395904"/>
            <a:ext cx="855386" cy="41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6538119" y="4231492"/>
            <a:ext cx="5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951571" y="4432812"/>
            <a:ext cx="58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3175217" y="4484919"/>
            <a:ext cx="58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4252256" y="4299143"/>
            <a:ext cx="55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5370448" y="4114107"/>
            <a:ext cx="5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638099"/>
            <a:ext cx="7162800" cy="5223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2035" y="2839762"/>
            <a:ext cx="1143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dô</a:t>
            </a:r>
            <a:endParaRPr lang="en-US" sz="6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0490" y="2792676"/>
            <a:ext cx="1212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dơ</a:t>
            </a:r>
            <a:endParaRPr lang="en-US" sz="6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2873" y="4435873"/>
            <a:ext cx="1256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đo</a:t>
            </a:r>
            <a:endParaRPr lang="en-US" sz="6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1372" y="4463358"/>
            <a:ext cx="114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</a:t>
            </a:r>
            <a:endParaRPr lang="en-US" sz="6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6599" y="4448455"/>
            <a:ext cx="1212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đơ</a:t>
            </a:r>
            <a:endParaRPr lang="en-US" sz="6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7698" y="2739789"/>
            <a:ext cx="1527857" cy="1302000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53121" y="4342966"/>
            <a:ext cx="1456976" cy="1302000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57486" y="4355449"/>
            <a:ext cx="1552587" cy="1273830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8378" y="2703908"/>
            <a:ext cx="1552587" cy="1273830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02873" y="4372968"/>
            <a:ext cx="1393545" cy="1082258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59499" r="-241" b="4306"/>
          <a:stretch/>
        </p:blipFill>
        <p:spPr>
          <a:xfrm>
            <a:off x="0" y="8624"/>
            <a:ext cx="12344400" cy="6857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25496" y="4196081"/>
            <a:ext cx="9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70" y="3087000"/>
            <a:ext cx="570866" cy="486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68" y="3589217"/>
            <a:ext cx="813337" cy="6935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667001"/>
            <a:ext cx="526387" cy="4485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343401"/>
            <a:ext cx="632111" cy="507375"/>
          </a:xfrm>
          <a:prstGeom prst="rect">
            <a:avLst/>
          </a:prstGeom>
        </p:spPr>
      </p:pic>
      <p:grpSp>
        <p:nvGrpSpPr>
          <p:cNvPr id="7" name="Group 19"/>
          <p:cNvGrpSpPr/>
          <p:nvPr/>
        </p:nvGrpSpPr>
        <p:grpSpPr>
          <a:xfrm>
            <a:off x="520665" y="723556"/>
            <a:ext cx="2143637" cy="1674993"/>
            <a:chOff x="4497740" y="2502615"/>
            <a:chExt cx="1516184" cy="9696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0" y="2502615"/>
              <a:ext cx="1516184" cy="969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38715">
              <a:off x="4731401" y="2789118"/>
              <a:ext cx="992298" cy="374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cờ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4078948" y="-50601"/>
            <a:ext cx="2227865" cy="1795137"/>
            <a:chOff x="2962774" y="741513"/>
            <a:chExt cx="1430019" cy="87672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774" y="741513"/>
              <a:ext cx="1430019" cy="87672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316591">
              <a:off x="3187991" y="1060883"/>
              <a:ext cx="908754" cy="315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bó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cỏ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6141224" y="1380688"/>
            <a:ext cx="2598899" cy="1871542"/>
            <a:chOff x="2687997" y="600646"/>
            <a:chExt cx="1401600" cy="8461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997" y="600646"/>
              <a:ext cx="1401600" cy="84619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049020" y="887705"/>
              <a:ext cx="788605" cy="2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bờ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đê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8884424" y="376433"/>
            <a:ext cx="2133601" cy="1981199"/>
            <a:chOff x="6894136" y="863360"/>
            <a:chExt cx="1358999" cy="8170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36" y="863360"/>
              <a:ext cx="1358999" cy="81703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59168" y="1139955"/>
              <a:ext cx="924240" cy="266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đỡ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bà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7415418" y="3438303"/>
            <a:ext cx="2127962" cy="1801146"/>
            <a:chOff x="3970682" y="1200680"/>
            <a:chExt cx="1396215" cy="8405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682" y="1200680"/>
              <a:ext cx="1396215" cy="84052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274161" y="1509693"/>
              <a:ext cx="945756" cy="301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đỗ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đỏ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3034167" y="4037983"/>
            <a:ext cx="2686835" cy="1660767"/>
            <a:chOff x="1260339" y="1693917"/>
            <a:chExt cx="1642778" cy="891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339" y="1693917"/>
              <a:ext cx="1642778" cy="8912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27245">
              <a:off x="1516618" y="1961235"/>
              <a:ext cx="865628" cy="346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dỗ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2664302" y="2225141"/>
            <a:ext cx="1955731" cy="1651263"/>
            <a:chOff x="3897115" y="1200787"/>
            <a:chExt cx="1386638" cy="8861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15" y="1200787"/>
              <a:ext cx="1386638" cy="8861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034461" y="1483439"/>
              <a:ext cx="1036761" cy="346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cờ</a:t>
              </a:r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đỏ</a:t>
              </a:r>
              <a:endPara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" y="3093732"/>
            <a:ext cx="1447046" cy="43064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2743201"/>
            <a:ext cx="570866" cy="486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>
          <a:xfrm>
            <a:off x="1804714" y="5804557"/>
            <a:ext cx="3853932" cy="8407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7387802" y="5788606"/>
            <a:ext cx="3964315" cy="8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3761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926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524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905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58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53507" y="1872062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Nghỉ giải lao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499928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43" r="10420" b="6914"/>
          <a:stretch/>
        </p:blipFill>
        <p:spPr>
          <a:xfrm rot="16200000">
            <a:off x="3163920" y="-2020919"/>
            <a:ext cx="5940362" cy="107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4" y="457200"/>
            <a:ext cx="1152013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1124" y="457200"/>
            <a:ext cx="11778476" cy="5867400"/>
            <a:chOff x="261124" y="457200"/>
            <a:chExt cx="11520139" cy="5867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4" y="457200"/>
              <a:ext cx="11520139" cy="5867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46547" y="1911231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0576" y="1906565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9862" y="1911427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32466" y="1904224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18859" y="3381991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7911" y="3374788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40748" y="3379650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9800" y="3372447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0414" y="4817148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9466" y="4809945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42303" y="4814807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31355" y="4807604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5259" y="3367210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36556" y="3360007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4590" y="4817344"/>
              <a:ext cx="9749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đỗ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5887" y="4810141"/>
              <a:ext cx="9861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HP001 4H" panose="020B0603050302020204" pitchFamily="34" charset="-127"/>
                  <a:ea typeface="HP001 4H" panose="020B0603050302020204" pitchFamily="34" charset="-127"/>
                </a:rPr>
                <a:t>đỏ</a:t>
              </a:r>
              <a:endParaRPr lang="en-US" sz="7200" dirty="0"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7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P đẹp 5 | Mầm non Gia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2766451" y="209952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c1cfa5e718d965336d83399c835e21c3184fa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890</TotalTime>
  <Words>86</Words>
  <Application>Microsoft Office PowerPoint</Application>
  <PresentationFormat>Widescreen</PresentationFormat>
  <Paragraphs>42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Arabic Typesetting</vt:lpstr>
      <vt:lpstr>Arial</vt:lpstr>
      <vt:lpstr>Arial-Rounded</vt:lpstr>
      <vt:lpstr>Arial-SGK-TV</vt:lpstr>
      <vt:lpstr>Calibri</vt:lpstr>
      <vt:lpstr>HP001 4H</vt:lpstr>
      <vt:lpstr>Quicksand Medium</vt:lpstr>
      <vt:lpstr>Office Theme</vt:lpstr>
      <vt:lpstr>BÀI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79</cp:revision>
  <dcterms:created xsi:type="dcterms:W3CDTF">2020-08-10T13:41:50Z</dcterms:created>
  <dcterms:modified xsi:type="dcterms:W3CDTF">2021-10-27T04:04:24Z</dcterms:modified>
</cp:coreProperties>
</file>