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7" r:id="rId3"/>
    <p:sldId id="271" r:id="rId4"/>
    <p:sldId id="273" r:id="rId5"/>
    <p:sldId id="264" r:id="rId6"/>
    <p:sldId id="265" r:id="rId7"/>
    <p:sldId id="263" r:id="rId8"/>
    <p:sldId id="266" r:id="rId9"/>
    <p:sldId id="267" r:id="rId10"/>
    <p:sldId id="274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5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2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1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3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8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7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5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37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0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6256A-C5C1-49E8-8A28-F43BCC6BF4C6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8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KHỞI ĐỘNG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i-Ong-Nau-Va-Em-Be-Various-Artis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97829" y="38758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1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9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THƯ GIÃN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i-Ong-Nau-Va-Em-Be-Various-Artis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3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9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8364" y="340773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8364" y="1674273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 chức cho HS chơi trò chơi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89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4470" y="0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" t="73530" r="45552" b="7675"/>
          <a:stretch/>
        </p:blipFill>
        <p:spPr>
          <a:xfrm>
            <a:off x="2038649" y="4361097"/>
            <a:ext cx="4688116" cy="24969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" t="67241" r="-487" b="3965"/>
          <a:stretch/>
        </p:blipFill>
        <p:spPr>
          <a:xfrm>
            <a:off x="377370" y="647160"/>
            <a:ext cx="8010674" cy="371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3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7" y="638629"/>
            <a:ext cx="8679543" cy="32366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2: Trường </a:t>
            </a:r>
            <a:r>
              <a:rPr lang="en-US" sz="4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b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KHÁM PHÁ TRƯỜNG HỌC</a:t>
            </a:r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3)</a:t>
            </a:r>
            <a:endParaRPr lang="en-US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56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" y="188913"/>
            <a:ext cx="5848350" cy="63023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5768" t="10090" r="9365" b="55405"/>
          <a:stretch/>
        </p:blipFill>
        <p:spPr>
          <a:xfrm>
            <a:off x="887273" y="1050553"/>
            <a:ext cx="3206809" cy="23178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3429" t="49118" r="41529" b="21605"/>
          <a:stretch/>
        </p:blipFill>
        <p:spPr>
          <a:xfrm>
            <a:off x="5365121" y="1050554"/>
            <a:ext cx="2452358" cy="2318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6" t="58419" r="8227" b="15297"/>
          <a:stretch/>
        </p:blipFill>
        <p:spPr>
          <a:xfrm>
            <a:off x="1217145" y="3618476"/>
            <a:ext cx="2757714" cy="3003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6" t="6452" r="13014" b="58280"/>
          <a:stretch/>
        </p:blipFill>
        <p:spPr>
          <a:xfrm>
            <a:off x="4457700" y="3806963"/>
            <a:ext cx="4267200" cy="273367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638550" y="3105150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361947" y="3072170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638550" y="6312872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3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81097" y="5942370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4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THƯ GIÃN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Dem-Sao-Be-Bao-Ng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8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0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3" t="44217" r="31493" b="49065"/>
          <a:stretch/>
        </p:blipFill>
        <p:spPr>
          <a:xfrm>
            <a:off x="381000" y="1316081"/>
            <a:ext cx="6604000" cy="100655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3350" y="459581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71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" t="51083" r="10344" b="42199"/>
          <a:stretch/>
        </p:blipFill>
        <p:spPr>
          <a:xfrm>
            <a:off x="254000" y="1252580"/>
            <a:ext cx="8763000" cy="100655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3350" y="459581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3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61518" r="1007" b="9253"/>
          <a:stretch/>
        </p:blipFill>
        <p:spPr>
          <a:xfrm>
            <a:off x="0" y="1179871"/>
            <a:ext cx="9144000" cy="407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3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7" y="638629"/>
            <a:ext cx="8679543" cy="3236687"/>
          </a:xfrm>
        </p:spPr>
        <p:txBody>
          <a:bodyPr>
            <a:normAutofit/>
          </a:bodyPr>
          <a:lstStyle/>
          <a:p>
            <a:pPr algn="ctr"/>
            <a:r>
              <a:rPr lang="en-US" sz="49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2: Trường </a:t>
            </a:r>
            <a:r>
              <a:rPr lang="en-US" sz="4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VUI Ở TRƯỜNG</a:t>
            </a:r>
            <a:b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1)</a:t>
            </a:r>
            <a:endParaRPr lang="en-US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16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" y="188913"/>
            <a:ext cx="5848350" cy="63023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819150"/>
            <a:ext cx="9144000" cy="6038850"/>
            <a:chOff x="-995480" y="0"/>
            <a:chExt cx="7454337" cy="460102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769" b="33122"/>
            <a:stretch/>
          </p:blipFill>
          <p:spPr>
            <a:xfrm>
              <a:off x="3869308" y="0"/>
              <a:ext cx="2589549" cy="458651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910"/>
            <a:stretch/>
          </p:blipFill>
          <p:spPr>
            <a:xfrm>
              <a:off x="-995480" y="0"/>
              <a:ext cx="4864788" cy="46010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716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2 - &amp;quot;1. Hoạt động khám phá&amp;quot;&quot;/&gt;&lt;property id=&quot;20307&quot; value=&quot;256&quot;/&gt;&lt;/object&gt;&lt;object type=&quot;3&quot; unique_id=&quot;10004&quot;&gt;&lt;property id=&quot;20148&quot; value=&quot;5&quot;/&gt;&lt;property id=&quot;20300&quot; value=&quot;Slide 1 - &amp;quot;Chủ đề2:  Trường học  Bài 7 CÙNG KHÁM PHÁ TRƯỜNG HỌC ( TIẾT 3)&amp;quot;&quot;/&gt;&lt;property id=&quot;20307&quot; value=&quot;257&quot;/&gt;&lt;/object&gt;&lt;object type=&quot;3&quot; unique_id=&quot;10009&quot;&gt;&lt;property id=&quot;20148&quot; value=&quot;5&quot;/&gt;&lt;property id=&quot;20300&quot; value=&quot;Slide 5&quot;/&gt;&lt;property id=&quot;20307&quot; value=&quot;263&quot;/&gt;&lt;/object&gt;&lt;object type=&quot;3&quot; unique_id=&quot;10106&quot;&gt;&lt;property id=&quot;20148&quot; value=&quot;5&quot;/&gt;&lt;property id=&quot;20300&quot; value=&quot;Slide 3&quot;/&gt;&lt;property id=&quot;20307&quot; value=&quot;264&quot;/&gt;&lt;/object&gt;&lt;object type=&quot;3&quot; unique_id=&quot;10107&quot;&gt;&lt;property id=&quot;20148&quot; value=&quot;5&quot;/&gt;&lt;property id=&quot;20300&quot; value=&quot;Slide 4&quot;/&gt;&lt;property id=&quot;20307&quot; value=&quot;265&quot;/&gt;&lt;/object&gt;&lt;/object&gt;&lt;object type=&quot;8&quot; unique_id=&quot;1002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65</Words>
  <Application>Microsoft Office PowerPoint</Application>
  <PresentationFormat>On-screen Show (4:3)</PresentationFormat>
  <Paragraphs>16</Paragraphs>
  <Slides>12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KHỞI ĐỘNG</vt:lpstr>
      <vt:lpstr>Chủ đề 2: Trường học  Bài 7 CÙNG KHÁM PHÁ TRƯỜNG HỌC ( Tiết 3)</vt:lpstr>
      <vt:lpstr>1. Hoạt động khám phá</vt:lpstr>
      <vt:lpstr>THƯ GIÃN</vt:lpstr>
      <vt:lpstr>PowerPoint Presentation</vt:lpstr>
      <vt:lpstr>PowerPoint Presentation</vt:lpstr>
      <vt:lpstr>PowerPoint Presentation</vt:lpstr>
      <vt:lpstr>Chủ đề 2: Trường học  Bài 8 CÙNG VUI Ở TRƯỜNG ( Tiết 1)</vt:lpstr>
      <vt:lpstr>1. Hoạt động khám phá</vt:lpstr>
      <vt:lpstr>THƯ GIÃN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9</cp:revision>
  <dcterms:created xsi:type="dcterms:W3CDTF">2020-08-19T04:25:49Z</dcterms:created>
  <dcterms:modified xsi:type="dcterms:W3CDTF">2020-08-26T15:18:48Z</dcterms:modified>
</cp:coreProperties>
</file>