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3" r:id="rId3"/>
    <p:sldId id="275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7" t="24185" r="33388" b="21422"/>
          <a:stretch/>
        </p:blipFill>
        <p:spPr bwMode="auto">
          <a:xfrm>
            <a:off x="0" y="3560"/>
            <a:ext cx="9144000" cy="685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18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514600" y="3302129"/>
            <a:ext cx="46482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/>
              <a:t>Chúc thầy cô, các con </a:t>
            </a:r>
            <a:r>
              <a:rPr lang="en-US" sz="3600" b="1"/>
              <a:t>cùng </a:t>
            </a:r>
            <a:r>
              <a:rPr lang="en-US" sz="3600" b="1" smtClean="0"/>
              <a:t>gia </a:t>
            </a:r>
            <a:r>
              <a:rPr lang="en-US" sz="3600" b="1"/>
              <a:t>đình mãi </a:t>
            </a:r>
            <a:r>
              <a:rPr lang="en-US" sz="3600" b="1"/>
              <a:t>mãi </a:t>
            </a:r>
            <a:r>
              <a:rPr lang="en-US" sz="3600" b="1" smtClean="0"/>
              <a:t>hạnh </a:t>
            </a:r>
            <a:r>
              <a:rPr lang="en-US" sz="3600" b="1"/>
              <a:t>phúc !</a:t>
            </a:r>
          </a:p>
          <a:p>
            <a:pPr eaLnBrk="1" hangingPunct="1"/>
            <a:endParaRPr lang="en-US" sz="4400" b="1">
              <a:solidFill>
                <a:srgbClr val="990033"/>
              </a:solidFill>
              <a:latin typeface=".VnUnivers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645">
        <p14:ripple/>
      </p:transition>
    </mc:Choice>
    <mc:Fallback xmlns="">
      <p:transition spd="slow" advTm="664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152400"/>
            <a:ext cx="9067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hát</a:t>
            </a:r>
            <a:r>
              <a:rPr lang="vi-VN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lang="en-US" sz="36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ngoan</a:t>
            </a:r>
            <a:r>
              <a:rPr lang="en-US" sz="36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lang="en-US" sz="36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búp</a:t>
            </a:r>
            <a:r>
              <a:rPr lang="en-US" sz="36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bê</a:t>
            </a:r>
            <a:r>
              <a:rPr lang="en-US" sz="36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                    </a:t>
            </a: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Nhạc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6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Phùng</a:t>
            </a:r>
            <a:r>
              <a:rPr lang="en-US" sz="36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lang="en-US" sz="36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Thạch</a:t>
            </a:r>
            <a:endParaRPr lang="vi-VN" sz="3600" b="1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em ngoan hon bup 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1352729"/>
            <a:ext cx="8762999" cy="481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28700" y="1455175"/>
            <a:ext cx="7200900" cy="225425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90914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" y="240110"/>
            <a:ext cx="2819400" cy="59809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41" y="5638800"/>
            <a:ext cx="912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gang,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E7651-41F4-4E2F-AC63-E260CF78A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7" t="2443" r="11140" b="50083"/>
          <a:stretch/>
        </p:blipFill>
        <p:spPr>
          <a:xfrm>
            <a:off x="2590800" y="10693"/>
            <a:ext cx="5257800" cy="2779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6E7651-41F4-4E2F-AC63-E260CF78A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7" t="50183" r="11140" b="2342"/>
          <a:stretch/>
        </p:blipFill>
        <p:spPr>
          <a:xfrm>
            <a:off x="3916622" y="2867702"/>
            <a:ext cx="5242617" cy="27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906250"/>
            <a:ext cx="8624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171271"/>
            <a:ext cx="9161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4C01B-6CD3-4372-9D67-5F3546004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9" t="5189" r="4564" b="4008"/>
          <a:stretch/>
        </p:blipFill>
        <p:spPr>
          <a:xfrm>
            <a:off x="152400" y="1774070"/>
            <a:ext cx="8823592" cy="47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977" y="1686342"/>
            <a:ext cx="87468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867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7711D-E371-49FC-A994-BD049A044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6" t="2996" r="6070" b="8247"/>
          <a:stretch/>
        </p:blipFill>
        <p:spPr>
          <a:xfrm>
            <a:off x="290945" y="1165123"/>
            <a:ext cx="8561914" cy="447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324500" y="2133600"/>
            <a:ext cx="8534400" cy="1657529"/>
          </a:xfrm>
          <a:prstGeom prst="wedgeRoundRectCallout">
            <a:avLst>
              <a:gd name="adj1" fmla="val -35010"/>
              <a:gd name="adj2" fmla="val 7702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457200"/>
            <a:ext cx="887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2098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             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0" y="4546339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175</Words>
  <Application>Microsoft Office PowerPoint</Application>
  <PresentationFormat>On-screen Show (4:3)</PresentationFormat>
  <Paragraphs>16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.VnUniverse</vt:lpstr>
      <vt:lpstr>Arial</vt:lpstr>
      <vt:lpstr>Calibri</vt:lpstr>
      <vt:lpstr>HP001 TD 4H</vt:lpstr>
      <vt:lpstr>HP-089</vt:lpstr>
      <vt:lpstr>Times New Roman</vt:lpstr>
      <vt:lpstr>Office Theme</vt:lpstr>
      <vt:lpstr>PowerPoint Presentation</vt:lpstr>
      <vt:lpstr>PowerPoint Presentation</vt:lpstr>
      <vt:lpstr>PowerPoint Presentation</vt:lpstr>
      <vt:lpstr>Khám phá</vt:lpstr>
      <vt:lpstr>Khám phá</vt:lpstr>
      <vt:lpstr>PowerPoint Presentation</vt:lpstr>
      <vt:lpstr>Luyện tập</vt:lpstr>
      <vt:lpstr>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PC</cp:lastModifiedBy>
  <cp:revision>27</cp:revision>
  <dcterms:created xsi:type="dcterms:W3CDTF">2006-08-16T00:00:00Z</dcterms:created>
  <dcterms:modified xsi:type="dcterms:W3CDTF">2021-12-15T15:25:08Z</dcterms:modified>
</cp:coreProperties>
</file>