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7" r:id="rId3"/>
    <p:sldId id="259" r:id="rId4"/>
    <p:sldId id="258" r:id="rId5"/>
    <p:sldId id="260" r:id="rId6"/>
    <p:sldId id="261" r:id="rId7"/>
    <p:sldId id="262" r:id="rId8"/>
    <p:sldId id="263" r:id="rId9"/>
    <p:sldId id="285" r:id="rId10"/>
    <p:sldId id="265" r:id="rId11"/>
    <p:sldId id="275" r:id="rId12"/>
    <p:sldId id="280" r:id="rId13"/>
    <p:sldId id="282" r:id="rId14"/>
    <p:sldId id="268" r:id="rId15"/>
    <p:sldId id="271" r:id="rId16"/>
    <p:sldId id="284" r:id="rId17"/>
    <p:sldId id="272" r:id="rId18"/>
    <p:sldId id="269" r:id="rId19"/>
    <p:sldId id="283" r:id="rId20"/>
    <p:sldId id="273" r:id="rId21"/>
    <p:sldId id="287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iCiel Cadena" panose="020B0604020202020204" charset="0"/>
      <p:bold r:id="rId28"/>
    </p:embeddedFont>
    <p:embeddedFont>
      <p:font typeface="Lato" panose="020F0502020204030203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CCFFCC"/>
    <a:srgbClr val="FFFFCC"/>
    <a:srgbClr val="003300"/>
    <a:srgbClr val="FF3300"/>
    <a:srgbClr val="FF9966"/>
    <a:srgbClr val="000099"/>
    <a:srgbClr val="BF2174"/>
    <a:srgbClr val="FF0000"/>
    <a:srgbClr val="009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8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99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33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45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3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76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06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7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33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45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04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8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08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2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8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4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4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5467F0-35CB-4973-957D-04ABF93EB78B}"/>
              </a:ext>
            </a:extLst>
          </p:cNvPr>
          <p:cNvSpPr txBox="1"/>
          <p:nvPr/>
        </p:nvSpPr>
        <p:spPr>
          <a:xfrm>
            <a:off x="3347864" y="41151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Chủ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đề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3 – Quan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tâm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,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chăm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sóc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người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thân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trong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gia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đình</a:t>
            </a:r>
            <a:endParaRPr lang="en-US" sz="2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1E65BD-67D1-9C42-93A9-F1F48E8826E4}"/>
              </a:ext>
            </a:extLst>
          </p:cNvPr>
          <p:cNvGrpSpPr/>
          <p:nvPr/>
        </p:nvGrpSpPr>
        <p:grpSpPr>
          <a:xfrm>
            <a:off x="3515243" y="1356724"/>
            <a:ext cx="5760640" cy="1846659"/>
            <a:chOff x="3462401" y="1866792"/>
            <a:chExt cx="5760640" cy="184665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5ACE4D-FD40-2E4A-96F5-9D0223A42881}"/>
                </a:ext>
              </a:extLst>
            </p:cNvPr>
            <p:cNvSpPr txBox="1"/>
            <p:nvPr/>
          </p:nvSpPr>
          <p:spPr>
            <a:xfrm>
              <a:off x="3489407" y="1866792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Bài</a:t>
              </a:r>
              <a:r>
                <a:rPr lang="en-US" sz="3200" b="1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4699FA-99C6-46E2-97CE-67868AC313F1}"/>
                </a:ext>
              </a:extLst>
            </p:cNvPr>
            <p:cNvSpPr txBox="1"/>
            <p:nvPr/>
          </p:nvSpPr>
          <p:spPr>
            <a:xfrm>
              <a:off x="3462401" y="2451567"/>
              <a:ext cx="576064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Lễ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phép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vâng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lời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</a:p>
            <a:p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ông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cha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mẹ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anh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chị</a:t>
              </a:r>
              <a:endParaRPr lang="en-US" sz="38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EB680BF-05BA-4488-AB3F-622ACE383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550"/>
            <a:ext cx="2748439" cy="3790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38738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-9909"/>
            <a:ext cx="4472560" cy="40011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sz="28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555527"/>
            <a:ext cx="700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chưa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0" y="514351"/>
            <a:ext cx="1258171" cy="583857"/>
          </a:xfrm>
          <a:prstGeom prst="rect">
            <a:avLst/>
          </a:prstGeom>
        </p:spPr>
      </p:pic>
      <p:pic>
        <p:nvPicPr>
          <p:cNvPr id="7" name="Picture 6" descr="A picture containing monitor, screen, sign&#10;&#10;Description automatically generated">
            <a:extLst>
              <a:ext uri="{FF2B5EF4-FFF2-40B4-BE49-F238E27FC236}">
                <a16:creationId xmlns:a16="http://schemas.microsoft.com/office/drawing/2014/main" id="{50969576-5890-47CC-BBF9-042E5B056E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614"/>
            <a:ext cx="5153025" cy="3491509"/>
          </a:xfrm>
          <a:prstGeom prst="rect">
            <a:avLst/>
          </a:prstGeom>
        </p:spPr>
      </p:pic>
      <p:grpSp>
        <p:nvGrpSpPr>
          <p:cNvPr id="42" name="Google Shape;6118;p55">
            <a:extLst>
              <a:ext uri="{FF2B5EF4-FFF2-40B4-BE49-F238E27FC236}">
                <a16:creationId xmlns:a16="http://schemas.microsoft.com/office/drawing/2014/main" id="{1A117540-7117-40F6-8C52-40C2E6AABD9D}"/>
              </a:ext>
            </a:extLst>
          </p:cNvPr>
          <p:cNvGrpSpPr/>
          <p:nvPr/>
        </p:nvGrpSpPr>
        <p:grpSpPr>
          <a:xfrm>
            <a:off x="5868911" y="1643966"/>
            <a:ext cx="1101740" cy="1008112"/>
            <a:chOff x="1359398" y="3682271"/>
            <a:chExt cx="395296" cy="371966"/>
          </a:xfrm>
        </p:grpSpPr>
        <p:sp>
          <p:nvSpPr>
            <p:cNvPr id="43" name="Google Shape;6119;p55">
              <a:extLst>
                <a:ext uri="{FF2B5EF4-FFF2-40B4-BE49-F238E27FC236}">
                  <a16:creationId xmlns:a16="http://schemas.microsoft.com/office/drawing/2014/main" id="{69B8EE6B-869D-40DF-AB0E-41EA2CA3923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6120;p55">
              <a:extLst>
                <a:ext uri="{FF2B5EF4-FFF2-40B4-BE49-F238E27FC236}">
                  <a16:creationId xmlns:a16="http://schemas.microsoft.com/office/drawing/2014/main" id="{CF72737B-6802-4F40-B8A6-AD20B5707F2A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6121;p55">
              <a:extLst>
                <a:ext uri="{FF2B5EF4-FFF2-40B4-BE49-F238E27FC236}">
                  <a16:creationId xmlns:a16="http://schemas.microsoft.com/office/drawing/2014/main" id="{14089961-A700-438A-A0B6-6BF3291D9C96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122;p55">
              <a:extLst>
                <a:ext uri="{FF2B5EF4-FFF2-40B4-BE49-F238E27FC236}">
                  <a16:creationId xmlns:a16="http://schemas.microsoft.com/office/drawing/2014/main" id="{09CC0D88-5045-4006-A65A-A987EEB3A310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123;p55">
              <a:extLst>
                <a:ext uri="{FF2B5EF4-FFF2-40B4-BE49-F238E27FC236}">
                  <a16:creationId xmlns:a16="http://schemas.microsoft.com/office/drawing/2014/main" id="{A77295C0-E36B-4D20-A33C-F55348DD7DCC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124;p55">
              <a:extLst>
                <a:ext uri="{FF2B5EF4-FFF2-40B4-BE49-F238E27FC236}">
                  <a16:creationId xmlns:a16="http://schemas.microsoft.com/office/drawing/2014/main" id="{E0B9E9E6-AFB8-47B5-84AB-4A384B3C0FF6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125;p55">
              <a:extLst>
                <a:ext uri="{FF2B5EF4-FFF2-40B4-BE49-F238E27FC236}">
                  <a16:creationId xmlns:a16="http://schemas.microsoft.com/office/drawing/2014/main" id="{D8DBA88B-B2EF-4219-9AE1-31D27CAA52BE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oogle Shape;6126;p55">
            <a:extLst>
              <a:ext uri="{FF2B5EF4-FFF2-40B4-BE49-F238E27FC236}">
                <a16:creationId xmlns:a16="http://schemas.microsoft.com/office/drawing/2014/main" id="{7AA45652-E486-4002-ABD6-057C5C21851D}"/>
              </a:ext>
            </a:extLst>
          </p:cNvPr>
          <p:cNvGrpSpPr/>
          <p:nvPr/>
        </p:nvGrpSpPr>
        <p:grpSpPr>
          <a:xfrm>
            <a:off x="5868146" y="3219822"/>
            <a:ext cx="1102505" cy="1008112"/>
            <a:chOff x="1908099" y="3682271"/>
            <a:chExt cx="395296" cy="371966"/>
          </a:xfrm>
        </p:grpSpPr>
        <p:sp>
          <p:nvSpPr>
            <p:cNvPr id="51" name="Google Shape;6127;p55">
              <a:extLst>
                <a:ext uri="{FF2B5EF4-FFF2-40B4-BE49-F238E27FC236}">
                  <a16:creationId xmlns:a16="http://schemas.microsoft.com/office/drawing/2014/main" id="{CED8A394-B3CD-4E8C-92A1-E24B933DEBC3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2" name="Google Shape;6128;p55">
              <a:extLst>
                <a:ext uri="{FF2B5EF4-FFF2-40B4-BE49-F238E27FC236}">
                  <a16:creationId xmlns:a16="http://schemas.microsoft.com/office/drawing/2014/main" id="{C2DE116D-9C33-4484-9568-747BC37E0F95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3" name="Google Shape;6129;p55">
              <a:extLst>
                <a:ext uri="{FF2B5EF4-FFF2-40B4-BE49-F238E27FC236}">
                  <a16:creationId xmlns:a16="http://schemas.microsoft.com/office/drawing/2014/main" id="{EFA0C546-5EE8-455D-ACCB-CAC5807722E2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4" name="Google Shape;6130;p55">
              <a:extLst>
                <a:ext uri="{FF2B5EF4-FFF2-40B4-BE49-F238E27FC236}">
                  <a16:creationId xmlns:a16="http://schemas.microsoft.com/office/drawing/2014/main" id="{01578ED5-77F7-4B76-A109-8242527F5625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5" name="Google Shape;6131;p55">
              <a:extLst>
                <a:ext uri="{FF2B5EF4-FFF2-40B4-BE49-F238E27FC236}">
                  <a16:creationId xmlns:a16="http://schemas.microsoft.com/office/drawing/2014/main" id="{0F5E3031-2284-43B8-881B-8A0191EF68BF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32;p55">
              <a:extLst>
                <a:ext uri="{FF2B5EF4-FFF2-40B4-BE49-F238E27FC236}">
                  <a16:creationId xmlns:a16="http://schemas.microsoft.com/office/drawing/2014/main" id="{75DF1DF6-E17A-485F-A098-3F41AD006F1D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33;p55">
              <a:extLst>
                <a:ext uri="{FF2B5EF4-FFF2-40B4-BE49-F238E27FC236}">
                  <a16:creationId xmlns:a16="http://schemas.microsoft.com/office/drawing/2014/main" id="{D5A4B66F-CC36-4D35-9E99-099CB80300A3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826A883-4855-4103-AA81-DCB893BE6BAF}"/>
              </a:ext>
            </a:extLst>
          </p:cNvPr>
          <p:cNvSpPr txBox="1"/>
          <p:nvPr/>
        </p:nvSpPr>
        <p:spPr>
          <a:xfrm>
            <a:off x="7150251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1C5211E-92D2-4AC3-9B19-9C57CCB2D9DB}"/>
              </a:ext>
            </a:extLst>
          </p:cNvPr>
          <p:cNvSpPr txBox="1"/>
          <p:nvPr/>
        </p:nvSpPr>
        <p:spPr>
          <a:xfrm>
            <a:off x="7150251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3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8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555527"/>
            <a:ext cx="700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chưa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0" y="514351"/>
            <a:ext cx="1258171" cy="583857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6E3DC45B-1B46-4A87-9092-157DA9EAF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2" y="1121559"/>
            <a:ext cx="4055344" cy="3717370"/>
          </a:xfrm>
          <a:prstGeom prst="rect">
            <a:avLst/>
          </a:prstGeom>
        </p:spPr>
      </p:pic>
      <p:grpSp>
        <p:nvGrpSpPr>
          <p:cNvPr id="42" name="Google Shape;6118;p55">
            <a:extLst>
              <a:ext uri="{FF2B5EF4-FFF2-40B4-BE49-F238E27FC236}">
                <a16:creationId xmlns:a16="http://schemas.microsoft.com/office/drawing/2014/main" id="{CE6D172F-E7D6-41D8-B0C7-082F8E62E235}"/>
              </a:ext>
            </a:extLst>
          </p:cNvPr>
          <p:cNvGrpSpPr/>
          <p:nvPr/>
        </p:nvGrpSpPr>
        <p:grpSpPr>
          <a:xfrm>
            <a:off x="5868911" y="1643966"/>
            <a:ext cx="1101740" cy="1008112"/>
            <a:chOff x="1359398" y="3682271"/>
            <a:chExt cx="395296" cy="371966"/>
          </a:xfrm>
        </p:grpSpPr>
        <p:sp>
          <p:nvSpPr>
            <p:cNvPr id="43" name="Google Shape;6119;p55">
              <a:extLst>
                <a:ext uri="{FF2B5EF4-FFF2-40B4-BE49-F238E27FC236}">
                  <a16:creationId xmlns:a16="http://schemas.microsoft.com/office/drawing/2014/main" id="{94D7682B-2923-4817-BD25-DA3E6CE335BF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6120;p55">
              <a:extLst>
                <a:ext uri="{FF2B5EF4-FFF2-40B4-BE49-F238E27FC236}">
                  <a16:creationId xmlns:a16="http://schemas.microsoft.com/office/drawing/2014/main" id="{6C926FBF-3ADB-4D52-B78F-B9FBCDAFCB5A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6121;p55">
              <a:extLst>
                <a:ext uri="{FF2B5EF4-FFF2-40B4-BE49-F238E27FC236}">
                  <a16:creationId xmlns:a16="http://schemas.microsoft.com/office/drawing/2014/main" id="{0904D5AB-E7D2-4BFE-8CD2-468711B3BD75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122;p55">
              <a:extLst>
                <a:ext uri="{FF2B5EF4-FFF2-40B4-BE49-F238E27FC236}">
                  <a16:creationId xmlns:a16="http://schemas.microsoft.com/office/drawing/2014/main" id="{3A45495F-DBFC-48C8-B35C-3593D3821E80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123;p55">
              <a:extLst>
                <a:ext uri="{FF2B5EF4-FFF2-40B4-BE49-F238E27FC236}">
                  <a16:creationId xmlns:a16="http://schemas.microsoft.com/office/drawing/2014/main" id="{64511344-695D-4595-A882-5B8F47463DEE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124;p55">
              <a:extLst>
                <a:ext uri="{FF2B5EF4-FFF2-40B4-BE49-F238E27FC236}">
                  <a16:creationId xmlns:a16="http://schemas.microsoft.com/office/drawing/2014/main" id="{54A265DB-E5F4-4CEF-AC7F-207E76CF1FA9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125;p55">
              <a:extLst>
                <a:ext uri="{FF2B5EF4-FFF2-40B4-BE49-F238E27FC236}">
                  <a16:creationId xmlns:a16="http://schemas.microsoft.com/office/drawing/2014/main" id="{1D7411DF-05C4-448B-87D4-8CC4415007DD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oogle Shape;6126;p55">
            <a:extLst>
              <a:ext uri="{FF2B5EF4-FFF2-40B4-BE49-F238E27FC236}">
                <a16:creationId xmlns:a16="http://schemas.microsoft.com/office/drawing/2014/main" id="{79BC2D12-B1E3-437C-AE4B-C89896F0FAB8}"/>
              </a:ext>
            </a:extLst>
          </p:cNvPr>
          <p:cNvGrpSpPr/>
          <p:nvPr/>
        </p:nvGrpSpPr>
        <p:grpSpPr>
          <a:xfrm>
            <a:off x="5868146" y="3219822"/>
            <a:ext cx="1102505" cy="1008112"/>
            <a:chOff x="1908099" y="3682271"/>
            <a:chExt cx="395296" cy="371966"/>
          </a:xfrm>
        </p:grpSpPr>
        <p:sp>
          <p:nvSpPr>
            <p:cNvPr id="51" name="Google Shape;6127;p55">
              <a:extLst>
                <a:ext uri="{FF2B5EF4-FFF2-40B4-BE49-F238E27FC236}">
                  <a16:creationId xmlns:a16="http://schemas.microsoft.com/office/drawing/2014/main" id="{752B740A-66C3-4EDF-BB8A-1D247987818D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2" name="Google Shape;6128;p55">
              <a:extLst>
                <a:ext uri="{FF2B5EF4-FFF2-40B4-BE49-F238E27FC236}">
                  <a16:creationId xmlns:a16="http://schemas.microsoft.com/office/drawing/2014/main" id="{6683FACA-6CD0-448F-8262-DCF8B4D57CDF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3" name="Google Shape;6129;p55">
              <a:extLst>
                <a:ext uri="{FF2B5EF4-FFF2-40B4-BE49-F238E27FC236}">
                  <a16:creationId xmlns:a16="http://schemas.microsoft.com/office/drawing/2014/main" id="{A347C65B-2EB4-4B70-BE57-F3153FD9FE17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4" name="Google Shape;6130;p55">
              <a:extLst>
                <a:ext uri="{FF2B5EF4-FFF2-40B4-BE49-F238E27FC236}">
                  <a16:creationId xmlns:a16="http://schemas.microsoft.com/office/drawing/2014/main" id="{DC5BBC29-9988-4538-BAAF-05086640E56E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5" name="Google Shape;6131;p55">
              <a:extLst>
                <a:ext uri="{FF2B5EF4-FFF2-40B4-BE49-F238E27FC236}">
                  <a16:creationId xmlns:a16="http://schemas.microsoft.com/office/drawing/2014/main" id="{FB54C50C-5658-402E-96E3-94B4777DD618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32;p55">
              <a:extLst>
                <a:ext uri="{FF2B5EF4-FFF2-40B4-BE49-F238E27FC236}">
                  <a16:creationId xmlns:a16="http://schemas.microsoft.com/office/drawing/2014/main" id="{C23AB036-7F95-489F-8276-F744BF6A7192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33;p55">
              <a:extLst>
                <a:ext uri="{FF2B5EF4-FFF2-40B4-BE49-F238E27FC236}">
                  <a16:creationId xmlns:a16="http://schemas.microsoft.com/office/drawing/2014/main" id="{9D1ED46E-6AA5-4108-B097-620D722E4FD4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BA031F76-63D8-4E72-B740-C6CC8FBA6058}"/>
              </a:ext>
            </a:extLst>
          </p:cNvPr>
          <p:cNvSpPr txBox="1"/>
          <p:nvPr/>
        </p:nvSpPr>
        <p:spPr>
          <a:xfrm>
            <a:off x="7150251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3A32861-DDC6-463B-98F9-79C53AC63C69}"/>
              </a:ext>
            </a:extLst>
          </p:cNvPr>
          <p:cNvSpPr txBox="1"/>
          <p:nvPr/>
        </p:nvSpPr>
        <p:spPr>
          <a:xfrm>
            <a:off x="7150251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13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555527"/>
            <a:ext cx="700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chưa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0" y="514351"/>
            <a:ext cx="1258171" cy="583857"/>
          </a:xfrm>
          <a:prstGeom prst="rect">
            <a:avLst/>
          </a:prstGeom>
        </p:spPr>
      </p:pic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7EEA7E78-9B99-454B-B632-6571A2B33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5" y="1201858"/>
            <a:ext cx="4962756" cy="3458891"/>
          </a:xfrm>
          <a:prstGeom prst="rect">
            <a:avLst/>
          </a:prstGeom>
        </p:spPr>
      </p:pic>
      <p:grpSp>
        <p:nvGrpSpPr>
          <p:cNvPr id="24" name="Google Shape;6118;p55">
            <a:extLst>
              <a:ext uri="{FF2B5EF4-FFF2-40B4-BE49-F238E27FC236}">
                <a16:creationId xmlns:a16="http://schemas.microsoft.com/office/drawing/2014/main" id="{1D2D4156-6A3F-4691-B99B-51E7C2B69A78}"/>
              </a:ext>
            </a:extLst>
          </p:cNvPr>
          <p:cNvGrpSpPr/>
          <p:nvPr/>
        </p:nvGrpSpPr>
        <p:grpSpPr>
          <a:xfrm>
            <a:off x="5868911" y="1643966"/>
            <a:ext cx="1101740" cy="1008112"/>
            <a:chOff x="1359398" y="3682271"/>
            <a:chExt cx="395296" cy="371966"/>
          </a:xfrm>
        </p:grpSpPr>
        <p:sp>
          <p:nvSpPr>
            <p:cNvPr id="25" name="Google Shape;6119;p55">
              <a:extLst>
                <a:ext uri="{FF2B5EF4-FFF2-40B4-BE49-F238E27FC236}">
                  <a16:creationId xmlns:a16="http://schemas.microsoft.com/office/drawing/2014/main" id="{3CDB6891-5AFE-4CDC-8976-87853CAD7D8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6120;p55">
              <a:extLst>
                <a:ext uri="{FF2B5EF4-FFF2-40B4-BE49-F238E27FC236}">
                  <a16:creationId xmlns:a16="http://schemas.microsoft.com/office/drawing/2014/main" id="{5495BC38-477A-4EB6-9793-C7649B8D35AB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6121;p55">
              <a:extLst>
                <a:ext uri="{FF2B5EF4-FFF2-40B4-BE49-F238E27FC236}">
                  <a16:creationId xmlns:a16="http://schemas.microsoft.com/office/drawing/2014/main" id="{35BDA286-23FB-4B39-B11F-42E40FCFF3AE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6122;p55">
              <a:extLst>
                <a:ext uri="{FF2B5EF4-FFF2-40B4-BE49-F238E27FC236}">
                  <a16:creationId xmlns:a16="http://schemas.microsoft.com/office/drawing/2014/main" id="{732A7B5F-3692-435C-90B3-8F82D29FF166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6123;p55">
              <a:extLst>
                <a:ext uri="{FF2B5EF4-FFF2-40B4-BE49-F238E27FC236}">
                  <a16:creationId xmlns:a16="http://schemas.microsoft.com/office/drawing/2014/main" id="{8D49C436-1FB4-4890-8B37-6B2CBDC88002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6124;p55">
              <a:extLst>
                <a:ext uri="{FF2B5EF4-FFF2-40B4-BE49-F238E27FC236}">
                  <a16:creationId xmlns:a16="http://schemas.microsoft.com/office/drawing/2014/main" id="{ADB36BE7-483E-4DFE-A735-A8820373737D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6125;p55">
              <a:extLst>
                <a:ext uri="{FF2B5EF4-FFF2-40B4-BE49-F238E27FC236}">
                  <a16:creationId xmlns:a16="http://schemas.microsoft.com/office/drawing/2014/main" id="{E049C184-314D-496E-B614-53F010CB965C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Google Shape;6126;p55">
            <a:extLst>
              <a:ext uri="{FF2B5EF4-FFF2-40B4-BE49-F238E27FC236}">
                <a16:creationId xmlns:a16="http://schemas.microsoft.com/office/drawing/2014/main" id="{666202D6-0BDA-46DD-80FF-DA8BD635A10F}"/>
              </a:ext>
            </a:extLst>
          </p:cNvPr>
          <p:cNvGrpSpPr/>
          <p:nvPr/>
        </p:nvGrpSpPr>
        <p:grpSpPr>
          <a:xfrm>
            <a:off x="5868146" y="3219822"/>
            <a:ext cx="1102505" cy="1008112"/>
            <a:chOff x="1908099" y="3682271"/>
            <a:chExt cx="395296" cy="371966"/>
          </a:xfrm>
        </p:grpSpPr>
        <p:sp>
          <p:nvSpPr>
            <p:cNvPr id="33" name="Google Shape;6127;p55">
              <a:extLst>
                <a:ext uri="{FF2B5EF4-FFF2-40B4-BE49-F238E27FC236}">
                  <a16:creationId xmlns:a16="http://schemas.microsoft.com/office/drawing/2014/main" id="{0FF5884E-DC10-43E7-9C94-59C97ABD8C3A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4" name="Google Shape;6128;p55">
              <a:extLst>
                <a:ext uri="{FF2B5EF4-FFF2-40B4-BE49-F238E27FC236}">
                  <a16:creationId xmlns:a16="http://schemas.microsoft.com/office/drawing/2014/main" id="{06487130-83B3-4960-87BB-19D9AF68F3A3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5" name="Google Shape;6129;p55">
              <a:extLst>
                <a:ext uri="{FF2B5EF4-FFF2-40B4-BE49-F238E27FC236}">
                  <a16:creationId xmlns:a16="http://schemas.microsoft.com/office/drawing/2014/main" id="{92D426DF-42D5-40EC-9E17-4E1C5CAB20E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6" name="Google Shape;6130;p55">
              <a:extLst>
                <a:ext uri="{FF2B5EF4-FFF2-40B4-BE49-F238E27FC236}">
                  <a16:creationId xmlns:a16="http://schemas.microsoft.com/office/drawing/2014/main" id="{04BE2395-001B-4650-8DF9-33056E4EC9E6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7" name="Google Shape;6131;p55">
              <a:extLst>
                <a:ext uri="{FF2B5EF4-FFF2-40B4-BE49-F238E27FC236}">
                  <a16:creationId xmlns:a16="http://schemas.microsoft.com/office/drawing/2014/main" id="{F9B0B498-967D-4492-BF5D-A683630B3E40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8" name="Google Shape;6132;p55">
              <a:extLst>
                <a:ext uri="{FF2B5EF4-FFF2-40B4-BE49-F238E27FC236}">
                  <a16:creationId xmlns:a16="http://schemas.microsoft.com/office/drawing/2014/main" id="{47F3F317-DA9C-44EE-A270-99D766DE2F08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9" name="Google Shape;6133;p55">
              <a:extLst>
                <a:ext uri="{FF2B5EF4-FFF2-40B4-BE49-F238E27FC236}">
                  <a16:creationId xmlns:a16="http://schemas.microsoft.com/office/drawing/2014/main" id="{7DD7E076-9AE4-462F-A033-F51142713F50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9074BF5-AEE3-4E59-B183-EB4A91AD1872}"/>
              </a:ext>
            </a:extLst>
          </p:cNvPr>
          <p:cNvSpPr txBox="1"/>
          <p:nvPr/>
        </p:nvSpPr>
        <p:spPr>
          <a:xfrm>
            <a:off x="7150251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D89B94-A7F6-4DF0-BCFE-D0064BC46DDF}"/>
              </a:ext>
            </a:extLst>
          </p:cNvPr>
          <p:cNvSpPr txBox="1"/>
          <p:nvPr/>
        </p:nvSpPr>
        <p:spPr>
          <a:xfrm>
            <a:off x="7150251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6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524001" y="627534"/>
            <a:ext cx="7008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chia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endParaRPr lang="en-GB" sz="20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như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thế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0" y="514351"/>
            <a:ext cx="1258171" cy="583857"/>
          </a:xfrm>
          <a:prstGeom prst="rect">
            <a:avLst/>
          </a:prstGeom>
        </p:spPr>
      </p:pic>
      <p:pic>
        <p:nvPicPr>
          <p:cNvPr id="9" name="Picture 8" descr="A picture containing drawing, room, table&#10;&#10;Description automatically generated">
            <a:extLst>
              <a:ext uri="{FF2B5EF4-FFF2-40B4-BE49-F238E27FC236}">
                <a16:creationId xmlns:a16="http://schemas.microsoft.com/office/drawing/2014/main" id="{8E066015-BA3C-4368-864A-BE74FF2371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33" y="1515452"/>
            <a:ext cx="6102334" cy="34325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41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8751"/>
            <a:ext cx="4571999" cy="2032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2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524130"/>
            <a:ext cx="1231615" cy="523621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6A4B4E17-9EE5-4EEA-8511-2FB5F6ABDE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9" b="2931"/>
          <a:stretch/>
        </p:blipFill>
        <p:spPr>
          <a:xfrm>
            <a:off x="2800139" y="1347615"/>
            <a:ext cx="3338037" cy="3528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1495" y="555107"/>
            <a:ext cx="313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400" dirty="0" err="1">
                <a:solidFill>
                  <a:srgbClr val="BF2174"/>
                </a:solidFill>
              </a:rPr>
              <a:t>Đóng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vai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tình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huống</a:t>
            </a:r>
            <a:endParaRPr lang="en-US" sz="2400" dirty="0">
              <a:solidFill>
                <a:srgbClr val="BF2174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1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524130"/>
            <a:ext cx="1231615" cy="523621"/>
          </a:xfrm>
          <a:prstGeom prst="rect">
            <a:avLst/>
          </a:prstGeom>
        </p:spPr>
      </p:pic>
      <p:pic>
        <p:nvPicPr>
          <p:cNvPr id="6" name="Picture 5" descr="A picture containing photo, front, sitting, table&#10;&#10;Description automatically generated">
            <a:extLst>
              <a:ext uri="{FF2B5EF4-FFF2-40B4-BE49-F238E27FC236}">
                <a16:creationId xmlns:a16="http://schemas.microsoft.com/office/drawing/2014/main" id="{E4E4EFAC-C8F5-43D8-B2FD-7BF8BAA00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03598"/>
            <a:ext cx="3795754" cy="3781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1495" y="555107"/>
            <a:ext cx="313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400" dirty="0" err="1">
                <a:solidFill>
                  <a:srgbClr val="BF2174"/>
                </a:solidFill>
              </a:rPr>
              <a:t>Đóng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vai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tình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huống</a:t>
            </a:r>
            <a:endParaRPr lang="en-US" sz="2400" dirty="0">
              <a:solidFill>
                <a:srgbClr val="BF2174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701DF91-1260-4656-9C62-0D07EECDD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524130"/>
            <a:ext cx="1231615" cy="5236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9672" y="524130"/>
            <a:ext cx="8821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Chia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về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9" name="Picture 8" descr="A picture containing drawing, room, table&#10;&#10;Description automatically generated">
            <a:extLst>
              <a:ext uri="{FF2B5EF4-FFF2-40B4-BE49-F238E27FC236}">
                <a16:creationId xmlns:a16="http://schemas.microsoft.com/office/drawing/2014/main" id="{8E066015-BA3C-4368-864A-BE74FF2371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656174"/>
            <a:ext cx="5852160" cy="329184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87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701DF91-1260-4656-9C62-0D07EECDD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524130"/>
            <a:ext cx="1231615" cy="523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86C98-B53C-4B97-8F1F-9F930711A6F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81614" y="1047750"/>
            <a:ext cx="4392488" cy="28201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1B70D2-3818-4985-85CC-8C35088E7ED1}"/>
              </a:ext>
            </a:extLst>
          </p:cNvPr>
          <p:cNvSpPr txBox="1"/>
          <p:nvPr/>
        </p:nvSpPr>
        <p:spPr>
          <a:xfrm>
            <a:off x="2249566" y="4155927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luôn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ctr"/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bằng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thái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hành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vi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hợp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23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0" y="1347614"/>
            <a:ext cx="2770890" cy="39319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3808" y="2067694"/>
            <a:ext cx="6193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Bé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ngoan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lễ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phép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,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vâng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lời</a:t>
            </a:r>
            <a:endParaRPr lang="vi-VN" sz="32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pPr algn="ctr"/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Ông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bà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cha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mẹ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rạng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ngời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niềm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vui</a:t>
            </a:r>
            <a:endParaRPr lang="vi-VN" sz="3200" dirty="0">
              <a:solidFill>
                <a:srgbClr val="DA098C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pic>
        <p:nvPicPr>
          <p:cNvPr id="2" name="Chimvanhkhuyen-Dangcapnhat_333z (mp3cut.net)">
            <a:hlinkClick r:id="" action="ppaction://media"/>
            <a:extLst>
              <a:ext uri="{FF2B5EF4-FFF2-40B4-BE49-F238E27FC236}">
                <a16:creationId xmlns:a16="http://schemas.microsoft.com/office/drawing/2014/main" id="{66BC7AA0-8575-4D43-A2F5-6536A704C3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2440" y="4498108"/>
            <a:ext cx="406400" cy="40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13" y="1203599"/>
            <a:ext cx="6179577" cy="3628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"/>
            <a:ext cx="22322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62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33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81151"/>
            <a:ext cx="5219700" cy="1708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"/>
            <a:ext cx="22322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26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1683229" y="631837"/>
            <a:ext cx="713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chú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chim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khuyên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lại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khen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ngoan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ngoãn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13" y="1175098"/>
            <a:ext cx="6179577" cy="3628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"/>
            <a:ext cx="22677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4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"/>
            <a:ext cx="22677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630029" y="492264"/>
            <a:ext cx="7132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như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thế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10" name="Picture 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406BEDC5-1C64-4077-B83F-9FE85832E8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160" y="771550"/>
            <a:ext cx="3596305" cy="2088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D152F3-8E66-4F4B-B4C7-1A7C1317CC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84" y="3003083"/>
            <a:ext cx="3275440" cy="2068407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0C4486F3-E290-42B4-80B2-92A9374789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70" y="3104636"/>
            <a:ext cx="3060648" cy="19236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216FF7-59A5-4E2F-89B7-FC204527A1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8" y="1079408"/>
            <a:ext cx="2984768" cy="19236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4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id="{A7B46789-02B6-410F-9B8D-4FC31473E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897" y="1339832"/>
            <a:ext cx="4574167" cy="36850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0200" y="627008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cần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7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1556088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415852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2550"/>
            <a:ext cx="4724400" cy="2183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3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310</Words>
  <Application>Microsoft Office PowerPoint</Application>
  <PresentationFormat>On-screen Show (16:9)</PresentationFormat>
  <Paragraphs>43</Paragraphs>
  <Slides>20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iCiel Cadena</vt:lpstr>
      <vt:lpstr>Times New Roman</vt:lpstr>
      <vt:lpstr>Arial</vt:lpstr>
      <vt:lpstr>Calibri</vt:lpstr>
      <vt:lpstr>Lato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PC</cp:lastModifiedBy>
  <cp:revision>49</cp:revision>
  <dcterms:created xsi:type="dcterms:W3CDTF">2020-04-29T11:34:14Z</dcterms:created>
  <dcterms:modified xsi:type="dcterms:W3CDTF">2022-10-11T16:49:55Z</dcterms:modified>
</cp:coreProperties>
</file>