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0820-618E-4045-8811-DE7B68216E6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028F-6336-420D-AE86-B41F7BBF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con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đến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với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học</a:t>
            </a:r>
            <a:endParaRPr lang="en-US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9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9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139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078" fill="hold"/>
                                        <p:tgtEl>
                                          <p:spTgt spid="72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2468" y="1081844"/>
            <a:ext cx="537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1905000"/>
            <a:ext cx="27717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50533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187" y="4441846"/>
            <a:ext cx="99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1104" y="27302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63399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691" y="3276600"/>
            <a:ext cx="124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2242810"/>
            <a:ext cx="1447800" cy="1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90800" y="2730230"/>
            <a:ext cx="1905000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99729" y="2895600"/>
            <a:ext cx="1796071" cy="724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9729" y="3157211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60879" y="2302505"/>
            <a:ext cx="1480225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 flipV="1">
            <a:off x="4940031" y="2730230"/>
            <a:ext cx="1301073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4000" y="3833575"/>
            <a:ext cx="916832" cy="194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07023" y="4812067"/>
            <a:ext cx="1187279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6900" y="458218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99729" y="3973749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3717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91282"/>
            <a:ext cx="5200650" cy="50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72" y="1828800"/>
            <a:ext cx="3587761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43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37185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6" y="485775"/>
            <a:ext cx="41243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62000" y="914400"/>
            <a:ext cx="1219200" cy="9906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3634" y="2438400"/>
            <a:ext cx="12192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3962400"/>
            <a:ext cx="1219200" cy="990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5410200"/>
            <a:ext cx="12192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3594 -0.09422 C 0.16424 -0.11551 0.20712 -0.12778 0.25139 -0.12778 C 0.30208 -0.12778 0.34323 -0.11551 0.37153 -0.09422 L 0.50833 4.44444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111 L 0.49618 -0.09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20833 -0.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208 L 0.12743 -0.03009 C 0.15573 -0.02454 0.19688 -0.02361 0.23872 -0.03079 C 0.28698 -0.03935 0.32448 -0.05417 0.35069 -0.06921 L 0.47569 -0.13518 " pathEditMode="relative" rAng="-449287" ptsTypes="F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533400"/>
            <a:ext cx="845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688005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878" y="857349"/>
            <a:ext cx="9259702" cy="5143302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-57851" y="3026246"/>
            <a:ext cx="9259701" cy="167395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1618684" y="857350"/>
            <a:ext cx="6153593" cy="1207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3611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136</Words>
  <Application>Microsoft Office PowerPoint</Application>
  <PresentationFormat>On-screen Show (4:3)</PresentationFormat>
  <Paragraphs>29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 Thao Van</cp:lastModifiedBy>
  <cp:revision>11</cp:revision>
  <dcterms:created xsi:type="dcterms:W3CDTF">2006-08-16T00:00:00Z</dcterms:created>
  <dcterms:modified xsi:type="dcterms:W3CDTF">2022-02-27T08:02:34Z</dcterms:modified>
</cp:coreProperties>
</file>