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11" r:id="rId3"/>
    <p:sldId id="307" r:id="rId4"/>
    <p:sldId id="289" r:id="rId5"/>
    <p:sldId id="308" r:id="rId6"/>
    <p:sldId id="264" r:id="rId7"/>
    <p:sldId id="299" r:id="rId8"/>
    <p:sldId id="309" r:id="rId9"/>
    <p:sldId id="300" r:id="rId10"/>
    <p:sldId id="304" r:id="rId11"/>
    <p:sldId id="302" r:id="rId12"/>
    <p:sldId id="301" r:id="rId13"/>
    <p:sldId id="310" r:id="rId14"/>
    <p:sldId id="312" r:id="rId15"/>
    <p:sldId id="298" r:id="rId16"/>
  </p:sldIdLst>
  <p:sldSz cx="9144000" cy="5143500" type="screen16x9"/>
  <p:notesSz cx="6858000" cy="9144000"/>
  <p:custDataLst>
    <p:tags r:id="rId1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60"/>
  </p:normalViewPr>
  <p:slideViewPr>
    <p:cSldViewPr>
      <p:cViewPr varScale="1">
        <p:scale>
          <a:sx n="83" d="100"/>
          <a:sy n="83" d="100"/>
        </p:scale>
        <p:origin x="-102" y="-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2022/9/9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3095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738530"/>
            <a:ext cx="6211692" cy="13488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2185954"/>
            <a:ext cx="6211692" cy="1318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8" y="3603474"/>
            <a:ext cx="5849110" cy="13376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71634" y="885799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144" y="3723878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945" y="2333780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82978" y="935925"/>
            <a:ext cx="991176" cy="477053"/>
            <a:chOff x="7613272" y="885799"/>
            <a:chExt cx="991176" cy="477053"/>
          </a:xfrm>
        </p:grpSpPr>
        <p:sp>
          <p:nvSpPr>
            <p:cNvPr id="8" name="Right Arrow 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82978" y="1615503"/>
            <a:ext cx="991176" cy="477053"/>
            <a:chOff x="7613272" y="885799"/>
            <a:chExt cx="991176" cy="477053"/>
          </a:xfrm>
        </p:grpSpPr>
        <p:sp>
          <p:nvSpPr>
            <p:cNvPr id="18" name="Right Arrow 1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2875" y="2325743"/>
            <a:ext cx="991176" cy="477053"/>
            <a:chOff x="7613272" y="885799"/>
            <a:chExt cx="991176" cy="477053"/>
          </a:xfrm>
        </p:grpSpPr>
        <p:sp>
          <p:nvSpPr>
            <p:cNvPr id="21" name="Right Arrow 20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60788" y="2915315"/>
            <a:ext cx="991176" cy="477053"/>
            <a:chOff x="7613272" y="885799"/>
            <a:chExt cx="991176" cy="477053"/>
          </a:xfrm>
        </p:grpSpPr>
        <p:sp>
          <p:nvSpPr>
            <p:cNvPr id="24" name="Right Arrow 23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60788" y="3583437"/>
            <a:ext cx="991176" cy="477053"/>
            <a:chOff x="7613272" y="885799"/>
            <a:chExt cx="991176" cy="477053"/>
          </a:xfrm>
        </p:grpSpPr>
        <p:sp>
          <p:nvSpPr>
            <p:cNvPr id="27" name="Right Arrow 26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60788" y="4272318"/>
            <a:ext cx="991176" cy="477053"/>
            <a:chOff x="7613272" y="885799"/>
            <a:chExt cx="991176" cy="477053"/>
          </a:xfrm>
        </p:grpSpPr>
        <p:sp>
          <p:nvSpPr>
            <p:cNvPr id="30" name="Right Arrow 29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8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5932" y="51470"/>
            <a:ext cx="7039575" cy="766975"/>
            <a:chOff x="126138" y="1444735"/>
            <a:chExt cx="7039575" cy="766975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3558"/>
            <a:ext cx="6120679" cy="3430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27784" y="4349785"/>
            <a:ext cx="374441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2700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163564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271576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1681" y="1851670"/>
            <a:ext cx="1872208" cy="230425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0, 1, 2, 3, 4, 5 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553230" y="186403"/>
            <a:ext cx="6038850" cy="908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</a:t>
            </a:r>
            <a:endParaRPr lang="vi-VN" sz="2100" b="1" kern="10" dirty="0" smtClean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vi-VN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CHIẾC </a:t>
            </a:r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LÁ SẮC MÀU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46620" y="1095222"/>
            <a:ext cx="5099259" cy="3406436"/>
            <a:chOff x="2146620" y="1095222"/>
            <a:chExt cx="5099259" cy="3406436"/>
          </a:xfrm>
        </p:grpSpPr>
        <p:grpSp>
          <p:nvGrpSpPr>
            <p:cNvPr id="5" name="Group 4"/>
            <p:cNvGrpSpPr/>
            <p:nvPr/>
          </p:nvGrpSpPr>
          <p:grpSpPr>
            <a:xfrm>
              <a:off x="2856437" y="3006347"/>
              <a:ext cx="936104" cy="1209828"/>
              <a:chOff x="1907704" y="1419622"/>
              <a:chExt cx="936104" cy="120982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722078" y="1475780"/>
              <a:ext cx="936104" cy="1209828"/>
              <a:chOff x="1907704" y="1419622"/>
              <a:chExt cx="936104" cy="120982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758771" y="1095222"/>
              <a:ext cx="936104" cy="1209828"/>
              <a:chOff x="1907704" y="1419622"/>
              <a:chExt cx="936104" cy="120982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71626" y="1157018"/>
              <a:ext cx="936104" cy="1209828"/>
              <a:chOff x="1907704" y="1419622"/>
              <a:chExt cx="936104" cy="120982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40338" y="3291830"/>
              <a:ext cx="936104" cy="1209828"/>
              <a:chOff x="1907704" y="1419622"/>
              <a:chExt cx="936104" cy="120982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63759" y="3259057"/>
              <a:ext cx="936104" cy="1209828"/>
              <a:chOff x="1907704" y="1419622"/>
              <a:chExt cx="936104" cy="12098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146620" y="2394279"/>
              <a:ext cx="936104" cy="1209828"/>
              <a:chOff x="1907704" y="1419622"/>
              <a:chExt cx="936104" cy="120982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710218" y="3084229"/>
              <a:ext cx="936104" cy="1209828"/>
              <a:chOff x="1907704" y="1419622"/>
              <a:chExt cx="936104" cy="120982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309775" y="2116361"/>
              <a:ext cx="936104" cy="1209828"/>
              <a:chOff x="1907704" y="1419622"/>
              <a:chExt cx="936104" cy="120982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17181" y="1413133"/>
              <a:ext cx="936104" cy="1209828"/>
              <a:chOff x="1907704" y="1419622"/>
              <a:chExt cx="936104" cy="120982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6" name="Oval 25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99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</a:t>
            </a:r>
            <a:r>
              <a:rPr lang="en-US" altLang="en-US" sz="4050" b="1" smtClean="0">
                <a:solidFill>
                  <a:schemeClr val="bg1"/>
                </a:solidFill>
                <a:latin typeface="HP001 4 hàng" pitchFamily="34" charset="0"/>
              </a:rPr>
              <a:t>5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800200" y="-92546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" y="796379"/>
            <a:ext cx="1609950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4" y="1160248"/>
            <a:ext cx="5328592" cy="38011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17125" y="2486836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609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646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098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06466" y="2486835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7125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06466" y="437661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852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06466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0986" y="4376618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27784" y="2486836"/>
            <a:ext cx="4320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1364" y="1444735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52" name="Oval 5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1630"/>
            <a:ext cx="5738501" cy="199116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20742347">
            <a:off x="360550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20742347">
            <a:off x="468562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8204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7574"/>
            <a:ext cx="5201663" cy="3886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35646"/>
            <a:ext cx="5328592" cy="866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9632" y="1807064"/>
            <a:ext cx="52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53232" y="1853231"/>
            <a:ext cx="991176" cy="477053"/>
            <a:chOff x="7613272" y="885799"/>
            <a:chExt cx="991176" cy="477053"/>
          </a:xfrm>
        </p:grpSpPr>
        <p:sp>
          <p:nvSpPr>
            <p:cNvPr id="9" name="Right Arrow 8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11&quot;/&gt;&lt;/object&gt;&lt;object type=&quot;3&quot; unique_id=&quot;10004&quot;&gt;&lt;property id=&quot;20148&quot; value=&quot;5&quot;/&gt;&lt;property id=&quot;20300&quot; value=&quot;Slide 2&quot;/&gt;&lt;property id=&quot;20307&quot; value=&quot;307&quot;/&gt;&lt;/object&gt;&lt;object type=&quot;3&quot; unique_id=&quot;10005&quot;&gt;&lt;property id=&quot;20148&quot; value=&quot;5&quot;/&gt;&lt;property id=&quot;20300&quot; value=&quot;Slide 3&quot;/&gt;&lt;property id=&quot;20307&quot; value=&quot;289&quot;/&gt;&lt;/object&gt;&lt;object type=&quot;3&quot; unique_id=&quot;10006&quot;&gt;&lt;property id=&quot;20148&quot; value=&quot;5&quot;/&gt;&lt;property id=&quot;20300&quot; value=&quot;Slide 4&quot;/&gt;&lt;property id=&quot;20307&quot; value=&quot;308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99&quot;/&gt;&lt;/object&gt;&lt;object type=&quot;3&quot; unique_id=&quot;10009&quot;&gt;&lt;property id=&quot;20148&quot; value=&quot;5&quot;/&gt;&lt;property id=&quot;20300&quot; value=&quot;Slide 7&quot;/&gt;&lt;property id=&quot;20307&quot; value=&quot;309&quot;/&gt;&lt;/object&gt;&lt;object type=&quot;3&quot; unique_id=&quot;10010&quot;&gt;&lt;property id=&quot;20148&quot; value=&quot;5&quot;/&gt;&lt;property id=&quot;20300&quot; value=&quot;Slide 8&quot;/&gt;&lt;property id=&quot;20307&quot; value=&quot;300&quot;/&gt;&lt;/object&gt;&lt;object type=&quot;3&quot; unique_id=&quot;10011&quot;&gt;&lt;property id=&quot;20148&quot; value=&quot;5&quot;/&gt;&lt;property id=&quot;20300&quot; value=&quot;Slide 9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02&quot;/&gt;&lt;/object&gt;&lt;object type=&quot;3&quot; unique_id=&quot;10013&quot;&gt;&lt;property id=&quot;20148&quot; value=&quot;5&quot;/&gt;&lt;property id=&quot;20300&quot; value=&quot;Slide 11&quot;/&gt;&lt;property id=&quot;20307&quot; value=&quot;301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&quot;/&gt;&lt;property id=&quot;20307&quot; value=&quot;312&quot;/&gt;&lt;/object&gt;&lt;object type=&quot;3&quot; unique_id=&quot;10016&quot;&gt;&lt;property id=&quot;20148&quot; value=&quot;5&quot;/&gt;&lt;property id=&quot;20300&quot; value=&quot;Slide 14&quot;/&gt;&lt;property id=&quot;20307&quot; value=&quot;298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208</Words>
  <Application>Microsoft Office PowerPoint</Application>
  <PresentationFormat>On-screen Show (16:9)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MTC</cp:lastModifiedBy>
  <cp:revision>193</cp:revision>
  <dcterms:created xsi:type="dcterms:W3CDTF">2014-04-01T16:27:38Z</dcterms:created>
  <dcterms:modified xsi:type="dcterms:W3CDTF">2022-09-09T03:36:09Z</dcterms:modified>
</cp:coreProperties>
</file>