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" y="0"/>
            <a:ext cx="913464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1854575" y="1359318"/>
            <a:ext cx="5439631" cy="80791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08ACF134-54A2-4D3D-91A8-5B665B65BF54}"/>
              </a:ext>
            </a:extLst>
          </p:cNvPr>
          <p:cNvSpPr txBox="1"/>
          <p:nvPr/>
        </p:nvSpPr>
        <p:spPr>
          <a:xfrm>
            <a:off x="2256542" y="1832526"/>
            <a:ext cx="4396075" cy="66941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2100" b="1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TRƯỜNG TIỂU HỌC </a:t>
            </a:r>
            <a:r>
              <a:rPr lang="en-US" sz="2100" b="1" kern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ĐỨC GIANG</a:t>
            </a:r>
            <a:endParaRPr lang="en-GB" sz="2100" b="1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latin typeface="Times New Roman" pitchFamily="18"/>
              <a:cs typeface="Times New Roman" pitchFamily="18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2926446" y="4415729"/>
            <a:ext cx="3091231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b="1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MÔN </a:t>
            </a:r>
            <a:r>
              <a:rPr lang="vi-VN" sz="2100" b="1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ĐẠO ĐỨC</a:t>
            </a:r>
            <a:r>
              <a:rPr lang="en-GB" sz="2100" b="1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latin typeface="Times New Roman" pitchFamily="18"/>
                <a:cs typeface="Times New Roman" pitchFamily="18"/>
              </a:rPr>
              <a:t>– LỚP 1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59" y="2547370"/>
            <a:ext cx="1821656" cy="14144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87" y="2130732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734" y="3124909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62" y="1573705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399" y="4312132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72" y="2722969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67" y="2808487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53" y="2344640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625" y="4281860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047" y="4454641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476" y="4874350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666" y="1227307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7" y="4242797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36" y="1086601"/>
            <a:ext cx="1127791" cy="13533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3067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14700" y="3139906"/>
            <a:ext cx="373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KẾT THÚC TIẾT HỌC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7773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973" y="3962400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76400"/>
            <a:ext cx="52578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576325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93" y="1600200"/>
            <a:ext cx="5114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75" y="1600200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45" y="2438400"/>
            <a:ext cx="5944910" cy="38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71" y="205740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130" y="972092"/>
            <a:ext cx="3971436" cy="31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137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PC</cp:lastModifiedBy>
  <cp:revision>18</cp:revision>
  <dcterms:created xsi:type="dcterms:W3CDTF">2006-08-16T00:00:00Z</dcterms:created>
  <dcterms:modified xsi:type="dcterms:W3CDTF">2021-06-08T14:25:33Z</dcterms:modified>
</cp:coreProperties>
</file>