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648393"/>
            <a:ext cx="379521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9" y="2457467"/>
            <a:ext cx="356661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bò gặm 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4582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165" y="5541818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宋体</vt:lpstr>
      <vt:lpstr>.VnAvant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70</cp:revision>
  <dcterms:created xsi:type="dcterms:W3CDTF">2020-08-10T13:41:50Z</dcterms:created>
  <dcterms:modified xsi:type="dcterms:W3CDTF">2021-06-08T15:40:00Z</dcterms:modified>
</cp:coreProperties>
</file>