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0" r:id="rId2"/>
    <p:sldId id="295" r:id="rId3"/>
    <p:sldId id="281" r:id="rId4"/>
    <p:sldId id="271" r:id="rId5"/>
    <p:sldId id="282" r:id="rId6"/>
    <p:sldId id="272" r:id="rId7"/>
    <p:sldId id="274" r:id="rId8"/>
    <p:sldId id="278" r:id="rId9"/>
    <p:sldId id="277" r:id="rId10"/>
    <p:sldId id="284" r:id="rId11"/>
    <p:sldId id="285" r:id="rId12"/>
    <p:sldId id="286" r:id="rId13"/>
    <p:sldId id="287" r:id="rId14"/>
    <p:sldId id="289" r:id="rId15"/>
    <p:sldId id="288" r:id="rId16"/>
    <p:sldId id="290" r:id="rId17"/>
    <p:sldId id="291" r:id="rId18"/>
    <p:sldId id="292" r:id="rId19"/>
    <p:sldId id="293" r:id="rId20"/>
    <p:sldId id="294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7" autoAdjust="0"/>
    <p:restoredTop sz="93725" autoAdjust="0"/>
  </p:normalViewPr>
  <p:slideViewPr>
    <p:cSldViewPr>
      <p:cViewPr varScale="1">
        <p:scale>
          <a:sx n="69" d="100"/>
          <a:sy n="69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B1C-1BB0-414C-97A2-23D6FB0BF98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89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8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3"/>
          <p:cNvSpPr txBox="1">
            <a:spLocks/>
          </p:cNvSpPr>
          <p:nvPr/>
        </p:nvSpPr>
        <p:spPr>
          <a:xfrm>
            <a:off x="3429000" y="304800"/>
            <a:ext cx="541020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8: </a:t>
            </a:r>
            <a:b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d    Đ đ</a:t>
            </a: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1868041" cy="451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1" y="2197608"/>
            <a:ext cx="587411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26" y="365125"/>
            <a:ext cx="4583430" cy="6111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84" y="365125"/>
            <a:ext cx="4581144" cy="610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23" y="2707360"/>
            <a:ext cx="3372905" cy="1572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844296"/>
            <a:ext cx="1245311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80" y="1877378"/>
            <a:ext cx="3987070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90800" y="56388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Bé có ô đỏ.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7200"/>
            <a:ext cx="7162800" cy="504818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724400" y="6248400"/>
            <a:ext cx="609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96" y="1877376"/>
            <a:ext cx="3990537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>
            <a:extLst>
              <a:ext uri="{FF2B5EF4-FFF2-40B4-BE49-F238E27FC236}">
                <a16:creationId xmlns:a16="http://schemas.microsoft.com/office/drawing/2014/main" id="{886D2BD1-624C-4D0C-9179-4B0AE162CCDF}"/>
              </a:ext>
            </a:extLst>
          </p:cNvPr>
          <p:cNvSpPr/>
          <p:nvPr/>
        </p:nvSpPr>
        <p:spPr>
          <a:xfrm>
            <a:off x="3200400" y="457200"/>
            <a:ext cx="2453294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43000"/>
            <a:ext cx="5486400" cy="5441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095" y="770826"/>
            <a:ext cx="724302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1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>
            <a:extLst>
              <a:ext uri="{FF2B5EF4-FFF2-40B4-BE49-F238E27FC236}">
                <a16:creationId xmlns:a16="http://schemas.microsoft.com/office/drawing/2014/main" id="{886D2BD1-624C-4D0C-9179-4B0AE162CCDF}"/>
              </a:ext>
            </a:extLst>
          </p:cNvPr>
          <p:cNvSpPr/>
          <p:nvPr/>
        </p:nvSpPr>
        <p:spPr>
          <a:xfrm>
            <a:off x="3352800" y="228600"/>
            <a:ext cx="2453294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 smtClean="0">
                <a:solidFill>
                  <a:schemeClr val="bg1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9" name="BT8_TH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76400" y="990600"/>
            <a:ext cx="5715000" cy="56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3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3810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Chào hỏi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843402" y="1407962"/>
            <a:ext cx="7843398" cy="4922947"/>
            <a:chOff x="1124536" y="1407961"/>
            <a:chExt cx="10046385" cy="49229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678253" cy="49077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8403" y="1407961"/>
              <a:ext cx="4782518" cy="4922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237775" y="-139121"/>
            <a:ext cx="1340388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4402272" y="-129692"/>
            <a:ext cx="1340388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756" y="4167712"/>
            <a:ext cx="9143244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381000" y="381000"/>
            <a:ext cx="6553200" cy="35814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09600"/>
            <a:ext cx="2162907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52900350-A3C0-4431-85E6-C054270022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871" y="-1488744"/>
            <a:ext cx="4572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5400" y="1676400"/>
            <a:ext cx="48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/>
              <a:t>Khởi động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1303023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3429000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7821706" cy="2282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382000" cy="426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8768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Dưới gốc đa, các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bạn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sz="4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dẻ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4856293"/>
            <a:ext cx="7458452" cy="1551432"/>
            <a:chOff x="0" y="4856293"/>
            <a:chExt cx="7458452" cy="1551432"/>
          </a:xfrm>
        </p:grpSpPr>
        <p:grpSp>
          <p:nvGrpSpPr>
            <p:cNvPr id="19" name="Group 20"/>
            <p:cNvGrpSpPr/>
            <p:nvPr/>
          </p:nvGrpSpPr>
          <p:grpSpPr>
            <a:xfrm>
              <a:off x="0" y="4870148"/>
              <a:ext cx="3475276" cy="1537577"/>
              <a:chOff x="521208" y="-471189"/>
              <a:chExt cx="3475276" cy="1537577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535063" y="-471189"/>
                <a:ext cx="4754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624628" y="235391"/>
                <a:ext cx="37185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  <a:endPara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152183" y="-471189"/>
                <a:ext cx="3962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</a:t>
                </a:r>
                <a:endPara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21208" y="235391"/>
                <a:ext cx="37185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  <a:endPara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045208" y="235391"/>
                <a:ext cx="37185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  <a:endPara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086596" y="4856293"/>
              <a:ext cx="3718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  <a:endPara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81200"/>
            <a:ext cx="48768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Î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e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1524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962400"/>
            <a:ext cx="12954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da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dÎ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dÕ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24400" y="3962400"/>
            <a:ext cx="13716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®¸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®ß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248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®æ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4600" y="609600"/>
            <a:ext cx="3048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39624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®¸ </a:t>
            </a:r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dÕ</a:t>
            </a:r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3937337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« ®á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3962400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®a ®a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11" name="Picture 10" descr="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55194"/>
            <a:ext cx="2819400" cy="2745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57200"/>
            <a:ext cx="26670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199"/>
            <a:ext cx="2971800" cy="27432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Î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e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1524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1524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962400"/>
            <a:ext cx="12954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da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dÎ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dÕ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24400" y="3962400"/>
            <a:ext cx="13716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®¸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08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®ß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24800" y="3962400"/>
            <a:ext cx="121920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®æ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54102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®¸ </a:t>
            </a:r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dÕ</a:t>
            </a:r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34200" y="5385137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« ®á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2800" y="5410200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®a ®a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212be24cc59c299ec9d86dc2401b5ff4c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659</TotalTime>
  <Words>94</Words>
  <Application>Microsoft Office PowerPoint</Application>
  <PresentationFormat>On-screen Show (4:3)</PresentationFormat>
  <Paragraphs>51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宋体</vt:lpstr>
      <vt:lpstr>.VnAvant</vt:lpstr>
      <vt:lpstr>Arial</vt:lpstr>
      <vt:lpstr>Arial-Rounded</vt:lpstr>
      <vt:lpstr>Calibri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PC</cp:lastModifiedBy>
  <cp:revision>61</cp:revision>
  <dcterms:created xsi:type="dcterms:W3CDTF">2020-08-10T13:41:50Z</dcterms:created>
  <dcterms:modified xsi:type="dcterms:W3CDTF">2021-06-08T15:41:44Z</dcterms:modified>
</cp:coreProperties>
</file>