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  <p:sldMasterId id="2147483691" r:id="rId5"/>
    <p:sldMasterId id="2147483697" r:id="rId6"/>
    <p:sldMasterId id="2147483705" r:id="rId7"/>
    <p:sldMasterId id="2147483713" r:id="rId8"/>
  </p:sldMasterIdLst>
  <p:notesMasterIdLst>
    <p:notesMasterId r:id="rId39"/>
  </p:notesMasterIdLst>
  <p:sldIdLst>
    <p:sldId id="383" r:id="rId9"/>
    <p:sldId id="384" r:id="rId10"/>
    <p:sldId id="256" r:id="rId11"/>
    <p:sldId id="381" r:id="rId12"/>
    <p:sldId id="373" r:id="rId13"/>
    <p:sldId id="374" r:id="rId14"/>
    <p:sldId id="389" r:id="rId15"/>
    <p:sldId id="260" r:id="rId16"/>
    <p:sldId id="278" r:id="rId17"/>
    <p:sldId id="375" r:id="rId18"/>
    <p:sldId id="385" r:id="rId19"/>
    <p:sldId id="275" r:id="rId20"/>
    <p:sldId id="382" r:id="rId21"/>
    <p:sldId id="265" r:id="rId22"/>
    <p:sldId id="291" r:id="rId23"/>
    <p:sldId id="380" r:id="rId24"/>
    <p:sldId id="270" r:id="rId25"/>
    <p:sldId id="271" r:id="rId26"/>
    <p:sldId id="359" r:id="rId27"/>
    <p:sldId id="293" r:id="rId28"/>
    <p:sldId id="379" r:id="rId29"/>
    <p:sldId id="377" r:id="rId30"/>
    <p:sldId id="258" r:id="rId31"/>
    <p:sldId id="289" r:id="rId32"/>
    <p:sldId id="386" r:id="rId33"/>
    <p:sldId id="387" r:id="rId34"/>
    <p:sldId id="391" r:id="rId35"/>
    <p:sldId id="276" r:id="rId36"/>
    <p:sldId id="392" r:id="rId37"/>
    <p:sldId id="393" r:id="rId38"/>
  </p:sldIdLst>
  <p:sldSz cx="12192000" cy="6858000"/>
  <p:notesSz cx="6858000" cy="9144000"/>
  <p:defaultTextStyle>
    <a:defPPr>
      <a:defRPr lang="en-US"/>
    </a:defPPr>
    <a:lvl1pPr marL="0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25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049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074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097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122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144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170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195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>
      <p:cViewPr varScale="1">
        <p:scale>
          <a:sx n="72" d="100"/>
          <a:sy n="72" d="100"/>
        </p:scale>
        <p:origin x="96" y="120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FB4C71-53BA-4105-92F5-57973C6D48A5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6201A-1B7B-425B-A4BA-76E7A909A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3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25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49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74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97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122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144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70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95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9">
            <a:extLst>
              <a:ext uri="{FF2B5EF4-FFF2-40B4-BE49-F238E27FC236}">
                <a16:creationId xmlns="" xmlns:a16="http://schemas.microsoft.com/office/drawing/2014/main" id="{43EDB2E2-D92E-43BC-A78D-58133E06E1A2}"/>
              </a:ext>
            </a:extLst>
          </p:cNvPr>
          <p:cNvSpPr/>
          <p:nvPr/>
        </p:nvSpPr>
        <p:spPr>
          <a:xfrm>
            <a:off x="406402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6" name="Rounded Rectangle 10">
            <a:extLst>
              <a:ext uri="{FF2B5EF4-FFF2-40B4-BE49-F238E27FC236}">
                <a16:creationId xmlns="" xmlns:a16="http://schemas.microsoft.com/office/drawing/2014/main" id="{F2879B3F-421A-438B-AC2B-45F52360CC3A}"/>
              </a:ext>
            </a:extLst>
          </p:cNvPr>
          <p:cNvSpPr/>
          <p:nvPr/>
        </p:nvSpPr>
        <p:spPr>
          <a:xfrm>
            <a:off x="558130" y="434163"/>
            <a:ext cx="1107574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63168" y="1820207"/>
            <a:ext cx="10363200" cy="1828800"/>
          </a:xfrm>
        </p:spPr>
        <p:txBody>
          <a:bodyPr lIns="45704" rIns="45704" bIns="45704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914400"/>
          </a:xfrm>
        </p:spPr>
        <p:txBody>
          <a:bodyPr tIns="0"/>
          <a:lstStyle>
            <a:lvl1pPr marL="36562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025" indent="0" algn="ctr">
              <a:buNone/>
            </a:lvl2pPr>
            <a:lvl3pPr marL="914049" indent="0" algn="ctr">
              <a:buNone/>
            </a:lvl3pPr>
            <a:lvl4pPr marL="1371074" indent="0" algn="ctr">
              <a:buNone/>
            </a:lvl4pPr>
            <a:lvl5pPr marL="1828097" indent="0" algn="ctr">
              <a:buNone/>
            </a:lvl5pPr>
            <a:lvl6pPr marL="2285122" indent="0" algn="ctr">
              <a:buNone/>
            </a:lvl6pPr>
            <a:lvl7pPr marL="2742144" indent="0" algn="ctr">
              <a:buNone/>
            </a:lvl7pPr>
            <a:lvl8pPr marL="3199170" indent="0" algn="ctr">
              <a:buNone/>
            </a:lvl8pPr>
            <a:lvl9pPr marL="3656195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18">
            <a:extLst>
              <a:ext uri="{FF2B5EF4-FFF2-40B4-BE49-F238E27FC236}">
                <a16:creationId xmlns="" xmlns:a16="http://schemas.microsoft.com/office/drawing/2014/main" id="{98A8D432-92FF-4E1E-8588-E18B9B666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E115300-0A9F-4CB5-8F69-554325D3B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0">
            <a:extLst>
              <a:ext uri="{FF2B5EF4-FFF2-40B4-BE49-F238E27FC236}">
                <a16:creationId xmlns="" xmlns:a16="http://schemas.microsoft.com/office/drawing/2014/main" id="{26A9FDD6-9D81-446D-A448-E4297D279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</a:lstStyle>
          <a:p>
            <a:fld id="{0535041F-6594-40CB-B4A0-70ABA6858A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532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695D8-2281-45F7-AA8D-CC743EF96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735F37-7A50-4611-9EEF-ADC0023BB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FB204CA-74A8-4F3A-896B-C5C453731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BA285BAF-BA9F-4DC2-A6B9-C7BB979763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000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9">
            <a:extLst>
              <a:ext uri="{FF2B5EF4-FFF2-40B4-BE49-F238E27FC236}">
                <a16:creationId xmlns="" xmlns:a16="http://schemas.microsoft.com/office/drawing/2014/main" id="{65ED329A-7875-4440-A7B6-5419B537362A}"/>
              </a:ext>
            </a:extLst>
          </p:cNvPr>
          <p:cNvSpPr/>
          <p:nvPr/>
        </p:nvSpPr>
        <p:spPr>
          <a:xfrm>
            <a:off x="406402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5" name="Rounded Rectangle 10">
            <a:extLst>
              <a:ext uri="{FF2B5EF4-FFF2-40B4-BE49-F238E27FC236}">
                <a16:creationId xmlns="" xmlns:a16="http://schemas.microsoft.com/office/drawing/2014/main" id="{D71FD7A0-0A76-4D39-A8A9-6EDD8C631FB6}"/>
              </a:ext>
            </a:extLst>
          </p:cNvPr>
          <p:cNvSpPr/>
          <p:nvPr/>
        </p:nvSpPr>
        <p:spPr>
          <a:xfrm>
            <a:off x="558130" y="434168"/>
            <a:ext cx="11075745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59" y="4928616"/>
            <a:ext cx="10911840" cy="676656"/>
          </a:xfrm>
        </p:spPr>
        <p:txBody>
          <a:bodyPr lIns="91405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459" y="5624484"/>
            <a:ext cx="10911840" cy="420624"/>
          </a:xfrm>
        </p:spPr>
        <p:txBody>
          <a:bodyPr lIns="118826" tIns="0"/>
          <a:lstStyle>
            <a:lvl1pPr marL="0" marR="36562" indent="0" algn="l">
              <a:spcBef>
                <a:spcPts val="0"/>
              </a:spcBef>
              <a:spcAft>
                <a:spcPts val="0"/>
              </a:spcAft>
              <a:buNone/>
              <a:defRPr sz="19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="" xmlns:a16="http://schemas.microsoft.com/office/drawing/2014/main" id="{F398531D-D2F2-4098-912E-0E71B48D6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="" xmlns:a16="http://schemas.microsoft.com/office/drawing/2014/main" id="{F794C82E-3D52-4F4C-9C8C-2ED70B3A9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03C856D5-5D70-427A-AF0A-F4F4BEDE4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06715CD6-1D29-4BA1-B483-BB5329C848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684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30F7A41-1D39-4839-B924-FF466DC8A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637DBB2-2C21-4D1F-9E58-850A1908B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196DF6A-61EB-4EDE-BC3E-A3BEC66A2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F68DA48E-A02E-410A-BD97-704C733116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724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632" y="579438"/>
            <a:ext cx="5242560" cy="792163"/>
          </a:xfrm>
        </p:spPr>
        <p:txBody>
          <a:bodyPr lIns="146246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9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02892" y="579438"/>
            <a:ext cx="5242560" cy="792163"/>
          </a:xfrm>
        </p:spPr>
        <p:txBody>
          <a:bodyPr lIns="137109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9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809632" y="1447800"/>
            <a:ext cx="524256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9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2892" y="1447800"/>
            <a:ext cx="524256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9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5C1DF2AD-7575-4CD5-94DA-3F7B582CB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C73B38D-58F4-479E-A071-DD0015587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A7CE3C4-1249-4460-AD54-8E8469FD9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52B34B86-6BD4-4ACE-B25D-0C73B02568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679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3DD112C-3155-4DD3-827F-9BF66A95F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8033E-64B3-489A-B84F-0B43621CF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23A4401-A687-454C-940C-3A807F9A1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07085F6D-853B-42A9-8F34-267573D062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905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9">
            <a:extLst>
              <a:ext uri="{FF2B5EF4-FFF2-40B4-BE49-F238E27FC236}">
                <a16:creationId xmlns="" xmlns:a16="http://schemas.microsoft.com/office/drawing/2014/main" id="{99229B7A-E360-409C-BD79-976223EEEDE0}"/>
              </a:ext>
            </a:extLst>
          </p:cNvPr>
          <p:cNvSpPr/>
          <p:nvPr/>
        </p:nvSpPr>
        <p:spPr>
          <a:xfrm>
            <a:off x="406402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3" name="Date Placeholder 1">
            <a:extLst>
              <a:ext uri="{FF2B5EF4-FFF2-40B4-BE49-F238E27FC236}">
                <a16:creationId xmlns="" xmlns:a16="http://schemas.microsoft.com/office/drawing/2014/main" id="{2407B520-8785-45A8-A958-D1D4413F5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="" xmlns:a16="http://schemas.microsoft.com/office/drawing/2014/main" id="{39036FB3-D137-4899-BDB1-97C2CD196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="" xmlns:a16="http://schemas.microsoft.com/office/drawing/2014/main" id="{2AC8B31C-C765-4EC2-B1E6-15E9FB69E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6DE11537-A38C-4A47-8E99-C7F113C18E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264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</p:spPr>
        <p:txBody>
          <a:bodyPr/>
          <a:lstStyle>
            <a:lvl1pPr algn="l">
              <a:buNone/>
              <a:defRPr sz="23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385129" y="1447803"/>
            <a:ext cx="3962400" cy="4206112"/>
          </a:xfrm>
        </p:spPr>
        <p:txBody>
          <a:bodyPr lIns="91405"/>
          <a:lstStyle>
            <a:lvl1pPr marL="18281" marR="18281" indent="0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1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15163" y="930147"/>
            <a:ext cx="6168212" cy="472440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7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816A423-2C29-43C7-8844-41128A6E0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3CAEAF6-90AB-4FE0-8D18-D9EEE02C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D9E95AB-239F-47EA-BB09-F176BCBFB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F9B46CA1-31F2-43B4-BFA3-FDA11D8880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980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9">
            <a:extLst>
              <a:ext uri="{FF2B5EF4-FFF2-40B4-BE49-F238E27FC236}">
                <a16:creationId xmlns="" xmlns:a16="http://schemas.microsoft.com/office/drawing/2014/main" id="{4806D007-EAED-49A5-A9E3-FF9012B12AC6}"/>
              </a:ext>
            </a:extLst>
          </p:cNvPr>
          <p:cNvSpPr/>
          <p:nvPr/>
        </p:nvSpPr>
        <p:spPr>
          <a:xfrm>
            <a:off x="406402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6" name="Round Single Corner Rectangle 10">
            <a:extLst>
              <a:ext uri="{FF2B5EF4-FFF2-40B4-BE49-F238E27FC236}">
                <a16:creationId xmlns="" xmlns:a16="http://schemas.microsoft.com/office/drawing/2014/main" id="{060B0DC9-156D-4E99-9E55-378422B792DE}"/>
              </a:ext>
            </a:extLst>
          </p:cNvPr>
          <p:cNvSpPr/>
          <p:nvPr/>
        </p:nvSpPr>
        <p:spPr>
          <a:xfrm>
            <a:off x="8534403" y="433388"/>
            <a:ext cx="30988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12056"/>
            <a:ext cx="109728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8616949" y="533400"/>
            <a:ext cx="2987040" cy="4211480"/>
          </a:xfrm>
        </p:spPr>
        <p:txBody>
          <a:bodyPr lIns="91405"/>
          <a:lstStyle>
            <a:lvl1pPr marL="45704" indent="0" algn="l">
              <a:spcBef>
                <a:spcPts val="0"/>
              </a:spcBef>
              <a:buNone/>
              <a:defRPr sz="15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1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1973" y="435768"/>
            <a:ext cx="7900416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="" xmlns:a16="http://schemas.microsoft.com/office/drawing/2014/main" id="{80A86E95-9DDB-4EF4-9F61-04CA1AB3D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="" xmlns:a16="http://schemas.microsoft.com/office/drawing/2014/main" id="{9467E38D-830F-47F4-B8D3-F62BC1030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="" xmlns:a16="http://schemas.microsoft.com/office/drawing/2014/main" id="{4CEA7382-B20C-45C2-BD90-9EB06DBB9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9C1FE3A5-DCF9-46AE-8352-A1C5E8CA5F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80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0560" y="530352"/>
            <a:ext cx="10911840" cy="41879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047E94-A37D-402E-A78E-8E79A31E6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7BBD445-2A76-4708-95DB-30B705621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BEA1CA2-C1A2-4578-8A0D-18C834802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F2223732-1400-4B79-A0E0-3DDB92C137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180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3" y="533409"/>
            <a:ext cx="2641600" cy="52577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533408"/>
            <a:ext cx="7924800" cy="52578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2F74B11-0C02-4FC9-AC4D-64734F3E9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51E1C0-7706-48E6-8428-232FF8E75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2EC914-3A3B-4483-A8C6-E7E81DFCF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0FE893F-D384-481F-BE8C-E93F00ED62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231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7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025" indent="0" algn="ctr">
              <a:buNone/>
            </a:lvl2pPr>
            <a:lvl3pPr marL="914049" indent="0" algn="ctr">
              <a:buNone/>
            </a:lvl3pPr>
            <a:lvl4pPr marL="1371074" indent="0" algn="ctr">
              <a:buNone/>
            </a:lvl4pPr>
            <a:lvl5pPr marL="1828097" indent="0" algn="ctr">
              <a:buNone/>
            </a:lvl5pPr>
            <a:lvl6pPr marL="2285122" indent="0" algn="ctr">
              <a:buNone/>
            </a:lvl6pPr>
            <a:lvl7pPr marL="2742144" indent="0" algn="ctr">
              <a:buNone/>
            </a:lvl7pPr>
            <a:lvl8pPr marL="3199170" indent="0" algn="ctr">
              <a:buNone/>
            </a:lvl8pPr>
            <a:lvl9pPr marL="3656195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28/11/2021</a:t>
            </a:fld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02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28/11/2021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3" y="76203"/>
            <a:ext cx="3860800" cy="288925"/>
          </a:xfrm>
        </p:spPr>
        <p:txBody>
          <a:bodyPr/>
          <a:lstStyle/>
          <a:p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52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5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1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28/11/2021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9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4674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3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28/11/2021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88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1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63" y="666752"/>
            <a:ext cx="5720741" cy="639763"/>
          </a:xfrm>
        </p:spPr>
        <p:txBody>
          <a:bodyPr anchor="ctr"/>
          <a:lstStyle>
            <a:lvl1pPr marL="0" indent="0">
              <a:buNone/>
              <a:defRPr sz="19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9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9" y="666752"/>
            <a:ext cx="5722988" cy="639763"/>
          </a:xfrm>
        </p:spPr>
        <p:txBody>
          <a:bodyPr anchor="ctr"/>
          <a:lstStyle>
            <a:lvl1pPr marL="0" indent="0">
              <a:buNone/>
              <a:defRPr sz="19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9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63" y="1316042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10" y="1316042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2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</p:spTree>
    <p:extLst>
      <p:ext uri="{BB962C8B-B14F-4D97-AF65-F5344CB8AC3E}">
        <p14:creationId xmlns:p14="http://schemas.microsoft.com/office/powerpoint/2010/main" val="124342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28/11/2021</a:t>
            </a:fld>
            <a:endParaRPr lang="en-GB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62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28/11/2021</a:t>
            </a:fld>
            <a:endParaRPr lang="en-GB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66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1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1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1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19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2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1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2" y="609600"/>
            <a:ext cx="4011084" cy="4800600"/>
          </a:xfrm>
        </p:spPr>
        <p:txBody>
          <a:bodyPr/>
          <a:lstStyle>
            <a:lvl1pPr marL="0" indent="0">
              <a:buNone/>
              <a:defRPr sz="1500"/>
            </a:lvl1pPr>
            <a:lvl2pPr>
              <a:buNone/>
              <a:defRPr sz="1200"/>
            </a:lvl2pPr>
            <a:lvl3pPr>
              <a:buNone/>
              <a:defRPr sz="11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6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28/11/2021</a:t>
            </a:fld>
            <a:endParaRPr lang="en-GB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10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5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3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3" y="5533218"/>
            <a:ext cx="7823200" cy="768351"/>
          </a:xfrm>
        </p:spPr>
        <p:txBody>
          <a:bodyPr lIns="109685" tIns="0"/>
          <a:lstStyle>
            <a:lvl1pPr marL="0" indent="0">
              <a:buNone/>
              <a:defRPr sz="15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744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83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81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81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3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3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6E813-859A-4528-AD04-9719E85CA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9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70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803" y="644696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549" y="59029"/>
            <a:ext cx="2534828" cy="10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3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99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399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2021/11/28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22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2021/11/28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6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802" y="644694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549" y="59028"/>
            <a:ext cx="2534828" cy="10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6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89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667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2021/11/28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2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2021/11/28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28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Ng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035848" y="4393406"/>
            <a:ext cx="10120312" cy="98226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035848" y="5366743"/>
            <a:ext cx="10120312" cy="9822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1pPr>
            <a:lvl2pPr marL="0" indent="19126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2pPr>
            <a:lvl3pPr marL="0" indent="382518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3pPr>
            <a:lvl4pPr marL="0" indent="573779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4pPr>
            <a:lvl5pPr marL="0" indent="765038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367547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595317" y="1035845"/>
            <a:ext cx="5357812" cy="2330648"/>
          </a:xfrm>
          <a:prstGeom prst="rect">
            <a:avLst/>
          </a:prstGeom>
        </p:spPr>
        <p:txBody>
          <a:bodyPr anchor="b"/>
          <a:lstStyle>
            <a:lvl1pPr>
              <a:defRPr sz="5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595317" y="3473649"/>
            <a:ext cx="5357812" cy="253603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1pPr>
            <a:lvl2pPr marL="0" indent="19126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2pPr>
            <a:lvl3pPr marL="0" indent="382518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3pPr>
            <a:lvl4pPr marL="0" indent="573779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4pPr>
            <a:lvl5pPr marL="0" indent="765038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62805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êu đề, Đầu dòng &amp;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035845" y="2125270"/>
            <a:ext cx="5060156" cy="4018359"/>
          </a:xfrm>
          <a:prstGeom prst="rect">
            <a:avLst/>
          </a:prstGeom>
        </p:spPr>
        <p:txBody>
          <a:bodyPr/>
          <a:lstStyle>
            <a:lvl1pPr>
              <a:spcBef>
                <a:spcPts val="2344"/>
              </a:spcBef>
              <a:buBlip>
                <a:blip r:embed="rId2"/>
              </a:buBlip>
            </a:lvl1pPr>
            <a:lvl2pPr>
              <a:spcBef>
                <a:spcPts val="2344"/>
              </a:spcBef>
              <a:buBlip>
                <a:blip r:embed="rId2"/>
              </a:buBlip>
            </a:lvl2pPr>
            <a:lvl3pPr>
              <a:spcBef>
                <a:spcPts val="2344"/>
              </a:spcBef>
              <a:buBlip>
                <a:blip r:embed="rId2"/>
              </a:buBlip>
            </a:lvl3pPr>
            <a:lvl4pPr>
              <a:spcBef>
                <a:spcPts val="2344"/>
              </a:spcBef>
              <a:buBlip>
                <a:blip r:embed="rId2"/>
              </a:buBlip>
            </a:lvl4pPr>
            <a:lvl5pPr>
              <a:spcBef>
                <a:spcPts val="2344"/>
              </a:spcBef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170158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Tối đa 3 Kh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743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2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5" y="6356355"/>
            <a:ext cx="3860800" cy="365125"/>
          </a:xfrm>
          <a:prstGeom prst="rect">
            <a:avLst/>
          </a:prstGeom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355"/>
            <a:ext cx="2844800" cy="365125"/>
          </a:xfrm>
          <a:prstGeom prst="rect">
            <a:avLst/>
          </a:prstGeom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fld id="{E7E8FA82-38D0-4210-B97E-43FD111C6C79}" type="slidenum">
              <a:rPr lang="en-US" sz="3300" kern="0" smtClean="0">
                <a:solidFill>
                  <a:srgbClr val="625B48"/>
                </a:solidFill>
                <a:sym typeface="Didot"/>
              </a:rPr>
              <a:pPr algn="ctr" defTabSz="488775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408721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6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49" indent="0">
              <a:buNone/>
              <a:defRPr sz="1900" b="1"/>
            </a:lvl3pPr>
            <a:lvl4pPr marL="1371074" indent="0">
              <a:buNone/>
              <a:defRPr sz="1600" b="1"/>
            </a:lvl4pPr>
            <a:lvl5pPr marL="1828097" indent="0">
              <a:buNone/>
              <a:defRPr sz="1600" b="1"/>
            </a:lvl5pPr>
            <a:lvl6pPr marL="2285122" indent="0">
              <a:buNone/>
              <a:defRPr sz="1600" b="1"/>
            </a:lvl6pPr>
            <a:lvl7pPr marL="2742144" indent="0">
              <a:buNone/>
              <a:defRPr sz="1600" b="1"/>
            </a:lvl7pPr>
            <a:lvl8pPr marL="3199170" indent="0">
              <a:buNone/>
              <a:defRPr sz="1600" b="1"/>
            </a:lvl8pPr>
            <a:lvl9pPr marL="365619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49" indent="0">
              <a:buNone/>
              <a:defRPr sz="1900" b="1"/>
            </a:lvl3pPr>
            <a:lvl4pPr marL="1371074" indent="0">
              <a:buNone/>
              <a:defRPr sz="1600" b="1"/>
            </a:lvl4pPr>
            <a:lvl5pPr marL="1828097" indent="0">
              <a:buNone/>
              <a:defRPr sz="1600" b="1"/>
            </a:lvl5pPr>
            <a:lvl6pPr marL="2285122" indent="0">
              <a:buNone/>
              <a:defRPr sz="1600" b="1"/>
            </a:lvl6pPr>
            <a:lvl7pPr marL="2742144" indent="0">
              <a:buNone/>
              <a:defRPr sz="1600" b="1"/>
            </a:lvl7pPr>
            <a:lvl8pPr marL="3199170" indent="0">
              <a:buNone/>
              <a:defRPr sz="1600" b="1"/>
            </a:lvl8pPr>
            <a:lvl9pPr marL="365619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5" y="6356355"/>
            <a:ext cx="3860800" cy="365125"/>
          </a:xfrm>
          <a:prstGeom prst="rect">
            <a:avLst/>
          </a:prstGeom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355"/>
            <a:ext cx="2844800" cy="365125"/>
          </a:xfrm>
          <a:prstGeom prst="rect">
            <a:avLst/>
          </a:prstGeom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fld id="{30006D04-FC49-49C9-8657-8DC4688D8076}" type="slidenum">
              <a:rPr lang="en-US" sz="3300" kern="0" smtClean="0">
                <a:solidFill>
                  <a:srgbClr val="625B48"/>
                </a:solidFill>
                <a:sym typeface="Didot"/>
              </a:rPr>
              <a:pPr algn="ctr" defTabSz="488775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150110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5" y="6245225"/>
            <a:ext cx="3860800" cy="476250"/>
          </a:xfrm>
          <a:prstGeom prst="rect">
            <a:avLst/>
          </a:prstGeom>
          <a:ln/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3" y="6245225"/>
            <a:ext cx="2844800" cy="476250"/>
          </a:xfrm>
          <a:prstGeom prst="rect">
            <a:avLst/>
          </a:prstGeom>
          <a:ln/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fld id="{3542A859-F5F1-4E87-B7C8-AC21D225A1A6}" type="slidenum">
              <a:rPr lang="en-US" sz="3300" kern="0" smtClean="0">
                <a:solidFill>
                  <a:srgbClr val="625B48"/>
                </a:solidFill>
                <a:sym typeface="Didot"/>
              </a:rPr>
              <a:pPr algn="ctr" defTabSz="488775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221709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Ng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035847" y="4393406"/>
            <a:ext cx="10120312" cy="98226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035847" y="5366743"/>
            <a:ext cx="10120312" cy="9822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1pPr>
            <a:lvl2pPr marL="0" indent="191283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2pPr>
            <a:lvl3pPr marL="0" indent="382564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3pPr>
            <a:lvl4pPr marL="0" indent="573847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4pPr>
            <a:lvl5pPr marL="0" indent="76513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282932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595317" y="1035845"/>
            <a:ext cx="5357812" cy="2330648"/>
          </a:xfrm>
          <a:prstGeom prst="rect">
            <a:avLst/>
          </a:prstGeom>
        </p:spPr>
        <p:txBody>
          <a:bodyPr anchor="b"/>
          <a:lstStyle>
            <a:lvl1pPr>
              <a:defRPr sz="5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595317" y="3473649"/>
            <a:ext cx="5357812" cy="253603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1pPr>
            <a:lvl2pPr marL="0" indent="191283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2pPr>
            <a:lvl3pPr marL="0" indent="382564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3pPr>
            <a:lvl4pPr marL="0" indent="573847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4pPr>
            <a:lvl5pPr marL="0" indent="76513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385394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êu đề, Đầu dòng &amp;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035845" y="2125269"/>
            <a:ext cx="5060156" cy="4018359"/>
          </a:xfrm>
          <a:prstGeom prst="rect">
            <a:avLst/>
          </a:prstGeom>
        </p:spPr>
        <p:txBody>
          <a:bodyPr/>
          <a:lstStyle>
            <a:lvl1pPr>
              <a:spcBef>
                <a:spcPts val="2344"/>
              </a:spcBef>
              <a:buBlip>
                <a:blip r:embed="rId2"/>
              </a:buBlip>
            </a:lvl1pPr>
            <a:lvl2pPr>
              <a:spcBef>
                <a:spcPts val="2344"/>
              </a:spcBef>
              <a:buBlip>
                <a:blip r:embed="rId2"/>
              </a:buBlip>
            </a:lvl2pPr>
            <a:lvl3pPr>
              <a:spcBef>
                <a:spcPts val="2344"/>
              </a:spcBef>
              <a:buBlip>
                <a:blip r:embed="rId2"/>
              </a:buBlip>
            </a:lvl3pPr>
            <a:lvl4pPr>
              <a:spcBef>
                <a:spcPts val="2344"/>
              </a:spcBef>
              <a:buBlip>
                <a:blip r:embed="rId2"/>
              </a:buBlip>
            </a:lvl4pPr>
            <a:lvl5pPr>
              <a:spcBef>
                <a:spcPts val="2344"/>
              </a:spcBef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122993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Tối đa 3 Kh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098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2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4" y="6356354"/>
            <a:ext cx="3860800" cy="365125"/>
          </a:xfrm>
          <a:prstGeom prst="rect">
            <a:avLst/>
          </a:prstGeom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354"/>
            <a:ext cx="2844800" cy="365125"/>
          </a:xfrm>
          <a:prstGeom prst="rect">
            <a:avLst/>
          </a:prstGeom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fld id="{E7E8FA82-38D0-4210-B97E-43FD111C6C79}" type="slidenum">
              <a:rPr lang="en-US" sz="3300" kern="0" smtClean="0">
                <a:solidFill>
                  <a:srgbClr val="625B48"/>
                </a:solidFill>
                <a:sym typeface="Didot"/>
              </a:rPr>
              <a:pPr algn="ctr" defTabSz="488833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188366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4" y="6356354"/>
            <a:ext cx="3860800" cy="365125"/>
          </a:xfrm>
          <a:prstGeom prst="rect">
            <a:avLst/>
          </a:prstGeom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354"/>
            <a:ext cx="2844800" cy="365125"/>
          </a:xfrm>
          <a:prstGeom prst="rect">
            <a:avLst/>
          </a:prstGeom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fld id="{30006D04-FC49-49C9-8657-8DC4688D8076}" type="slidenum">
              <a:rPr lang="en-US" sz="3300" kern="0" smtClean="0">
                <a:solidFill>
                  <a:srgbClr val="625B48"/>
                </a:solidFill>
                <a:sym typeface="Didot"/>
              </a:rPr>
              <a:pPr algn="ctr" defTabSz="488833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90422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4" y="6245225"/>
            <a:ext cx="3860800" cy="476250"/>
          </a:xfrm>
          <a:prstGeom prst="rect">
            <a:avLst/>
          </a:prstGeom>
          <a:ln/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3" y="6245225"/>
            <a:ext cx="2844800" cy="476250"/>
          </a:xfrm>
          <a:prstGeom prst="rect">
            <a:avLst/>
          </a:prstGeom>
          <a:ln/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fld id="{3542A859-F5F1-4E87-B7C8-AC21D225A1A6}" type="slidenum">
              <a:rPr lang="en-US" sz="3300" kern="0" smtClean="0">
                <a:solidFill>
                  <a:srgbClr val="625B48"/>
                </a:solidFill>
                <a:sym typeface="Didot"/>
              </a:rPr>
              <a:pPr algn="ctr" defTabSz="488833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148232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2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E8FA82-38D0-4210-B97E-43FD111C6C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5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006D04-FC49-49C9-8657-8DC4688D80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43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7"/>
            <a:ext cx="103632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4408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881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25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633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042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45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858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267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45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7833" y="2276479"/>
            <a:ext cx="7700434" cy="6435725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71468" y="2276479"/>
            <a:ext cx="7700434" cy="6435725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83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4085" indent="0">
              <a:buNone/>
              <a:defRPr sz="2300" b="1"/>
            </a:lvl2pPr>
            <a:lvl3pPr marL="1088168" indent="0">
              <a:buNone/>
              <a:defRPr sz="2200" b="1"/>
            </a:lvl3pPr>
            <a:lvl4pPr marL="1632254" indent="0">
              <a:buNone/>
              <a:defRPr sz="1900" b="1"/>
            </a:lvl4pPr>
            <a:lvl5pPr marL="2176337" indent="0">
              <a:buNone/>
              <a:defRPr sz="1900" b="1"/>
            </a:lvl5pPr>
            <a:lvl6pPr marL="2720421" indent="0">
              <a:buNone/>
              <a:defRPr sz="1900" b="1"/>
            </a:lvl6pPr>
            <a:lvl7pPr marL="3264506" indent="0">
              <a:buNone/>
              <a:defRPr sz="1900" b="1"/>
            </a:lvl7pPr>
            <a:lvl8pPr marL="3808589" indent="0">
              <a:buNone/>
              <a:defRPr sz="1900" b="1"/>
            </a:lvl8pPr>
            <a:lvl9pPr marL="4352674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4085" indent="0">
              <a:buNone/>
              <a:defRPr sz="2300" b="1"/>
            </a:lvl2pPr>
            <a:lvl3pPr marL="1088168" indent="0">
              <a:buNone/>
              <a:defRPr sz="2200" b="1"/>
            </a:lvl3pPr>
            <a:lvl4pPr marL="1632254" indent="0">
              <a:buNone/>
              <a:defRPr sz="1900" b="1"/>
            </a:lvl4pPr>
            <a:lvl5pPr marL="2176337" indent="0">
              <a:buNone/>
              <a:defRPr sz="1900" b="1"/>
            </a:lvl5pPr>
            <a:lvl6pPr marL="2720421" indent="0">
              <a:buNone/>
              <a:defRPr sz="1900" b="1"/>
            </a:lvl6pPr>
            <a:lvl7pPr marL="3264506" indent="0">
              <a:buNone/>
              <a:defRPr sz="1900" b="1"/>
            </a:lvl7pPr>
            <a:lvl8pPr marL="3808589" indent="0">
              <a:buNone/>
              <a:defRPr sz="1900" b="1"/>
            </a:lvl8pPr>
            <a:lvl9pPr marL="4352674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76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09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42A859-F5F1-4E87-B7C8-AC21D225A1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63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6" cy="585311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700"/>
            </a:lvl1pPr>
            <a:lvl2pPr marL="544085" indent="0">
              <a:buNone/>
              <a:defRPr sz="1400"/>
            </a:lvl2pPr>
            <a:lvl3pPr marL="1088168" indent="0">
              <a:buNone/>
              <a:defRPr sz="1200"/>
            </a:lvl3pPr>
            <a:lvl4pPr marL="1632254" indent="0">
              <a:buNone/>
              <a:defRPr sz="1100"/>
            </a:lvl4pPr>
            <a:lvl5pPr marL="2176337" indent="0">
              <a:buNone/>
              <a:defRPr sz="1100"/>
            </a:lvl5pPr>
            <a:lvl6pPr marL="2720421" indent="0">
              <a:buNone/>
              <a:defRPr sz="1100"/>
            </a:lvl6pPr>
            <a:lvl7pPr marL="3264506" indent="0">
              <a:buNone/>
              <a:defRPr sz="1100"/>
            </a:lvl7pPr>
            <a:lvl8pPr marL="3808589" indent="0">
              <a:buNone/>
              <a:defRPr sz="1100"/>
            </a:lvl8pPr>
            <a:lvl9pPr marL="4352674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87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900"/>
            </a:lvl1pPr>
            <a:lvl2pPr marL="544085" indent="0">
              <a:buNone/>
              <a:defRPr sz="3300"/>
            </a:lvl2pPr>
            <a:lvl3pPr marL="1088168" indent="0">
              <a:buNone/>
              <a:defRPr sz="2800"/>
            </a:lvl3pPr>
            <a:lvl4pPr marL="1632254" indent="0">
              <a:buNone/>
              <a:defRPr sz="2300"/>
            </a:lvl4pPr>
            <a:lvl5pPr marL="2176337" indent="0">
              <a:buNone/>
              <a:defRPr sz="2300"/>
            </a:lvl5pPr>
            <a:lvl6pPr marL="2720421" indent="0">
              <a:buNone/>
              <a:defRPr sz="2300"/>
            </a:lvl6pPr>
            <a:lvl7pPr marL="3264506" indent="0">
              <a:buNone/>
              <a:defRPr sz="2300"/>
            </a:lvl7pPr>
            <a:lvl8pPr marL="3808589" indent="0">
              <a:buNone/>
              <a:defRPr sz="2300"/>
            </a:lvl8pPr>
            <a:lvl9pPr marL="4352674" indent="0">
              <a:buNone/>
              <a:defRPr sz="2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700"/>
            </a:lvl1pPr>
            <a:lvl2pPr marL="544085" indent="0">
              <a:buNone/>
              <a:defRPr sz="1400"/>
            </a:lvl2pPr>
            <a:lvl3pPr marL="1088168" indent="0">
              <a:buNone/>
              <a:defRPr sz="1200"/>
            </a:lvl3pPr>
            <a:lvl4pPr marL="1632254" indent="0">
              <a:buNone/>
              <a:defRPr sz="1100"/>
            </a:lvl4pPr>
            <a:lvl5pPr marL="2176337" indent="0">
              <a:buNone/>
              <a:defRPr sz="1100"/>
            </a:lvl5pPr>
            <a:lvl6pPr marL="2720421" indent="0">
              <a:buNone/>
              <a:defRPr sz="1100"/>
            </a:lvl6pPr>
            <a:lvl7pPr marL="3264506" indent="0">
              <a:buNone/>
              <a:defRPr sz="1100"/>
            </a:lvl7pPr>
            <a:lvl8pPr marL="3808589" indent="0">
              <a:buNone/>
              <a:defRPr sz="1100"/>
            </a:lvl8pPr>
            <a:lvl9pPr marL="4352674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6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54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570884" y="390529"/>
            <a:ext cx="3901016" cy="83216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7834" y="390529"/>
            <a:ext cx="11499850" cy="8321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83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êu đề, Đầu dòng &amp;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035845" y="2125269"/>
            <a:ext cx="5060156" cy="4018359"/>
          </a:xfrm>
          <a:prstGeom prst="rect">
            <a:avLst/>
          </a:prstGeom>
        </p:spPr>
        <p:txBody>
          <a:bodyPr/>
          <a:lstStyle>
            <a:lvl1pPr>
              <a:spcBef>
                <a:spcPts val="2344"/>
              </a:spcBef>
              <a:buBlip>
                <a:blip r:embed="rId2"/>
              </a:buBlip>
            </a:lvl1pPr>
            <a:lvl2pPr>
              <a:spcBef>
                <a:spcPts val="2344"/>
              </a:spcBef>
              <a:buBlip>
                <a:blip r:embed="rId2"/>
              </a:buBlip>
            </a:lvl2pPr>
            <a:lvl3pPr>
              <a:spcBef>
                <a:spcPts val="2344"/>
              </a:spcBef>
              <a:buBlip>
                <a:blip r:embed="rId2"/>
              </a:buBlip>
            </a:lvl3pPr>
            <a:lvl4pPr>
              <a:spcBef>
                <a:spcPts val="2344"/>
              </a:spcBef>
              <a:buBlip>
                <a:blip r:embed="rId2"/>
              </a:buBlip>
            </a:lvl4pPr>
            <a:lvl5pPr>
              <a:spcBef>
                <a:spcPts val="2344"/>
              </a:spcBef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172926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30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25" indent="0">
              <a:buNone/>
              <a:defRPr sz="1200"/>
            </a:lvl2pPr>
            <a:lvl3pPr marL="914049" indent="0">
              <a:buNone/>
              <a:defRPr sz="1100"/>
            </a:lvl3pPr>
            <a:lvl4pPr marL="1371074" indent="0">
              <a:buNone/>
              <a:defRPr sz="900"/>
            </a:lvl4pPr>
            <a:lvl5pPr marL="1828097" indent="0">
              <a:buNone/>
              <a:defRPr sz="900"/>
            </a:lvl5pPr>
            <a:lvl6pPr marL="2285122" indent="0">
              <a:buNone/>
              <a:defRPr sz="900"/>
            </a:lvl6pPr>
            <a:lvl7pPr marL="2742144" indent="0">
              <a:buNone/>
              <a:defRPr sz="900"/>
            </a:lvl7pPr>
            <a:lvl8pPr marL="3199170" indent="0">
              <a:buNone/>
              <a:defRPr sz="900"/>
            </a:lvl8pPr>
            <a:lvl9pPr marL="365619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5" indent="0">
              <a:buNone/>
              <a:defRPr sz="2800"/>
            </a:lvl2pPr>
            <a:lvl3pPr marL="914049" indent="0">
              <a:buNone/>
              <a:defRPr sz="2400"/>
            </a:lvl3pPr>
            <a:lvl4pPr marL="1371074" indent="0">
              <a:buNone/>
              <a:defRPr sz="2000"/>
            </a:lvl4pPr>
            <a:lvl5pPr marL="1828097" indent="0">
              <a:buNone/>
              <a:defRPr sz="2000"/>
            </a:lvl5pPr>
            <a:lvl6pPr marL="2285122" indent="0">
              <a:buNone/>
              <a:defRPr sz="2000"/>
            </a:lvl6pPr>
            <a:lvl7pPr marL="2742144" indent="0">
              <a:buNone/>
              <a:defRPr sz="2000"/>
            </a:lvl7pPr>
            <a:lvl8pPr marL="3199170" indent="0">
              <a:buNone/>
              <a:defRPr sz="2000"/>
            </a:lvl8pPr>
            <a:lvl9pPr marL="365619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25" indent="0">
              <a:buNone/>
              <a:defRPr sz="1200"/>
            </a:lvl2pPr>
            <a:lvl3pPr marL="914049" indent="0">
              <a:buNone/>
              <a:defRPr sz="1100"/>
            </a:lvl3pPr>
            <a:lvl4pPr marL="1371074" indent="0">
              <a:buNone/>
              <a:defRPr sz="900"/>
            </a:lvl4pPr>
            <a:lvl5pPr marL="1828097" indent="0">
              <a:buNone/>
              <a:defRPr sz="900"/>
            </a:lvl5pPr>
            <a:lvl6pPr marL="2285122" indent="0">
              <a:buNone/>
              <a:defRPr sz="900"/>
            </a:lvl6pPr>
            <a:lvl7pPr marL="2742144" indent="0">
              <a:buNone/>
              <a:defRPr sz="900"/>
            </a:lvl7pPr>
            <a:lvl8pPr marL="3199170" indent="0">
              <a:buNone/>
              <a:defRPr sz="900"/>
            </a:lvl8pPr>
            <a:lvl9pPr marL="365619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1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55.xml"/><Relationship Id="rId9" Type="http://schemas.openxmlformats.org/officeDocument/2006/relationships/image" Target="../media/image1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5" tIns="45704" rIns="91405" bIns="4570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05" tIns="45704" rIns="91405" bIns="4570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05" tIns="45704" rIns="91405" bIns="4570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F0966-2902-461C-A9D7-9AF60C07354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5"/>
            <a:ext cx="3860800" cy="365125"/>
          </a:xfrm>
          <a:prstGeom prst="rect">
            <a:avLst/>
          </a:prstGeom>
        </p:spPr>
        <p:txBody>
          <a:bodyPr vert="horz" lIns="91405" tIns="45704" rIns="91405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3" y="6356355"/>
            <a:ext cx="2844800" cy="365125"/>
          </a:xfrm>
          <a:prstGeom prst="rect">
            <a:avLst/>
          </a:prstGeom>
        </p:spPr>
        <p:txBody>
          <a:bodyPr vert="horz" lIns="91405" tIns="45704" rIns="91405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xStyles>
    <p:titleStyle>
      <a:lvl1pPr algn="ctr" defTabSz="91404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8" indent="-342768" algn="l" defTabSz="9140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65" indent="-285642" algn="l" defTabSz="91404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60" indent="-228512" algn="l" defTabSz="91404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86" indent="-228512" algn="l" defTabSz="91404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09" indent="-228512" algn="l" defTabSz="91404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34" indent="-228512" algn="l" defTabSz="9140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58" indent="-228512" algn="l" defTabSz="9140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82" indent="-228512" algn="l" defTabSz="9140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06" indent="-228512" algn="l" defTabSz="9140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5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49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74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97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22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44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70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95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AE9D796E-CCD6-4270-9E81-4CDFEF7B7BC4}"/>
              </a:ext>
            </a:extLst>
          </p:cNvPr>
          <p:cNvSpPr/>
          <p:nvPr/>
        </p:nvSpPr>
        <p:spPr>
          <a:xfrm>
            <a:off x="406402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0ABE8706-58DF-447D-A858-1180EF0E3D8D}"/>
              </a:ext>
            </a:extLst>
          </p:cNvPr>
          <p:cNvSpPr/>
          <p:nvPr/>
        </p:nvSpPr>
        <p:spPr>
          <a:xfrm>
            <a:off x="558130" y="434163"/>
            <a:ext cx="1107574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13" name="Title Placeholder 12">
            <a:extLst>
              <a:ext uri="{FF2B5EF4-FFF2-40B4-BE49-F238E27FC236}">
                <a16:creationId xmlns="" xmlns:a16="http://schemas.microsoft.com/office/drawing/2014/main" id="{6F6B380F-D587-4C75-B454-B47AA72F1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4986343"/>
            <a:ext cx="10911416" cy="1050925"/>
          </a:xfrm>
          <a:prstGeom prst="rect">
            <a:avLst/>
          </a:prstGeom>
        </p:spPr>
        <p:txBody>
          <a:bodyPr vert="horz" lIns="91405" tIns="45704" rIns="91405" bIns="45704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1" name="Text Placeholder 3">
            <a:extLst>
              <a:ext uri="{FF2B5EF4-FFF2-40B4-BE49-F238E27FC236}">
                <a16:creationId xmlns="" xmlns:a16="http://schemas.microsoft.com/office/drawing/2014/main" id="{D6AB02C1-5C15-4378-9EB6-AD39F5580E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70984" y="530229"/>
            <a:ext cx="10911416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09" tIns="91405" rIns="91405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5" name="Date Placeholder 24">
            <a:extLst>
              <a:ext uri="{FF2B5EF4-FFF2-40B4-BE49-F238E27FC236}">
                <a16:creationId xmlns="" xmlns:a16="http://schemas.microsoft.com/office/drawing/2014/main" id="{B531DF6C-48D6-4B54-97AA-D7CD258B49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35551" y="6111879"/>
            <a:ext cx="3048000" cy="365125"/>
          </a:xfrm>
          <a:prstGeom prst="rect">
            <a:avLst/>
          </a:prstGeom>
        </p:spPr>
        <p:txBody>
          <a:bodyPr vert="horz" lIns="91405" tIns="45704" rIns="91405" bIns="45704" anchor="b"/>
          <a:lstStyle>
            <a:lvl1pPr algn="r" eaLnBrk="1" latinLnBrk="0" hangingPunct="1">
              <a:defRPr kumimoji="0" sz="11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F0349B5F-4C11-49AC-AD7D-94892F9EEF13}" type="datetimeFigureOut">
              <a:rPr lang="en-US"/>
              <a:pPr>
                <a:defRPr/>
              </a:pPr>
              <a:t>11/28/2021</a:t>
            </a:fld>
            <a:endParaRPr lang="en-US"/>
          </a:p>
        </p:txBody>
      </p:sp>
      <p:sp>
        <p:nvSpPr>
          <p:cNvPr id="18" name="Footer Placeholder 17">
            <a:extLst>
              <a:ext uri="{FF2B5EF4-FFF2-40B4-BE49-F238E27FC236}">
                <a16:creationId xmlns="" xmlns:a16="http://schemas.microsoft.com/office/drawing/2014/main" id="{72D5919D-8E78-4453-BDC1-5E408E3483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83551" y="6111879"/>
            <a:ext cx="3048000" cy="365125"/>
          </a:xfrm>
          <a:prstGeom prst="rect">
            <a:avLst/>
          </a:prstGeom>
        </p:spPr>
        <p:txBody>
          <a:bodyPr vert="horz" lIns="91405" tIns="45704" rIns="91405" bIns="45704" anchor="b"/>
          <a:lstStyle>
            <a:lvl1pPr algn="l" eaLnBrk="1" latinLnBrk="0" hangingPunct="1">
              <a:defRPr kumimoji="0" sz="11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4839AF8-7BD7-44AC-92E6-37EF230D5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1551" y="6111879"/>
            <a:ext cx="609600" cy="365125"/>
          </a:xfrm>
          <a:prstGeom prst="rect">
            <a:avLst/>
          </a:prstGeom>
        </p:spPr>
        <p:txBody>
          <a:bodyPr vert="horz" wrap="square" lIns="91405" tIns="45704" rIns="91405" bIns="4570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solidFill>
                  <a:srgbClr val="A7A399"/>
                </a:solidFill>
              </a:defRPr>
            </a:lvl1pPr>
          </a:lstStyle>
          <a:p>
            <a:fld id="{47861690-028F-4EF1-A91B-25D15ADB60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1398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025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049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074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097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013" indent="-265013" algn="l" rtl="0" eaLnBrk="0" fontAlgn="base" hangingPunct="0">
        <a:spcBef>
          <a:spcPts val="251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82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478" indent="-199948" algn="l" rtl="0" eaLnBrk="0" fontAlgn="base" hangingPunct="0">
        <a:spcBef>
          <a:spcPts val="251"/>
        </a:spcBef>
        <a:spcAft>
          <a:spcPct val="0"/>
        </a:spcAft>
        <a:buClr>
          <a:schemeClr val="accent1"/>
        </a:buClr>
        <a:buSzPct val="100000"/>
        <a:buFont typeface="Verdana" panose="020B0604030504040204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512" indent="-182493" algn="l" rtl="0" eaLnBrk="0" fontAlgn="base" hangingPunct="0">
        <a:spcBef>
          <a:spcPts val="251"/>
        </a:spcBef>
        <a:spcAft>
          <a:spcPct val="0"/>
        </a:spcAft>
        <a:buClr>
          <a:srgbClr val="ED3742"/>
        </a:buClr>
        <a:buSzPct val="100000"/>
        <a:buFont typeface="Wingdings 2" panose="05020102010507070707" pitchFamily="82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546" indent="-18249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anose="020B0604030504040204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031" indent="-182493" algn="l" rtl="0" eaLnBrk="0" fontAlgn="base" hangingPunct="0">
        <a:spcBef>
          <a:spcPts val="251"/>
        </a:spcBef>
        <a:spcAft>
          <a:spcPct val="0"/>
        </a:spcAft>
        <a:buClr>
          <a:srgbClr val="4A85BF"/>
        </a:buClr>
        <a:buSzPct val="100000"/>
        <a:buFont typeface="Wingdings 2" panose="05020102010507070707" pitchFamily="82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89899" indent="-182809" algn="l" rtl="0" eaLnBrk="1" latinLnBrk="0" hangingPunct="1">
        <a:spcBef>
          <a:spcPts val="251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130" indent="-182809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19502" indent="-182809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015" indent="-182809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0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9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9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90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7"/>
            <a:ext cx="11582400" cy="4525963"/>
          </a:xfrm>
          <a:prstGeom prst="rect">
            <a:avLst/>
          </a:prstGeom>
        </p:spPr>
        <p:txBody>
          <a:bodyPr vert="horz" lIns="91405" tIns="45704" rIns="91405" bIns="45704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3"/>
            <a:ext cx="3352800" cy="288925"/>
          </a:xfrm>
          <a:prstGeom prst="rect">
            <a:avLst/>
          </a:prstGeom>
        </p:spPr>
        <p:txBody>
          <a:bodyPr vert="horz" lIns="91405" tIns="45704" rIns="91405" bIns="45704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053DF6B-9EFB-49D5-A53C-084B96E6DAE3}" type="datetimeFigureOut">
              <a:rPr lang="en-GB" smtClean="0"/>
              <a:pPr/>
              <a:t>28/11/2021</a:t>
            </a:fld>
            <a:endParaRPr lang="en-GB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3" y="76203"/>
            <a:ext cx="4470400" cy="288925"/>
          </a:xfrm>
          <a:prstGeom prst="rect">
            <a:avLst/>
          </a:prstGeom>
        </p:spPr>
        <p:txBody>
          <a:bodyPr vert="horz" lIns="91405" tIns="45704" rIns="91405" bIns="45704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 lIns="91405" tIns="45704" rIns="91405" bIns="45704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lIns="91405" tIns="45704" rIns="91405" bIns="45704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90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</p:spTree>
    <p:extLst>
      <p:ext uri="{BB962C8B-B14F-4D97-AF65-F5344CB8AC3E}">
        <p14:creationId xmlns:p14="http://schemas.microsoft.com/office/powerpoint/2010/main" val="1162530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768" indent="-342768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665" indent="-285642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2560" indent="-228512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599586" indent="-228512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6609" indent="-2285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900" kern="1200">
          <a:solidFill>
            <a:schemeClr val="tx2"/>
          </a:solidFill>
          <a:latin typeface="+mn-lt"/>
          <a:ea typeface="+mn-ea"/>
          <a:cs typeface="+mn-cs"/>
        </a:defRPr>
      </a:lvl5pPr>
      <a:lvl6pPr marL="2513634" indent="-2285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900" kern="1200">
          <a:solidFill>
            <a:schemeClr val="tx2"/>
          </a:solidFill>
          <a:latin typeface="+mn-lt"/>
          <a:ea typeface="+mn-ea"/>
          <a:cs typeface="+mn-cs"/>
        </a:defRPr>
      </a:lvl6pPr>
      <a:lvl7pPr marL="2970658" indent="-2285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7682" indent="-2285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4706" indent="-2285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5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0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9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9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71" tIns="60936" rIns="121871" bIns="60936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121871" tIns="60936" rIns="121871" bIns="60936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121871" tIns="60936" rIns="121871" bIns="60936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8702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8702"/>
              <a:t>2021/11/28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3" y="6356355"/>
            <a:ext cx="3860800" cy="365125"/>
          </a:xfrm>
          <a:prstGeom prst="rect">
            <a:avLst/>
          </a:prstGeom>
        </p:spPr>
        <p:txBody>
          <a:bodyPr vert="horz" lIns="121871" tIns="60936" rIns="121871" bIns="60936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8702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3" y="6356355"/>
            <a:ext cx="2844800" cy="365125"/>
          </a:xfrm>
          <a:prstGeom prst="rect">
            <a:avLst/>
          </a:prstGeom>
        </p:spPr>
        <p:txBody>
          <a:bodyPr vert="horz" lIns="121871" tIns="60936" rIns="121871" bIns="60936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8702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8702"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4126" y="4543120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702"/>
            <a:endParaRPr lang="zh-CN" altLang="en-US" sz="24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86900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xStyles>
    <p:titleStyle>
      <a:lvl1pPr algn="ctr" defTabSz="1218702" rtl="0" eaLnBrk="1" latinLnBrk="0" hangingPunct="1">
        <a:spcBef>
          <a:spcPct val="0"/>
        </a:spcBef>
        <a:buNone/>
        <a:defRPr sz="59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013" indent="-457013" algn="l" defTabSz="1218702" rtl="0" eaLnBrk="1" latinLnBrk="0" hangingPunct="1">
        <a:spcBef>
          <a:spcPct val="20000"/>
        </a:spcBef>
        <a:buFont typeface="Arial" pitchFamily="34" charset="0"/>
        <a:buChar char="•"/>
        <a:defRPr sz="43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194" indent="-380843" algn="l" defTabSz="1218702" rtl="0" eaLnBrk="1" latinLnBrk="0" hangingPunct="1">
        <a:spcBef>
          <a:spcPct val="20000"/>
        </a:spcBef>
        <a:buFont typeface="Arial" pitchFamily="34" charset="0"/>
        <a:buChar char="–"/>
        <a:defRPr sz="3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378" indent="-304676" algn="l" defTabSz="1218702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2726" indent="-304676" algn="l" defTabSz="1218702" rtl="0" eaLnBrk="1" latinLnBrk="0" hangingPunct="1">
        <a:spcBef>
          <a:spcPct val="20000"/>
        </a:spcBef>
        <a:buFont typeface="Arial" pitchFamily="34" charset="0"/>
        <a:buChar char="–"/>
        <a:defRPr sz="2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2076" indent="-304676" algn="l" defTabSz="1218702" rtl="0" eaLnBrk="1" latinLnBrk="0" hangingPunct="1">
        <a:spcBef>
          <a:spcPct val="20000"/>
        </a:spcBef>
        <a:buFont typeface="Arial" pitchFamily="34" charset="0"/>
        <a:buChar char="»"/>
        <a:defRPr sz="2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1427" indent="-304676" algn="l" defTabSz="12187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779" indent="-304676" algn="l" defTabSz="12187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129" indent="-304676" algn="l" defTabSz="12187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478" indent="-304676" algn="l" defTabSz="12187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51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02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052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02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753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104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454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805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72" tIns="60936" rIns="121872" bIns="60936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121872" tIns="60936" rIns="121872" bIns="60936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121872" tIns="60936" rIns="121872" bIns="60936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8732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8732"/>
              <a:t>2021/11/28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3" y="6356354"/>
            <a:ext cx="3860800" cy="365125"/>
          </a:xfrm>
          <a:prstGeom prst="rect">
            <a:avLst/>
          </a:prstGeom>
        </p:spPr>
        <p:txBody>
          <a:bodyPr vert="horz" lIns="121872" tIns="60936" rIns="121872" bIns="60936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8732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3" y="6356354"/>
            <a:ext cx="2844800" cy="365125"/>
          </a:xfrm>
          <a:prstGeom prst="rect">
            <a:avLst/>
          </a:prstGeom>
        </p:spPr>
        <p:txBody>
          <a:bodyPr vert="horz" lIns="121872" tIns="60936" rIns="121872" bIns="60936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8732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8732"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4125" y="4543120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2" tIns="60936" rIns="121872" bIns="60936" rtlCol="0" anchor="ctr"/>
          <a:lstStyle/>
          <a:p>
            <a:pPr algn="ctr" defTabSz="1218732"/>
            <a:endParaRPr lang="zh-CN" altLang="en-US" sz="24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707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xStyles>
    <p:titleStyle>
      <a:lvl1pPr algn="ctr" defTabSz="1218732" rtl="0" eaLnBrk="1" latinLnBrk="0" hangingPunct="1">
        <a:spcBef>
          <a:spcPct val="0"/>
        </a:spcBef>
        <a:buNone/>
        <a:defRPr sz="59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025" indent="-457025" algn="l" defTabSz="1218732" rtl="0" eaLnBrk="1" latinLnBrk="0" hangingPunct="1">
        <a:spcBef>
          <a:spcPct val="20000"/>
        </a:spcBef>
        <a:buFont typeface="Arial" pitchFamily="34" charset="0"/>
        <a:buChar char="•"/>
        <a:defRPr sz="43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220" indent="-380853" algn="l" defTabSz="1218732" rtl="0" eaLnBrk="1" latinLnBrk="0" hangingPunct="1">
        <a:spcBef>
          <a:spcPct val="20000"/>
        </a:spcBef>
        <a:buFont typeface="Arial" pitchFamily="34" charset="0"/>
        <a:buChar char="–"/>
        <a:defRPr sz="3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414" indent="-304684" algn="l" defTabSz="1218732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2780" indent="-304684" algn="l" defTabSz="1218732" rtl="0" eaLnBrk="1" latinLnBrk="0" hangingPunct="1">
        <a:spcBef>
          <a:spcPct val="20000"/>
        </a:spcBef>
        <a:buFont typeface="Arial" pitchFamily="34" charset="0"/>
        <a:buChar char="–"/>
        <a:defRPr sz="2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2144" indent="-304684" algn="l" defTabSz="1218732" rtl="0" eaLnBrk="1" latinLnBrk="0" hangingPunct="1">
        <a:spcBef>
          <a:spcPct val="20000"/>
        </a:spcBef>
        <a:buFont typeface="Arial" pitchFamily="34" charset="0"/>
        <a:buChar char="»"/>
        <a:defRPr sz="2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1511" indent="-304684" algn="l" defTabSz="121873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878" indent="-304684" algn="l" defTabSz="121873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243" indent="-304684" algn="l" defTabSz="121873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607" indent="-304684" algn="l" defTabSz="121873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66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32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097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63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829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195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560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926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035848" y="401836"/>
            <a:ext cx="10120312" cy="1660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35848" y="2125270"/>
            <a:ext cx="10120312" cy="4018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>
              <a:buBlip>
                <a:blip r:embed="rId10"/>
              </a:buBlip>
            </a:lvl1pPr>
            <a:lvl2pPr>
              <a:buBlip>
                <a:blip r:embed="rId10"/>
              </a:buBlip>
            </a:lvl2pPr>
            <a:lvl3pPr>
              <a:buBlip>
                <a:blip r:embed="rId10"/>
              </a:buBlip>
            </a:lvl3pPr>
            <a:lvl4pPr>
              <a:buBlip>
                <a:blip r:embed="rId10"/>
              </a:buBlip>
            </a:lvl4pPr>
            <a:lvl5pPr>
              <a:buBlip>
                <a:blip r:embed="rId10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88137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</p:sldLayoutIdLst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xStyles>
    <p:titleStyle>
      <a:lvl1pPr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1pPr>
      <a:lvl2pPr indent="191260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2pPr>
      <a:lvl3pPr indent="382518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3pPr>
      <a:lvl4pPr indent="573779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4pPr>
      <a:lvl5pPr indent="765038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5pPr>
      <a:lvl6pPr indent="956298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6pPr>
      <a:lvl7pPr indent="1147557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7pPr>
      <a:lvl8pPr indent="1338820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8pPr>
      <a:lvl9pPr indent="1530077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9pPr>
    </p:titleStyle>
    <p:bodyStyle>
      <a:lvl1pPr marL="318766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1pPr>
      <a:lvl2pPr marL="637530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2pPr>
      <a:lvl3pPr marL="956298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3pPr>
      <a:lvl4pPr marL="1275064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4pPr>
      <a:lvl5pPr marL="1593831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5pPr>
      <a:lvl6pPr marL="1912598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6pPr>
      <a:lvl7pPr marL="2231362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7pPr>
      <a:lvl8pPr marL="2550128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8pPr>
      <a:lvl9pPr marL="2868895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9pPr>
    </p:bodyStyle>
    <p:otherStyle>
      <a:lvl1pPr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1pPr>
      <a:lvl2pPr indent="191260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2pPr>
      <a:lvl3pPr indent="382518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3pPr>
      <a:lvl4pPr indent="573779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4pPr>
      <a:lvl5pPr indent="765038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5pPr>
      <a:lvl6pPr indent="956298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6pPr>
      <a:lvl7pPr indent="1147557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7pPr>
      <a:lvl8pPr indent="1338820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8pPr>
      <a:lvl9pPr indent="1530077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035847" y="401836"/>
            <a:ext cx="10120312" cy="1660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35847" y="2125269"/>
            <a:ext cx="10120312" cy="4018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>
              <a:buBlip>
                <a:blip r:embed="rId10"/>
              </a:buBlip>
            </a:lvl1pPr>
            <a:lvl2pPr>
              <a:buBlip>
                <a:blip r:embed="rId10"/>
              </a:buBlip>
            </a:lvl2pPr>
            <a:lvl3pPr>
              <a:buBlip>
                <a:blip r:embed="rId10"/>
              </a:buBlip>
            </a:lvl3pPr>
            <a:lvl4pPr>
              <a:buBlip>
                <a:blip r:embed="rId10"/>
              </a:buBlip>
            </a:lvl4pPr>
            <a:lvl5pPr>
              <a:buBlip>
                <a:blip r:embed="rId10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718427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</p:sldLayoutIdLst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xStyles>
    <p:titleStyle>
      <a:lvl1pPr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1pPr>
      <a:lvl2pPr indent="191283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2pPr>
      <a:lvl3pPr indent="382564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3pPr>
      <a:lvl4pPr indent="573847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4pPr>
      <a:lvl5pPr indent="765130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5pPr>
      <a:lvl6pPr indent="956413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6pPr>
      <a:lvl7pPr indent="1147695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7pPr>
      <a:lvl8pPr indent="1338980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8pPr>
      <a:lvl9pPr indent="1530260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9pPr>
    </p:titleStyle>
    <p:bodyStyle>
      <a:lvl1pPr marL="318804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1pPr>
      <a:lvl2pPr marL="637607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2pPr>
      <a:lvl3pPr marL="956413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3pPr>
      <a:lvl4pPr marL="1275217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4pPr>
      <a:lvl5pPr marL="1594022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5pPr>
      <a:lvl6pPr marL="1912827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6pPr>
      <a:lvl7pPr marL="2231629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7pPr>
      <a:lvl8pPr marL="2550434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8pPr>
      <a:lvl9pPr marL="2869239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9pPr>
    </p:bodyStyle>
    <p:otherStyle>
      <a:lvl1pPr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1pPr>
      <a:lvl2pPr indent="191283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2pPr>
      <a:lvl3pPr indent="382564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3pPr>
      <a:lvl4pPr indent="573847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4pPr>
      <a:lvl5pPr indent="765130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5pPr>
      <a:lvl6pPr indent="956413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6pPr>
      <a:lvl7pPr indent="1147695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7pPr>
      <a:lvl8pPr indent="1338980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8pPr>
      <a:lvl9pPr indent="1530260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08817" tIns="54409" rIns="108817" bIns="5440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108817" tIns="54409" rIns="108817" bIns="5440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108817" tIns="54409" rIns="108817" bIns="54409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88833"/>
            <a:fld id="{36130BC8-EB2F-4112-9026-FB4455423570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sym typeface="Didot"/>
              </a:rPr>
              <a:pPr defTabSz="488833"/>
              <a:t>11/28/2021</a:t>
            </a:fld>
            <a:endParaRPr lang="en-US" kern="0">
              <a:solidFill>
                <a:prstClr val="black">
                  <a:tint val="75000"/>
                </a:prstClr>
              </a:solidFill>
              <a:sym typeface="Dido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4" y="6356354"/>
            <a:ext cx="3860800" cy="365125"/>
          </a:xfrm>
          <a:prstGeom prst="rect">
            <a:avLst/>
          </a:prstGeom>
        </p:spPr>
        <p:txBody>
          <a:bodyPr vert="horz" lIns="108817" tIns="54409" rIns="108817" bIns="54409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88833"/>
            <a:endParaRPr lang="en-US" kern="0">
              <a:solidFill>
                <a:prstClr val="black">
                  <a:tint val="75000"/>
                </a:prstClr>
              </a:solidFill>
              <a:sym typeface="Dido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3" y="6356354"/>
            <a:ext cx="2844800" cy="365125"/>
          </a:xfrm>
          <a:prstGeom prst="rect">
            <a:avLst/>
          </a:prstGeom>
        </p:spPr>
        <p:txBody>
          <a:bodyPr vert="horz" lIns="108817" tIns="54409" rIns="108817" bIns="54409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88833"/>
            <a:fld id="{868A579B-1BF5-4135-855D-EB21DD66D5AF}" type="slidenum">
              <a:rPr lang="en-US" kern="0" smtClean="0">
                <a:solidFill>
                  <a:prstClr val="black">
                    <a:tint val="75000"/>
                  </a:prstClr>
                </a:solidFill>
                <a:sym typeface="Didot"/>
              </a:rPr>
              <a:pPr defTabSz="488833"/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425904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xStyles>
    <p:titleStyle>
      <a:lvl1pPr algn="ctr" defTabSz="1088168" rtl="0" eaLnBrk="1" latinLnBrk="0" hangingPunct="1"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063" indent="-408063" algn="l" defTabSz="1088168" rtl="0" eaLnBrk="1" latinLnBrk="0" hangingPunct="1">
        <a:spcBef>
          <a:spcPct val="20000"/>
        </a:spcBef>
        <a:buFont typeface="Arial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884136" indent="-340053" algn="l" defTabSz="1088168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211" indent="-272042" algn="l" defTabSz="1088168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295" indent="-272042" algn="l" defTabSz="1088168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380" indent="-272042" algn="l" defTabSz="1088168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463" indent="-272042" algn="l" defTabSz="108816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548" indent="-272042" algn="l" defTabSz="108816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80632" indent="-272042" algn="l" defTabSz="108816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24716" indent="-272042" algn="l" defTabSz="108816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4085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168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254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337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421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506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589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674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5.png"/><Relationship Id="rId1" Type="http://schemas.openxmlformats.org/officeDocument/2006/relationships/audio" Target="YouTube%20-%20NAM%20QU&#225;&#187;&#144;C%20S&#198;&#160;N%20H&#195;&#8364;%20(HD%201080).mp3" TargetMode="Externa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3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2.jpe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3.png"/><Relationship Id="rId9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5.wav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0" Type="http://schemas.openxmlformats.org/officeDocument/2006/relationships/image" Target="../media/image20.jpeg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5.wav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0" Type="http://schemas.openxmlformats.org/officeDocument/2006/relationships/image" Target="../media/image20.jpeg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audio" Target="../media/audio5.wav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0" Type="http://schemas.openxmlformats.org/officeDocument/2006/relationships/image" Target="../media/image20.jpeg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589" y="14679"/>
            <a:ext cx="12192000" cy="69021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665374" y="-252464"/>
            <a:ext cx="14287248" cy="71436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589" y="3200086"/>
            <a:ext cx="12192000" cy="36558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803" y="644697"/>
            <a:ext cx="1743460" cy="801863"/>
          </a:xfrm>
          <a:prstGeom prst="rect">
            <a:avLst/>
          </a:prstGeom>
        </p:spPr>
      </p:pic>
      <p:sp>
        <p:nvSpPr>
          <p:cNvPr id="37" name="TextBox 71"/>
          <p:cNvSpPr txBox="1"/>
          <p:nvPr/>
        </p:nvSpPr>
        <p:spPr>
          <a:xfrm>
            <a:off x="4870011" y="2981043"/>
            <a:ext cx="3216479" cy="969444"/>
          </a:xfrm>
          <a:prstGeom prst="rect">
            <a:avLst/>
          </a:prstGeom>
          <a:noFill/>
        </p:spPr>
        <p:txBody>
          <a:bodyPr wrap="none" lIns="121867" tIns="60934" rIns="121867" bIns="60934" rtlCol="0">
            <a:spAutoFit/>
          </a:bodyPr>
          <a:lstStyle/>
          <a:p>
            <a:pPr defTabSz="1218672"/>
            <a:r>
              <a:rPr lang="vi-VN" altLang="zh-CN" sz="5500" b="1" dirty="0">
                <a:solidFill>
                  <a:srgbClr val="000000">
                    <a:lumMod val="75000"/>
                    <a:lumOff val="25000"/>
                  </a:srgbClr>
                </a:solidFill>
                <a:latin typeface="inpin heiti" charset="-122"/>
                <a:ea typeface="inpin heiti" charset="-122"/>
              </a:rPr>
              <a:t>LỊCH SỬ</a:t>
            </a:r>
            <a:r>
              <a:rPr lang="en-US" altLang="zh-CN" sz="5500" b="1" dirty="0">
                <a:solidFill>
                  <a:srgbClr val="000000">
                    <a:lumMod val="75000"/>
                    <a:lumOff val="25000"/>
                  </a:srgbClr>
                </a:solidFill>
                <a:latin typeface="inpin heiti" charset="-122"/>
                <a:ea typeface="inpin heiti" charset="-122"/>
              </a:rPr>
              <a:t>.</a:t>
            </a:r>
            <a:endParaRPr lang="zh-CN" altLang="en-US" sz="5500" b="1" dirty="0">
              <a:solidFill>
                <a:srgbClr val="000000">
                  <a:lumMod val="75000"/>
                  <a:lumOff val="25000"/>
                </a:srgbClr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399" y="4487478"/>
            <a:ext cx="2368487" cy="236848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1261407" y="2815950"/>
            <a:ext cx="4517251" cy="638972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2819400" y="1453838"/>
            <a:ext cx="1800995" cy="1440160"/>
          </a:xfrm>
          <a:prstGeom prst="ellipse">
            <a:avLst/>
          </a:prstGeom>
          <a:solidFill>
            <a:srgbClr val="F6D85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7" tIns="60934" rIns="121867" bIns="60934" rtlCol="0" anchor="ctr"/>
          <a:lstStyle/>
          <a:p>
            <a:pPr algn="ctr" defTabSz="1218672"/>
            <a:endParaRPr lang="zh-CN" altLang="en-US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4170411" y="1486495"/>
            <a:ext cx="1440160" cy="1440160"/>
          </a:xfrm>
          <a:prstGeom prst="ellipse">
            <a:avLst/>
          </a:prstGeom>
          <a:solidFill>
            <a:srgbClr val="A7CD6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7" tIns="60934" rIns="121867" bIns="60934" rtlCol="0" anchor="ctr"/>
          <a:lstStyle/>
          <a:p>
            <a:pPr algn="ctr" defTabSz="1218672"/>
            <a:endParaRPr lang="zh-CN" altLang="en-US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5324331" y="1486495"/>
            <a:ext cx="1440160" cy="1440160"/>
          </a:xfrm>
          <a:prstGeom prst="ellipse">
            <a:avLst/>
          </a:prstGeom>
          <a:solidFill>
            <a:srgbClr val="E989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7" tIns="60934" rIns="121867" bIns="60934" rtlCol="0" anchor="ctr"/>
          <a:lstStyle/>
          <a:p>
            <a:pPr algn="ctr" defTabSz="1218672"/>
            <a:endParaRPr lang="zh-CN" altLang="en-US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6478251" y="1486495"/>
            <a:ext cx="1440160" cy="1440160"/>
          </a:xfrm>
          <a:prstGeom prst="ellipse">
            <a:avLst/>
          </a:prstGeom>
          <a:solidFill>
            <a:srgbClr val="2AB5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7" tIns="60934" rIns="121867" bIns="60934" rtlCol="0" anchor="ctr"/>
          <a:lstStyle/>
          <a:p>
            <a:pPr algn="ctr" defTabSz="1218672"/>
            <a:endParaRPr lang="zh-CN" altLang="en-US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20" name="TextBox 7"/>
          <p:cNvSpPr txBox="1"/>
          <p:nvPr/>
        </p:nvSpPr>
        <p:spPr>
          <a:xfrm>
            <a:off x="2940935" y="1903895"/>
            <a:ext cx="4736264" cy="747877"/>
          </a:xfrm>
          <a:prstGeom prst="rect">
            <a:avLst/>
          </a:prstGeom>
          <a:noFill/>
        </p:spPr>
        <p:txBody>
          <a:bodyPr wrap="square" lIns="0" tIns="0" rIns="0" bIns="0">
            <a:normAutofit fontScale="92500" lnSpcReduction="20000"/>
          </a:bodyPr>
          <a:lstStyle/>
          <a:p>
            <a:pPr algn="dist" defTabSz="1218672"/>
            <a:r>
              <a:rPr lang="en-US" altLang="zh-CN" sz="5900" dirty="0" smtClean="0">
                <a:solidFill>
                  <a:srgbClr val="FFFFFF"/>
                </a:solidFill>
                <a:latin typeface="inpin heiti" charset="-122"/>
                <a:ea typeface="inpin heiti" charset="-122"/>
              </a:rPr>
              <a:t>LỚP4</a:t>
            </a:r>
            <a:endParaRPr lang="zh-CN" altLang="en-US" sz="59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3600" y="3972258"/>
            <a:ext cx="8991600" cy="954085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+mj-lt"/>
                <a:ea typeface="微软雅黑" panose="020B0503020204020204" pitchFamily="34" charset="-122"/>
              </a:rPr>
              <a:t>BÀI 11: CUỘC KHÁNG CHIẾN CHỐNG QUÂN TỐNG XÂM LƯỢC LẦN THỨ HAI (1075- 1077)</a:t>
            </a:r>
            <a:endParaRPr lang="en-US" sz="2800" b="1" dirty="0">
              <a:solidFill>
                <a:srgbClr val="002060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2526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25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3" grpId="0" animBg="1"/>
      <p:bldP spid="16" grpId="0" animBg="1"/>
      <p:bldP spid="17" grpId="0" animBg="1"/>
      <p:bldP spid="18" grpId="0" animBg="1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ổng hợp hình nền powerpoint đẹp mê ly cho máy tính">
            <a:extLst>
              <a:ext uri="{FF2B5EF4-FFF2-40B4-BE49-F238E27FC236}">
                <a16:creationId xmlns="" xmlns:a16="http://schemas.microsoft.com/office/drawing/2014/main" id="{825B4EAB-1BF6-4976-8D47-E689EEE26C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" t="2241" r="4297" b="3617"/>
          <a:stretch/>
        </p:blipFill>
        <p:spPr bwMode="auto">
          <a:xfrm>
            <a:off x="0" y="15240"/>
            <a:ext cx="12192000" cy="684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6" name="Text Box 6"/>
          <p:cNvSpPr txBox="1">
            <a:spLocks noChangeArrowheads="1"/>
          </p:cNvSpPr>
          <p:nvPr/>
        </p:nvSpPr>
        <p:spPr bwMode="auto">
          <a:xfrm>
            <a:off x="1371600" y="1676400"/>
            <a:ext cx="9753600" cy="335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5" tIns="45704" rIns="91405" bIns="45704">
            <a:spAutoFit/>
          </a:bodyPr>
          <a:lstStyle/>
          <a:p>
            <a:pPr indent="284054" algn="just">
              <a:lnSpc>
                <a:spcPts val="432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Kiệt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húy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Tuấn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1019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1105.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nay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m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u l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ợc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lừng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XI.</a:t>
            </a:r>
          </a:p>
        </p:txBody>
      </p:sp>
    </p:spTree>
    <p:extLst>
      <p:ext uri="{BB962C8B-B14F-4D97-AF65-F5344CB8AC3E}">
        <p14:creationId xmlns:p14="http://schemas.microsoft.com/office/powerpoint/2010/main" val="141527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/>
          <p:cNvSpPr/>
          <p:nvPr/>
        </p:nvSpPr>
        <p:spPr>
          <a:xfrm rot="21295612">
            <a:off x="3553609" y="1709454"/>
            <a:ext cx="2521152" cy="1131403"/>
          </a:xfrm>
          <a:custGeom>
            <a:avLst/>
            <a:gdLst>
              <a:gd name="connsiteX0" fmla="*/ 0 w 2618509"/>
              <a:gd name="connsiteY0" fmla="*/ 940821 h 940821"/>
              <a:gd name="connsiteX1" fmla="*/ 1122218 w 2618509"/>
              <a:gd name="connsiteY1" fmla="*/ 88767 h 940821"/>
              <a:gd name="connsiteX2" fmla="*/ 2618509 w 2618509"/>
              <a:gd name="connsiteY2" fmla="*/ 26421 h 940821"/>
              <a:gd name="connsiteX3" fmla="*/ 2618509 w 2618509"/>
              <a:gd name="connsiteY3" fmla="*/ 26421 h 940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8509" h="940821">
                <a:moveTo>
                  <a:pt x="0" y="940821"/>
                </a:moveTo>
                <a:cubicBezTo>
                  <a:pt x="342900" y="590994"/>
                  <a:pt x="685800" y="241167"/>
                  <a:pt x="1122218" y="88767"/>
                </a:cubicBezTo>
                <a:cubicBezTo>
                  <a:pt x="1558636" y="-63633"/>
                  <a:pt x="2618509" y="26421"/>
                  <a:pt x="2618509" y="26421"/>
                </a:cubicBezTo>
                <a:lnTo>
                  <a:pt x="2618509" y="26421"/>
                </a:lnTo>
              </a:path>
            </a:pathLst>
          </a:custGeom>
          <a:ln w="889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6493" tIns="38248" rIns="76493" bIns="38248" spcCol="0" rtlCol="0" anchor="ctr"/>
          <a:lstStyle/>
          <a:p>
            <a:pPr algn="ctr" defTabSz="488717"/>
            <a:endParaRPr lang="en-US" sz="3300" kern="0">
              <a:solidFill>
                <a:srgbClr val="C00000"/>
              </a:solidFill>
              <a:sym typeface="Didot"/>
            </a:endParaRPr>
          </a:p>
        </p:txBody>
      </p:sp>
      <p:sp>
        <p:nvSpPr>
          <p:cNvPr id="27" name="Freeform 26"/>
          <p:cNvSpPr/>
          <p:nvPr/>
        </p:nvSpPr>
        <p:spPr>
          <a:xfrm rot="12668291">
            <a:off x="3525346" y="3085152"/>
            <a:ext cx="2522004" cy="562525"/>
          </a:xfrm>
          <a:custGeom>
            <a:avLst/>
            <a:gdLst>
              <a:gd name="connsiteX0" fmla="*/ 0 w 2618509"/>
              <a:gd name="connsiteY0" fmla="*/ 940821 h 940821"/>
              <a:gd name="connsiteX1" fmla="*/ 1122218 w 2618509"/>
              <a:gd name="connsiteY1" fmla="*/ 88767 h 940821"/>
              <a:gd name="connsiteX2" fmla="*/ 2618509 w 2618509"/>
              <a:gd name="connsiteY2" fmla="*/ 26421 h 940821"/>
              <a:gd name="connsiteX3" fmla="*/ 2618509 w 2618509"/>
              <a:gd name="connsiteY3" fmla="*/ 26421 h 940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8509" h="940821">
                <a:moveTo>
                  <a:pt x="0" y="940821"/>
                </a:moveTo>
                <a:cubicBezTo>
                  <a:pt x="342900" y="590994"/>
                  <a:pt x="685800" y="241167"/>
                  <a:pt x="1122218" y="88767"/>
                </a:cubicBezTo>
                <a:cubicBezTo>
                  <a:pt x="1558636" y="-63633"/>
                  <a:pt x="2618509" y="26421"/>
                  <a:pt x="2618509" y="26421"/>
                </a:cubicBezTo>
                <a:lnTo>
                  <a:pt x="2618509" y="26421"/>
                </a:lnTo>
              </a:path>
            </a:pathLst>
          </a:custGeom>
          <a:ln w="889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6493" tIns="38248" rIns="76493" bIns="38248" spcCol="0" rtlCol="0" anchor="ctr"/>
          <a:lstStyle/>
          <a:p>
            <a:pPr algn="ctr" defTabSz="488717"/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28" name="Text Placeholder 2"/>
          <p:cNvSpPr txBox="1">
            <a:spLocks/>
          </p:cNvSpPr>
          <p:nvPr/>
        </p:nvSpPr>
        <p:spPr>
          <a:xfrm>
            <a:off x="583906" y="2696044"/>
            <a:ext cx="3045834" cy="821531"/>
          </a:xfrm>
          <a:prstGeom prst="rect">
            <a:avLst/>
          </a:prstGeom>
        </p:spPr>
        <p:txBody>
          <a:bodyPr vert="horz" lIns="108785" tIns="54394" rIns="108785" bIns="54394" rtlCol="0">
            <a:normAutofit fontScale="92500"/>
          </a:bodyPr>
          <a:lstStyle>
            <a:lvl1pPr marL="487647" indent="-487647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569" indent="-406374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92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88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85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81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278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475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671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i="1" dirty="0" err="1">
                <a:solidFill>
                  <a:srgbClr val="C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Nguyên</a:t>
            </a:r>
            <a:r>
              <a:rPr lang="en-US" sz="4000" b="1" i="1" dirty="0">
                <a:solidFill>
                  <a:srgbClr val="C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nhân</a:t>
            </a:r>
            <a:endParaRPr lang="en-US" sz="4000" b="1" i="1" dirty="0">
              <a:solidFill>
                <a:srgbClr val="C00000"/>
              </a:solidFill>
              <a:latin typeface="Times New Roman" pitchFamily="18" charset="0"/>
              <a:ea typeface="-윤명조230" pitchFamily="18" charset="-127"/>
              <a:cs typeface="Times New Roman" pitchFamily="18" charset="0"/>
              <a:sym typeface="Didot"/>
            </a:endParaRPr>
          </a:p>
        </p:txBody>
      </p:sp>
      <p:sp>
        <p:nvSpPr>
          <p:cNvPr id="29" name="Text Placeholder 2"/>
          <p:cNvSpPr txBox="1">
            <a:spLocks/>
          </p:cNvSpPr>
          <p:nvPr/>
        </p:nvSpPr>
        <p:spPr>
          <a:xfrm>
            <a:off x="5827953" y="838201"/>
            <a:ext cx="5092956" cy="1770572"/>
          </a:xfrm>
          <a:prstGeom prst="rect">
            <a:avLst/>
          </a:prstGeom>
        </p:spPr>
        <p:txBody>
          <a:bodyPr vert="horz" lIns="108785" tIns="54394" rIns="108785" bIns="54394" rtlCol="0">
            <a:noAutofit/>
          </a:bodyPr>
          <a:lstStyle>
            <a:lvl1pPr marL="487647" indent="-487647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569" indent="-406374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92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88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85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81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278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475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671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Thất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bại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ở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trận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đánh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năm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981</a:t>
            </a:r>
          </a:p>
        </p:txBody>
      </p:sp>
      <p:sp>
        <p:nvSpPr>
          <p:cNvPr id="30" name="Text Placeholder 2"/>
          <p:cNvSpPr txBox="1">
            <a:spLocks/>
          </p:cNvSpPr>
          <p:nvPr/>
        </p:nvSpPr>
        <p:spPr>
          <a:xfrm>
            <a:off x="5853518" y="3517576"/>
            <a:ext cx="5801623" cy="1552511"/>
          </a:xfrm>
          <a:prstGeom prst="rect">
            <a:avLst/>
          </a:prstGeom>
        </p:spPr>
        <p:txBody>
          <a:bodyPr vert="horz" lIns="108785" tIns="54394" rIns="108785" bIns="54394" rtlCol="0">
            <a:noAutofit/>
          </a:bodyPr>
          <a:lstStyle>
            <a:lvl1pPr marL="487647" indent="-487647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569" indent="-406374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92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88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85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81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278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475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671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Giải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quyết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khó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khăn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,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tạo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thanh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thế</a:t>
            </a:r>
            <a:endParaRPr lang="en-US" sz="4400" b="1" i="1" dirty="0">
              <a:solidFill>
                <a:srgbClr val="000000"/>
              </a:solidFill>
              <a:latin typeface="Times New Roman" pitchFamily="18" charset="0"/>
              <a:ea typeface="-윤명조230" pitchFamily="18" charset="-127"/>
              <a:cs typeface="Times New Roman" pitchFamily="18" charset="0"/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342326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9" name="Picture 9" descr="Chongtong107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1133622"/>
            <a:ext cx="7677149" cy="5360768"/>
          </a:xfrm>
          <a:prstGeom prst="rect">
            <a:avLst/>
          </a:prstGeom>
          <a:noFill/>
          <a:ln w="57150">
            <a:solidFill>
              <a:srgbClr val="FF0066"/>
            </a:solidFill>
            <a:miter lim="800000"/>
            <a:headEnd/>
            <a:tailEnd/>
          </a:ln>
        </p:spPr>
      </p:pic>
      <p:pic>
        <p:nvPicPr>
          <p:cNvPr id="107530" name="Picture 1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1" y="1143000"/>
            <a:ext cx="506436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531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48600" y="2057404"/>
            <a:ext cx="381000" cy="28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532" name="Picture 1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34400" y="2438404"/>
            <a:ext cx="381000" cy="28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7533" name="AutoShape 13"/>
          <p:cNvSpPr>
            <a:spLocks noChangeArrowheads="1"/>
          </p:cNvSpPr>
          <p:nvPr/>
        </p:nvSpPr>
        <p:spPr bwMode="auto">
          <a:xfrm rot="8474645">
            <a:off x="6248400" y="2514601"/>
            <a:ext cx="381000" cy="103188"/>
          </a:xfrm>
          <a:prstGeom prst="leftArrow">
            <a:avLst>
              <a:gd name="adj1" fmla="val 50000"/>
              <a:gd name="adj2" fmla="val 92307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34" name="AutoShape 14"/>
          <p:cNvSpPr>
            <a:spLocks noChangeArrowheads="1"/>
          </p:cNvSpPr>
          <p:nvPr/>
        </p:nvSpPr>
        <p:spPr bwMode="auto">
          <a:xfrm rot="8474645">
            <a:off x="6629400" y="2209801"/>
            <a:ext cx="381000" cy="103188"/>
          </a:xfrm>
          <a:prstGeom prst="leftArrow">
            <a:avLst>
              <a:gd name="adj1" fmla="val 50000"/>
              <a:gd name="adj2" fmla="val 92307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35" name="AutoShape 15"/>
          <p:cNvSpPr>
            <a:spLocks noChangeArrowheads="1"/>
          </p:cNvSpPr>
          <p:nvPr/>
        </p:nvSpPr>
        <p:spPr bwMode="auto">
          <a:xfrm rot="8474645">
            <a:off x="7010400" y="1905001"/>
            <a:ext cx="381000" cy="103188"/>
          </a:xfrm>
          <a:prstGeom prst="leftArrow">
            <a:avLst>
              <a:gd name="adj1" fmla="val 50000"/>
              <a:gd name="adj2" fmla="val 92307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36" name="AutoShape 16"/>
          <p:cNvSpPr>
            <a:spLocks noChangeArrowheads="1"/>
          </p:cNvSpPr>
          <p:nvPr/>
        </p:nvSpPr>
        <p:spPr bwMode="auto">
          <a:xfrm rot="9646844">
            <a:off x="5943600" y="2208213"/>
            <a:ext cx="381000" cy="106363"/>
          </a:xfrm>
          <a:prstGeom prst="leftArrow">
            <a:avLst>
              <a:gd name="adj1" fmla="val 50000"/>
              <a:gd name="adj2" fmla="val 89553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37" name="AutoShape 17"/>
          <p:cNvSpPr>
            <a:spLocks noChangeArrowheads="1"/>
          </p:cNvSpPr>
          <p:nvPr/>
        </p:nvSpPr>
        <p:spPr bwMode="auto">
          <a:xfrm rot="10582696">
            <a:off x="6400800" y="2055814"/>
            <a:ext cx="381000" cy="107951"/>
          </a:xfrm>
          <a:prstGeom prst="leftArrow">
            <a:avLst>
              <a:gd name="adj1" fmla="val 50000"/>
              <a:gd name="adj2" fmla="val 88235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38" name="AutoShape 18"/>
          <p:cNvSpPr>
            <a:spLocks noChangeArrowheads="1"/>
          </p:cNvSpPr>
          <p:nvPr/>
        </p:nvSpPr>
        <p:spPr bwMode="auto">
          <a:xfrm rot="8474645">
            <a:off x="7315200" y="1600201"/>
            <a:ext cx="381000" cy="103188"/>
          </a:xfrm>
          <a:prstGeom prst="leftArrow">
            <a:avLst>
              <a:gd name="adj1" fmla="val 50000"/>
              <a:gd name="adj2" fmla="val 92307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39" name="AutoShape 19"/>
          <p:cNvSpPr>
            <a:spLocks noChangeArrowheads="1"/>
          </p:cNvSpPr>
          <p:nvPr/>
        </p:nvSpPr>
        <p:spPr bwMode="auto">
          <a:xfrm rot="10582696">
            <a:off x="7086600" y="2970214"/>
            <a:ext cx="381000" cy="107951"/>
          </a:xfrm>
          <a:prstGeom prst="leftArrow">
            <a:avLst>
              <a:gd name="adj1" fmla="val 50000"/>
              <a:gd name="adj2" fmla="val 88235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40" name="AutoShape 20"/>
          <p:cNvSpPr>
            <a:spLocks noChangeArrowheads="1"/>
          </p:cNvSpPr>
          <p:nvPr/>
        </p:nvSpPr>
        <p:spPr bwMode="auto">
          <a:xfrm rot="9149448">
            <a:off x="7521359" y="2930805"/>
            <a:ext cx="381000" cy="104775"/>
          </a:xfrm>
          <a:prstGeom prst="leftArrow">
            <a:avLst>
              <a:gd name="adj1" fmla="val 50000"/>
              <a:gd name="adj2" fmla="val 90909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41" name="AutoShape 21"/>
          <p:cNvSpPr>
            <a:spLocks noChangeArrowheads="1"/>
          </p:cNvSpPr>
          <p:nvPr/>
        </p:nvSpPr>
        <p:spPr bwMode="auto">
          <a:xfrm rot="5693526">
            <a:off x="7624768" y="2561447"/>
            <a:ext cx="628256" cy="82071"/>
          </a:xfrm>
          <a:prstGeom prst="leftArrow">
            <a:avLst>
              <a:gd name="adj1" fmla="val 50000"/>
              <a:gd name="adj2" fmla="val 94697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42" name="AutoShape 22"/>
          <p:cNvSpPr>
            <a:spLocks noChangeArrowheads="1"/>
          </p:cNvSpPr>
          <p:nvPr/>
        </p:nvSpPr>
        <p:spPr bwMode="auto">
          <a:xfrm>
            <a:off x="8382000" y="2425701"/>
            <a:ext cx="609600" cy="317500"/>
          </a:xfrm>
          <a:prstGeom prst="irregularSeal2">
            <a:avLst/>
          </a:prstGeom>
          <a:solidFill>
            <a:srgbClr val="FFFF00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43" name="AutoShape 23"/>
          <p:cNvSpPr>
            <a:spLocks noChangeArrowheads="1"/>
          </p:cNvSpPr>
          <p:nvPr/>
        </p:nvSpPr>
        <p:spPr bwMode="auto">
          <a:xfrm rot="13817124">
            <a:off x="8165147" y="2370131"/>
            <a:ext cx="431764" cy="141837"/>
          </a:xfrm>
          <a:prstGeom prst="leftArrow">
            <a:avLst>
              <a:gd name="adj1" fmla="val 50000"/>
              <a:gd name="adj2" fmla="val 85714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44" name="AutoShape 24"/>
          <p:cNvSpPr>
            <a:spLocks noChangeArrowheads="1"/>
          </p:cNvSpPr>
          <p:nvPr/>
        </p:nvSpPr>
        <p:spPr bwMode="auto">
          <a:xfrm>
            <a:off x="7772400" y="1981201"/>
            <a:ext cx="609600" cy="317500"/>
          </a:xfrm>
          <a:prstGeom prst="irregularSeal2">
            <a:avLst/>
          </a:prstGeom>
          <a:solidFill>
            <a:srgbClr val="FFFF00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45" name="AutoShape 25"/>
          <p:cNvSpPr>
            <a:spLocks noChangeArrowheads="1"/>
          </p:cNvSpPr>
          <p:nvPr/>
        </p:nvSpPr>
        <p:spPr bwMode="auto">
          <a:xfrm rot="3713743">
            <a:off x="8028207" y="1864602"/>
            <a:ext cx="761212" cy="162017"/>
          </a:xfrm>
          <a:prstGeom prst="leftArrow">
            <a:avLst>
              <a:gd name="adj1" fmla="val 50000"/>
              <a:gd name="adj2" fmla="val 94318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47" name="Oval 27"/>
          <p:cNvSpPr>
            <a:spLocks noChangeArrowheads="1"/>
          </p:cNvSpPr>
          <p:nvPr/>
        </p:nvSpPr>
        <p:spPr bwMode="auto">
          <a:xfrm>
            <a:off x="7391400" y="990602"/>
            <a:ext cx="1295400" cy="9525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pPr algn="ctr"/>
            <a:endParaRPr lang="en-US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107549" name="Line 29"/>
          <p:cNvSpPr>
            <a:spLocks noChangeShapeType="1"/>
          </p:cNvSpPr>
          <p:nvPr/>
        </p:nvSpPr>
        <p:spPr bwMode="auto">
          <a:xfrm flipH="1">
            <a:off x="5486400" y="2057401"/>
            <a:ext cx="1981200" cy="1587500"/>
          </a:xfrm>
          <a:prstGeom prst="line">
            <a:avLst/>
          </a:prstGeom>
          <a:noFill/>
          <a:ln w="104775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 lIns="91405" tIns="45704" rIns="91405" bIns="45704"/>
          <a:lstStyle/>
          <a:p>
            <a:endParaRPr lang="en-US"/>
          </a:p>
        </p:txBody>
      </p:sp>
      <p:sp>
        <p:nvSpPr>
          <p:cNvPr id="107551" name="Text Box 31"/>
          <p:cNvSpPr txBox="1">
            <a:spLocks noChangeArrowheads="1"/>
          </p:cNvSpPr>
          <p:nvPr/>
        </p:nvSpPr>
        <p:spPr bwMode="auto">
          <a:xfrm rot="-1117295">
            <a:off x="5769097" y="1619196"/>
            <a:ext cx="1219200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5" tIns="45704" rIns="91405" bIns="4570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99"/>
                </a:solidFill>
                <a:latin typeface="Arial" charset="0"/>
              </a:rPr>
              <a:t>Tông Đản</a:t>
            </a:r>
          </a:p>
        </p:txBody>
      </p:sp>
      <p:sp>
        <p:nvSpPr>
          <p:cNvPr id="107554" name="Text Box 34"/>
          <p:cNvSpPr txBox="1">
            <a:spLocks noChangeArrowheads="1"/>
          </p:cNvSpPr>
          <p:nvPr/>
        </p:nvSpPr>
        <p:spPr bwMode="auto">
          <a:xfrm>
            <a:off x="1562100" y="365303"/>
            <a:ext cx="9144000" cy="584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5" tIns="45704" rIns="91405" bIns="4570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Lược đồ cuộc tấn công để tự vệ của nhà Lý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172201" y="2971803"/>
            <a:ext cx="1181100" cy="384688"/>
          </a:xfrm>
          <a:prstGeom prst="rect">
            <a:avLst/>
          </a:prstGeom>
          <a:noFill/>
        </p:spPr>
        <p:txBody>
          <a:bodyPr wrap="square" lIns="91405" tIns="45704" rIns="91405" bIns="45704" rtlCol="0">
            <a:spAutoFit/>
          </a:bodyPr>
          <a:lstStyle/>
          <a:p>
            <a:r>
              <a:rPr lang="en-US"/>
              <a:t>10/1075</a:t>
            </a:r>
          </a:p>
        </p:txBody>
      </p:sp>
    </p:spTree>
    <p:extLst>
      <p:ext uri="{BB962C8B-B14F-4D97-AF65-F5344CB8AC3E}">
        <p14:creationId xmlns:p14="http://schemas.microsoft.com/office/powerpoint/2010/main" val="67527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107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3000"/>
                                        <p:tgtEl>
                                          <p:spTgt spid="107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3000"/>
                                        <p:tgtEl>
                                          <p:spTgt spid="107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7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7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7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7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7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7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07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7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07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07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07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7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07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2000"/>
                                        <p:tgtEl>
                                          <p:spTgt spid="107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0"/>
                                        <p:tgtEl>
                                          <p:spTgt spid="107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33" grpId="0" animBg="1"/>
      <p:bldP spid="107534" grpId="0" animBg="1"/>
      <p:bldP spid="107535" grpId="0" animBg="1"/>
      <p:bldP spid="107536" grpId="0" animBg="1"/>
      <p:bldP spid="107537" grpId="0" animBg="1"/>
      <p:bldP spid="107538" grpId="0" animBg="1"/>
      <p:bldP spid="107539" grpId="0" animBg="1"/>
      <p:bldP spid="107540" grpId="0" animBg="1"/>
      <p:bldP spid="107541" grpId="0" animBg="1"/>
      <p:bldP spid="107542" grpId="0" animBg="1"/>
      <p:bldP spid="107543" grpId="0" animBg="1"/>
      <p:bldP spid="107544" grpId="0" animBg="1"/>
      <p:bldP spid="107545" grpId="0" animBg="1"/>
      <p:bldP spid="107547" grpId="0" animBg="1"/>
      <p:bldP spid="107549" grpId="0" animBg="1"/>
      <p:bldP spid="1075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>
            <a:extLst>
              <a:ext uri="{FF2B5EF4-FFF2-40B4-BE49-F238E27FC236}">
                <a16:creationId xmlns="" xmlns:a16="http://schemas.microsoft.com/office/drawing/2014/main" id="{529DFD6E-2A23-4F0A-BE2E-163A4FC44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33400"/>
            <a:ext cx="9982200" cy="561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659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38200" y="685800"/>
            <a:ext cx="10668003" cy="5448301"/>
            <a:chOff x="-1279672" y="38100"/>
            <a:chExt cx="10423672" cy="6667500"/>
          </a:xfrm>
        </p:grpSpPr>
        <p:pic>
          <p:nvPicPr>
            <p:cNvPr id="4" name="imgb" descr="nhu%20nguyet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279672" y="38100"/>
              <a:ext cx="10423672" cy="666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2515956" y="5943600"/>
              <a:ext cx="6551844" cy="762000"/>
            </a:xfrm>
            <a:prstGeom prst="rect">
              <a:avLst/>
            </a:prstGeom>
            <a:solidFill>
              <a:srgbClr val="F1FEA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n-US" sz="3600" b="1" dirty="0" err="1">
                  <a:solidFill>
                    <a:srgbClr val="CC0000"/>
                  </a:solidFill>
                </a:rPr>
                <a:t>Sông</a:t>
              </a:r>
              <a:r>
                <a:rPr lang="en-US" sz="3600" b="1" dirty="0">
                  <a:solidFill>
                    <a:srgbClr val="CC0000"/>
                  </a:solidFill>
                </a:rPr>
                <a:t> </a:t>
              </a:r>
              <a:r>
                <a:rPr lang="en-US" sz="3600" b="1" dirty="0" err="1">
                  <a:solidFill>
                    <a:srgbClr val="CC0000"/>
                  </a:solidFill>
                </a:rPr>
                <a:t>Như</a:t>
              </a:r>
              <a:r>
                <a:rPr lang="en-US" sz="3600" b="1" dirty="0">
                  <a:solidFill>
                    <a:srgbClr val="CC0000"/>
                  </a:solidFill>
                </a:rPr>
                <a:t> </a:t>
              </a:r>
              <a:r>
                <a:rPr lang="en-US" sz="3600" b="1" dirty="0" err="1">
                  <a:solidFill>
                    <a:srgbClr val="CC0000"/>
                  </a:solidFill>
                </a:rPr>
                <a:t>Nguyệt</a:t>
              </a:r>
              <a:r>
                <a:rPr lang="en-US" sz="3600" b="1" dirty="0">
                  <a:solidFill>
                    <a:srgbClr val="CC0000"/>
                  </a:solidFill>
                </a:rPr>
                <a:t>  (</a:t>
              </a:r>
              <a:r>
                <a:rPr lang="en-US" sz="3600" b="1" dirty="0" err="1">
                  <a:solidFill>
                    <a:srgbClr val="CC0000"/>
                  </a:solidFill>
                </a:rPr>
                <a:t>sông</a:t>
              </a:r>
              <a:r>
                <a:rPr lang="en-US" sz="3600" b="1" dirty="0">
                  <a:solidFill>
                    <a:srgbClr val="CC0000"/>
                  </a:solidFill>
                </a:rPr>
                <a:t> </a:t>
              </a:r>
              <a:r>
                <a:rPr lang="en-US" sz="3600" b="1" dirty="0" err="1">
                  <a:solidFill>
                    <a:srgbClr val="CC0000"/>
                  </a:solidFill>
                </a:rPr>
                <a:t>Cầu</a:t>
              </a:r>
              <a:r>
                <a:rPr lang="en-US" sz="3600" b="1" dirty="0">
                  <a:solidFill>
                    <a:srgbClr val="CC0000"/>
                  </a:solidFill>
                </a:rPr>
                <a:t>)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2" descr="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609600"/>
            <a:ext cx="10000180" cy="5562600"/>
          </a:xfrm>
          <a:noFill/>
          <a:ln w="76200" cmpd="tri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870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7973" y="606465"/>
            <a:ext cx="9012115" cy="5854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09600" y="533400"/>
            <a:ext cx="10820400" cy="5845175"/>
            <a:chOff x="72" y="480"/>
            <a:chExt cx="5688" cy="3840"/>
          </a:xfrm>
        </p:grpSpPr>
        <p:pic>
          <p:nvPicPr>
            <p:cNvPr id="21508" name="Picture 13" descr="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6" y="480"/>
              <a:ext cx="5664" cy="3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09" name="Rectangle 14"/>
            <p:cNvSpPr>
              <a:spLocks noChangeArrowheads="1"/>
            </p:cNvSpPr>
            <p:nvPr/>
          </p:nvSpPr>
          <p:spPr bwMode="auto">
            <a:xfrm>
              <a:off x="72" y="528"/>
              <a:ext cx="2736" cy="86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FE84D04-58D3-4BEB-BBF0-6A39A465A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33400"/>
            <a:ext cx="6344360" cy="192386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05" tIns="45704" rIns="91405" bIns="45704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>
              <a:solidFill>
                <a:srgbClr val="0000CC"/>
              </a:solidFill>
            </a:endParaRPr>
          </a:p>
          <a:p>
            <a:pPr algn="just"/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cọc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chông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tua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tủa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endParaRPr lang="vi-VN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endParaRPr lang="vi-VN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/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283666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371600" y="685800"/>
            <a:ext cx="9525000" cy="5638800"/>
            <a:chOff x="241" y="0"/>
            <a:chExt cx="5663" cy="4320"/>
          </a:xfrm>
        </p:grpSpPr>
        <p:pic>
          <p:nvPicPr>
            <p:cNvPr id="4" name="Picture 3" descr="luoc do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1" y="0"/>
              <a:ext cx="5663" cy="4320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1131" y="4026"/>
              <a:ext cx="4752" cy="29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i="1">
                  <a:latin typeface="Arial" pitchFamily="34" charset="0"/>
                </a:rPr>
                <a:t>Lược đồ trận chiến tại phòng tuyến sông Như Nguyệt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luoc do tra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609600"/>
            <a:ext cx="8793256" cy="573156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2291" name="Picture 3" descr="phong tien quan to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91000" y="1751425"/>
            <a:ext cx="3576918" cy="1144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 descr="quan nha ly phong ngu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0" y="4559187"/>
            <a:ext cx="1490382" cy="698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 descr="quan nha ly phong ngu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5800" y="3984640"/>
            <a:ext cx="2012016" cy="985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 descr="phong tien song nhu nguyet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81400" y="2101620"/>
            <a:ext cx="5067300" cy="2241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AutoShape 7"/>
          <p:cNvSpPr>
            <a:spLocks noChangeArrowheads="1"/>
          </p:cNvSpPr>
          <p:nvPr/>
        </p:nvSpPr>
        <p:spPr bwMode="auto">
          <a:xfrm>
            <a:off x="4470889" y="747713"/>
            <a:ext cx="3204322" cy="977900"/>
          </a:xfrm>
          <a:prstGeom prst="wedgeRectCallout">
            <a:avLst>
              <a:gd name="adj1" fmla="val -41296"/>
              <a:gd name="adj2" fmla="val 7884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1405" tIns="45704" rIns="91405" bIns="45704"/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Nguyệt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6" name="AutoShape 8"/>
          <p:cNvSpPr>
            <a:spLocks noChangeArrowheads="1"/>
          </p:cNvSpPr>
          <p:nvPr/>
        </p:nvSpPr>
        <p:spPr bwMode="auto">
          <a:xfrm>
            <a:off x="5524505" y="5367339"/>
            <a:ext cx="3207188" cy="977900"/>
          </a:xfrm>
          <a:prstGeom prst="doubleWave">
            <a:avLst>
              <a:gd name="adj1" fmla="val 6500"/>
              <a:gd name="adj2" fmla="val 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pPr algn="ctr"/>
            <a:r>
              <a:rPr lang="en-US" sz="3600" b="1"/>
              <a:t>Ta ở phía nam </a:t>
            </a:r>
          </a:p>
          <a:p>
            <a:pPr algn="ctr"/>
            <a:r>
              <a:rPr lang="en-US" sz="3600" b="1"/>
              <a:t>sông Như Nguyệt</a:t>
            </a:r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 flipH="1" flipV="1">
            <a:off x="5709139" y="4682066"/>
            <a:ext cx="1564901" cy="651933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ffectLst/>
        </p:spPr>
        <p:txBody>
          <a:bodyPr lIns="91405" tIns="45704" rIns="91405" bIns="45704"/>
          <a:lstStyle/>
          <a:p>
            <a:endParaRPr lang="en-US"/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 flipV="1">
            <a:off x="8686800" y="5041053"/>
            <a:ext cx="1117787" cy="521547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ffectLst/>
        </p:spPr>
        <p:txBody>
          <a:bodyPr lIns="91405" tIns="45704" rIns="91405" bIns="45704"/>
          <a:lstStyle/>
          <a:p>
            <a:endParaRPr lang="en-US"/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047750" y="477839"/>
            <a:ext cx="10134600" cy="5867400"/>
            <a:chOff x="241" y="0"/>
            <a:chExt cx="5663" cy="4320"/>
          </a:xfrm>
        </p:grpSpPr>
        <p:pic>
          <p:nvPicPr>
            <p:cNvPr id="12" name="Picture 11" descr="luoc do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1" y="0"/>
              <a:ext cx="5663" cy="4320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13" name="Text Box 4"/>
            <p:cNvSpPr txBox="1">
              <a:spLocks noChangeArrowheads="1"/>
            </p:cNvSpPr>
            <p:nvPr/>
          </p:nvSpPr>
          <p:spPr bwMode="auto">
            <a:xfrm>
              <a:off x="1131" y="4026"/>
              <a:ext cx="4752" cy="29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i="1">
                  <a:latin typeface="Arial" pitchFamily="34" charset="0"/>
                </a:rPr>
                <a:t>Lược đồ trận chiến tại phòng tuyến sông Như Nguyệt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 animBg="1"/>
      <p:bldP spid="12296" grpId="0" animBg="1"/>
      <p:bldP spid="12297" grpId="0" animBg="1"/>
      <p:bldP spid="1229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luoc do trang">
            <a:extLst>
              <a:ext uri="{FF2B5EF4-FFF2-40B4-BE49-F238E27FC236}">
                <a16:creationId xmlns="" xmlns:a16="http://schemas.microsoft.com/office/drawing/2014/main" id="{DC0BF389-E877-4E11-AF5B-190973AF7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85800"/>
            <a:ext cx="8991600" cy="5638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phong tien quan tong">
            <a:extLst>
              <a:ext uri="{FF2B5EF4-FFF2-40B4-BE49-F238E27FC236}">
                <a16:creationId xmlns="" xmlns:a16="http://schemas.microsoft.com/office/drawing/2014/main" id="{F350A274-D36C-4D78-89F2-5E001E04B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856643"/>
            <a:ext cx="3657600" cy="10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3muiten">
            <a:extLst>
              <a:ext uri="{FF2B5EF4-FFF2-40B4-BE49-F238E27FC236}">
                <a16:creationId xmlns="" xmlns:a16="http://schemas.microsoft.com/office/drawing/2014/main" id="{6B3C24CD-C731-4D5A-B89F-F068082A0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128" y="3978522"/>
            <a:ext cx="1899139" cy="74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3muiten">
            <a:extLst>
              <a:ext uri="{FF2B5EF4-FFF2-40B4-BE49-F238E27FC236}">
                <a16:creationId xmlns="" xmlns:a16="http://schemas.microsoft.com/office/drawing/2014/main" id="{C735A76F-C26C-43D0-836E-2A371D3A3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490" y="4484083"/>
            <a:ext cx="1408235" cy="568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phong tien song nhu nguyet">
            <a:extLst>
              <a:ext uri="{FF2B5EF4-FFF2-40B4-BE49-F238E27FC236}">
                <a16:creationId xmlns="" xmlns:a16="http://schemas.microsoft.com/office/drawing/2014/main" id="{CB4FFE3D-F4BD-4E64-B8EE-9B18F5B4D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157051"/>
            <a:ext cx="5181600" cy="2116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Muiten-den-lien">
            <a:extLst>
              <a:ext uri="{FF2B5EF4-FFF2-40B4-BE49-F238E27FC236}">
                <a16:creationId xmlns="" xmlns:a16="http://schemas.microsoft.com/office/drawing/2014/main" id="{BACB187E-8E30-4A47-AF67-406C7E80C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-46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5900">
            <a:off x="4566139" y="1925516"/>
            <a:ext cx="914400" cy="47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 descr="Muiten-den-lien">
            <a:extLst>
              <a:ext uri="{FF2B5EF4-FFF2-40B4-BE49-F238E27FC236}">
                <a16:creationId xmlns="" xmlns:a16="http://schemas.microsoft.com/office/drawing/2014/main" id="{F499E4EE-0828-4DE9-B0DD-E01B51F66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515">
            <a:off x="5884987" y="2233249"/>
            <a:ext cx="633047" cy="42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 descr="Muiten-den-lien">
            <a:extLst>
              <a:ext uri="{FF2B5EF4-FFF2-40B4-BE49-F238E27FC236}">
                <a16:creationId xmlns="" xmlns:a16="http://schemas.microsoft.com/office/drawing/2014/main" id="{916F607F-A47F-41F4-B4C2-96176A9D4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53736">
            <a:off x="3812937" y="2540978"/>
            <a:ext cx="50702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 descr="Muiten-den-lien">
            <a:extLst>
              <a:ext uri="{FF2B5EF4-FFF2-40B4-BE49-F238E27FC236}">
                <a16:creationId xmlns="" xmlns:a16="http://schemas.microsoft.com/office/drawing/2014/main" id="{DFE50377-A8F7-48AF-B966-15EB2A6C4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30405">
            <a:off x="5392620" y="2621579"/>
            <a:ext cx="392723" cy="62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1" descr="muiten-do">
            <a:extLst>
              <a:ext uri="{FF2B5EF4-FFF2-40B4-BE49-F238E27FC236}">
                <a16:creationId xmlns="" xmlns:a16="http://schemas.microsoft.com/office/drawing/2014/main" id="{461A91BA-4230-4C7F-8905-2F5EAC8CE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5586">
            <a:off x="4226172" y="2592267"/>
            <a:ext cx="315059" cy="10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2" descr="muiten-nhat">
            <a:extLst>
              <a:ext uri="{FF2B5EF4-FFF2-40B4-BE49-F238E27FC236}">
                <a16:creationId xmlns="" xmlns:a16="http://schemas.microsoft.com/office/drawing/2014/main" id="{2742E51C-FA05-4B0B-9DFF-B02AB37AD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493" y="3363059"/>
            <a:ext cx="446943" cy="47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3" descr="muiten-nhat">
            <a:extLst>
              <a:ext uri="{FF2B5EF4-FFF2-40B4-BE49-F238E27FC236}">
                <a16:creationId xmlns="" xmlns:a16="http://schemas.microsoft.com/office/drawing/2014/main" id="{35AF35D5-3581-4044-BBFD-418612EB7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513" y="3358662"/>
            <a:ext cx="367811" cy="56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4" descr="muiten-do">
            <a:extLst>
              <a:ext uri="{FF2B5EF4-FFF2-40B4-BE49-F238E27FC236}">
                <a16:creationId xmlns="" xmlns:a16="http://schemas.microsoft.com/office/drawing/2014/main" id="{CB53F715-C1F2-4513-812A-88E139C48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3086">
            <a:off x="5926020" y="3623897"/>
            <a:ext cx="291612" cy="64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15" descr="muiten-do">
            <a:extLst>
              <a:ext uri="{FF2B5EF4-FFF2-40B4-BE49-F238E27FC236}">
                <a16:creationId xmlns="" xmlns:a16="http://schemas.microsoft.com/office/drawing/2014/main" id="{A2409107-03B8-4237-A898-01203EDB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15" y="2373926"/>
            <a:ext cx="562708" cy="1688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16" descr="muiten-do">
            <a:extLst>
              <a:ext uri="{FF2B5EF4-FFF2-40B4-BE49-F238E27FC236}">
                <a16:creationId xmlns="" xmlns:a16="http://schemas.microsoft.com/office/drawing/2014/main" id="{01A2836D-7DE7-4DC4-83FB-AF7C91D56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1662">
            <a:off x="6655780" y="3278068"/>
            <a:ext cx="2612781" cy="62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7" descr="muiten-dendut">
            <a:extLst>
              <a:ext uri="{FF2B5EF4-FFF2-40B4-BE49-F238E27FC236}">
                <a16:creationId xmlns="" xmlns:a16="http://schemas.microsoft.com/office/drawing/2014/main" id="{9883DC9C-D0D3-4A27-B3B9-0AB115547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885" y="474787"/>
            <a:ext cx="465992" cy="154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18" descr="muiten-dendut">
            <a:extLst>
              <a:ext uri="{FF2B5EF4-FFF2-40B4-BE49-F238E27FC236}">
                <a16:creationId xmlns="" xmlns:a16="http://schemas.microsoft.com/office/drawing/2014/main" id="{F4BC335D-EC95-4317-A34B-BA515730D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9" b="38321"/>
          <a:stretch>
            <a:fillRect/>
          </a:stretch>
        </p:blipFill>
        <p:spPr bwMode="auto">
          <a:xfrm rot="211212">
            <a:off x="6586910" y="1947498"/>
            <a:ext cx="353157" cy="707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YouTube - NAM QUá»C SÆ N HÃ€ (HD 1080).mp3">
            <a:hlinkClick r:id="" action="ppaction://media"/>
            <a:extLst>
              <a:ext uri="{FF2B5EF4-FFF2-40B4-BE49-F238E27FC236}">
                <a16:creationId xmlns="" xmlns:a16="http://schemas.microsoft.com/office/drawing/2014/main" id="{95C967B6-9178-482D-90A0-2359EEA7DBFF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323" y="3288326"/>
            <a:ext cx="281355" cy="28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370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43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2131" fill="hold"/>
                                        <p:tgtEl>
                                          <p:spTgt spid="143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5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82191"/>
            <a:ext cx="12192000" cy="365588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2209800" y="2174260"/>
            <a:ext cx="5410200" cy="21336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 defTabSz="1218702"/>
            <a:r>
              <a:rPr lang="en-US" altLang="zh-C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KHỞI ĐỘNG</a:t>
            </a:r>
            <a:endParaRPr lang="zh-CN" alt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4032" y="3280051"/>
            <a:ext cx="4734144" cy="348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47800" y="3429000"/>
            <a:ext cx="4114800" cy="461633"/>
          </a:xfrm>
          <a:prstGeom prst="rect">
            <a:avLst/>
          </a:prstGeom>
          <a:noFill/>
        </p:spPr>
        <p:txBody>
          <a:bodyPr wrap="square" lIns="91405" tIns="45704" rIns="91405" bIns="45704">
            <a:spAutoFit/>
          </a:bodyPr>
          <a:lstStyle/>
          <a:p>
            <a:pPr algn="ctr"/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Dịch thơ: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066" y="618434"/>
            <a:ext cx="8077199" cy="22467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07" tIns="45704" rIns="91407" bIns="45704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Nam quốc sơn hà</a:t>
            </a:r>
          </a:p>
          <a:p>
            <a:r>
              <a:rPr lang="vi-VN" sz="2800" b="1" dirty="0">
                <a:latin typeface="+mj-lt"/>
              </a:rPr>
              <a:t>Nam quốc sơn hà Nam đế cư,</a:t>
            </a:r>
          </a:p>
          <a:p>
            <a:r>
              <a:rPr lang="vi-VN" sz="2800" b="1" dirty="0">
                <a:latin typeface="+mj-lt"/>
              </a:rPr>
              <a:t>Tiệt nhiên định phận tại Thiên thư</a:t>
            </a:r>
          </a:p>
          <a:p>
            <a:r>
              <a:rPr lang="vi-VN" sz="2800" b="1" dirty="0">
                <a:latin typeface="+mj-lt"/>
              </a:rPr>
              <a:t>Như hà nghịch </a:t>
            </a:r>
            <a:r>
              <a:rPr lang="vi-VN" sz="2800" b="1">
                <a:latin typeface="+mj-lt"/>
              </a:rPr>
              <a:t>lỗ </a:t>
            </a:r>
            <a:r>
              <a:rPr lang="en-US" sz="2800" b="1" smtClean="0">
                <a:latin typeface="+mj-lt"/>
              </a:rPr>
              <a:t>lai</a:t>
            </a:r>
            <a:r>
              <a:rPr lang="vi-VN" sz="2800" b="1" smtClean="0">
                <a:latin typeface="+mj-lt"/>
              </a:rPr>
              <a:t> </a:t>
            </a:r>
            <a:r>
              <a:rPr lang="vi-VN" sz="2800" b="1" dirty="0">
                <a:latin typeface="+mj-lt"/>
              </a:rPr>
              <a:t>xâm phạm</a:t>
            </a:r>
          </a:p>
          <a:p>
            <a:r>
              <a:rPr lang="vi-VN" sz="2800" b="1" dirty="0">
                <a:latin typeface="+mj-lt"/>
              </a:rPr>
              <a:t>Nhữ đẳng hành khan thủ bại hư</a:t>
            </a:r>
            <a:endParaRPr lang="en-US" sz="2800" b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6600" y="4038600"/>
            <a:ext cx="8077199" cy="224673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07" tIns="45704" rIns="91407" bIns="45704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70C0"/>
                </a:solidFill>
                <a:latin typeface="+mj-lt"/>
              </a:rPr>
              <a:t>Sông núi nước Nam</a:t>
            </a:r>
          </a:p>
          <a:p>
            <a:r>
              <a:rPr lang="vi-VN" sz="2800" b="1" dirty="0">
                <a:latin typeface="+mj-lt"/>
              </a:rPr>
              <a:t>Sông núi nước Nam vua Nam ở,</a:t>
            </a:r>
          </a:p>
          <a:p>
            <a:r>
              <a:rPr lang="vi-VN" sz="2800" b="1" dirty="0">
                <a:latin typeface="+mj-lt"/>
              </a:rPr>
              <a:t>Rành Rành định phận tại sách trời.</a:t>
            </a:r>
          </a:p>
          <a:p>
            <a:r>
              <a:rPr lang="vi-VN" sz="2800" b="1" dirty="0">
                <a:latin typeface="+mj-lt"/>
              </a:rPr>
              <a:t>Cớ sao lũ giặc sang xâm phạm,</a:t>
            </a:r>
          </a:p>
          <a:p>
            <a:r>
              <a:rPr lang="vi-VN" sz="2800" b="1" dirty="0">
                <a:latin typeface="+mj-lt"/>
              </a:rPr>
              <a:t>Chúng bay sẽ bị đánh tơi bời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9337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="" xmlns:a16="http://schemas.microsoft.com/office/drawing/2014/main" id="{84C16BFE-BF13-4E4C-98CD-6A32637DE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061" y="3745530"/>
            <a:ext cx="3652339" cy="255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="" xmlns:a16="http://schemas.microsoft.com/office/drawing/2014/main" id="{814C83B3-E97D-4A85-AA35-BF43432C6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859" y="2167536"/>
            <a:ext cx="3773138" cy="1088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B3D59ADB-606C-403A-8398-569846F6D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659" y="582751"/>
            <a:ext cx="4087330" cy="2749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="" xmlns:a16="http://schemas.microsoft.com/office/drawing/2014/main" id="{6C7A127D-63E5-4ADA-9B5F-16A428AA7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220510"/>
            <a:ext cx="2341127" cy="1525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="" xmlns:a16="http://schemas.microsoft.com/office/drawing/2014/main" id="{9C488AE4-2E9E-467E-AFC0-5EB281CA6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676400"/>
            <a:ext cx="3095715" cy="2831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905000" y="5029200"/>
            <a:ext cx="3048000" cy="1143000"/>
          </a:xfrm>
          <a:prstGeom prst="round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/>
              <a:t>Quách Quỳ vội vàng hạ lệnh cho tàn quân rút về nước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85487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="" xmlns:a16="http://schemas.microsoft.com/office/drawing/2014/main" id="{E1F01B13-45BB-4853-BE1B-3774D2F71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082656"/>
            <a:ext cx="6705600" cy="4369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="" xmlns:a16="http://schemas.microsoft.com/office/drawing/2014/main" id="{2E49A335-7207-49DA-BF39-5AF5D4EF5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842" y="381004"/>
            <a:ext cx="6922708" cy="388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="" xmlns:a16="http://schemas.microsoft.com/office/drawing/2014/main" id="{17C764BA-EABA-45E1-B191-4317E0FD7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86005"/>
            <a:ext cx="3810000" cy="198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F52B008-BA79-4759-8C97-5B676FCDF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67" y="2041526"/>
            <a:ext cx="2917825" cy="2470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5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5" name="Picture 11">
            <a:extLst>
              <a:ext uri="{FF2B5EF4-FFF2-40B4-BE49-F238E27FC236}">
                <a16:creationId xmlns="" xmlns:a16="http://schemas.microsoft.com/office/drawing/2014/main" id="{D9C6586A-608A-4F10-A694-6051534FF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227" y="3016823"/>
            <a:ext cx="4079944" cy="3274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="" xmlns:a16="http://schemas.microsoft.com/office/drawing/2014/main" id="{93CAB868-B7F2-4B50-B198-73BF3A52C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927" y="36446"/>
            <a:ext cx="4488244" cy="3163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="" xmlns:a16="http://schemas.microsoft.com/office/drawing/2014/main" id="{9DB700D9-7CB7-43DE-A3AB-0EA2DB372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253" y="1904212"/>
            <a:ext cx="301542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="" xmlns:a16="http://schemas.microsoft.com/office/drawing/2014/main" id="{210077D2-0F02-4E81-A7B3-A54F843BC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2" y="3200400"/>
            <a:ext cx="3987587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="" xmlns:a16="http://schemas.microsoft.com/office/drawing/2014/main" id="{C31F3BED-1DB4-44D5-AAC5-86DD18C53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4" y="1796261"/>
            <a:ext cx="2999607" cy="254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="" xmlns:a16="http://schemas.microsoft.com/office/drawing/2014/main" id="{9136645A-1468-46F6-A853-C62AC79D5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13" y="76200"/>
            <a:ext cx="3987587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="" xmlns:a16="http://schemas.microsoft.com/office/drawing/2014/main" id="{7F957CED-905E-4DB5-A4F7-E17102339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3" y="1798004"/>
            <a:ext cx="3028157" cy="181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="" xmlns:a16="http://schemas.microsoft.com/office/drawing/2014/main" id="{5A5B8153-4619-4FDD-BFD9-253AB6BA9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570" y="1524000"/>
            <a:ext cx="2748831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99124" y="4784728"/>
            <a:ext cx="3253676" cy="1997072"/>
          </a:xfrm>
          <a:prstGeom prst="round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Quách Quỳ vội vàng hạ lệnh cho tàn quân rút về nước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426951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5" y="685800"/>
            <a:ext cx="437832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425582" y="5962627"/>
            <a:ext cx="4575169" cy="400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5" tIns="45704" rIns="91405" bIns="45704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Đền thờ Lý Thường Kiệt ở Thanh Hóa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6477000" y="5924531"/>
            <a:ext cx="3962400" cy="461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5" tIns="45704" rIns="91405" bIns="45704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400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Tượng Lý Thường Kiệt</a:t>
            </a:r>
          </a:p>
        </p:txBody>
      </p:sp>
      <p:pic>
        <p:nvPicPr>
          <p:cNvPr id="272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2" y="685800"/>
            <a:ext cx="4667251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555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2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72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Khu di tích và đền thờ Lý Thường Kiệt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645" y="629590"/>
            <a:ext cx="9815514" cy="489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1340645" y="5607491"/>
            <a:ext cx="9815514" cy="617698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 lIns="108804" tIns="54402" rIns="108804" bIns="544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488775" eaLnBrk="1" hangingPunct="1">
              <a:spcBef>
                <a:spcPct val="50000"/>
              </a:spcBef>
            </a:pP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Khu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di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tích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và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đền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thờ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Lý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Thường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Kiệt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(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Bắc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Ninh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6930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4724400" y="1457697"/>
            <a:ext cx="3048000" cy="52350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lIns="76503" tIns="38253" rIns="76503" bIns="38253" anchor="ctr"/>
          <a:lstStyle/>
          <a:p>
            <a:pPr algn="ctr" defTabSz="488775">
              <a:defRPr/>
            </a:pP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Didot"/>
              </a:rPr>
              <a:t>BÀI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Didot"/>
              </a:rPr>
              <a:t>HỌC</a:t>
            </a:r>
            <a:endParaRPr lang="en-US" sz="32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Didot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838200" y="1981200"/>
            <a:ext cx="10591800" cy="193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503" tIns="38253" rIns="76503" bIns="38253">
            <a:spAutoFit/>
          </a:bodyPr>
          <a:lstStyle>
            <a:lvl1pPr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9pPr>
          </a:lstStyle>
          <a:p>
            <a:pPr algn="just" defTabSz="488775" eaLnBrk="1" hangingPunct="1">
              <a:lnSpc>
                <a:spcPct val="150000"/>
              </a:lnSpc>
            </a:pP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  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Dưới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thời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nhà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Lý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,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bằng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trí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thông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minh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và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lòng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dũng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cảm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,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nhân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dân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ta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dưới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sự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chỉ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huy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của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Lý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Thường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Kiệt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,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đã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bảo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vệ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được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nền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độc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lập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của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đất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nước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trước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sự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xâm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lược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của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nhà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Tống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82191"/>
            <a:ext cx="12192000" cy="365588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1447800" y="1282116"/>
            <a:ext cx="5410200" cy="21336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ctr" defTabSz="1218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VẬN</a:t>
            </a:r>
            <a:r>
              <a:rPr kumimoji="0" lang="en-US" altLang="zh-CN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DỤNG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0" name="TextBox 68"/>
          <p:cNvSpPr txBox="1">
            <a:spLocks/>
          </p:cNvSpPr>
          <p:nvPr/>
        </p:nvSpPr>
        <p:spPr>
          <a:xfrm>
            <a:off x="3251891" y="2348916"/>
            <a:ext cx="3478417" cy="2160167"/>
          </a:xfrm>
          <a:prstGeom prst="rect">
            <a:avLst/>
          </a:prstGeom>
        </p:spPr>
        <p:txBody>
          <a:bodyPr vert="horz" wrap="square" lIns="0" tIns="95963" rIns="0" bIns="0" anchor="t" anchorCtr="1">
            <a:normAutofit/>
          </a:bodyPr>
          <a:lstStyle/>
          <a:p>
            <a:pPr marL="0" marR="0" lvl="0" indent="0" algn="l" defTabSz="121870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528" y="1629688"/>
            <a:ext cx="4429125" cy="5067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8875" y="2371328"/>
            <a:ext cx="36576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TRÒ CHƠI Ô CHỮ</a:t>
            </a:r>
          </a:p>
        </p:txBody>
      </p:sp>
    </p:spTree>
    <p:extLst>
      <p:ext uri="{BB962C8B-B14F-4D97-AF65-F5344CB8AC3E}">
        <p14:creationId xmlns:p14="http://schemas.microsoft.com/office/powerpoint/2010/main" val="398931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9572252"/>
              </p:ext>
            </p:extLst>
          </p:nvPr>
        </p:nvGraphicFramePr>
        <p:xfrm>
          <a:off x="5410201" y="228644"/>
          <a:ext cx="4063998" cy="568952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689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Group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9506963"/>
              </p:ext>
            </p:extLst>
          </p:nvPr>
        </p:nvGraphicFramePr>
        <p:xfrm>
          <a:off x="3378203" y="1281613"/>
          <a:ext cx="6095997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Group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696305"/>
              </p:ext>
            </p:extLst>
          </p:nvPr>
        </p:nvGraphicFramePr>
        <p:xfrm>
          <a:off x="5418670" y="1779445"/>
          <a:ext cx="4741331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198047"/>
              </p:ext>
            </p:extLst>
          </p:nvPr>
        </p:nvGraphicFramePr>
        <p:xfrm>
          <a:off x="6752302" y="783778"/>
          <a:ext cx="2031999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Group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526886"/>
              </p:ext>
            </p:extLst>
          </p:nvPr>
        </p:nvGraphicFramePr>
        <p:xfrm>
          <a:off x="2717800" y="2788930"/>
          <a:ext cx="5418664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Group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082937"/>
              </p:ext>
            </p:extLst>
          </p:nvPr>
        </p:nvGraphicFramePr>
        <p:xfrm>
          <a:off x="6773333" y="2291098"/>
          <a:ext cx="5418664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Group 10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222847"/>
              </p:ext>
            </p:extLst>
          </p:nvPr>
        </p:nvGraphicFramePr>
        <p:xfrm>
          <a:off x="2057400" y="3286763"/>
          <a:ext cx="5418664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Group 1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844389"/>
              </p:ext>
            </p:extLst>
          </p:nvPr>
        </p:nvGraphicFramePr>
        <p:xfrm>
          <a:off x="6832601" y="4282431"/>
          <a:ext cx="2709332" cy="583823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838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Group 1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175980"/>
              </p:ext>
            </p:extLst>
          </p:nvPr>
        </p:nvGraphicFramePr>
        <p:xfrm>
          <a:off x="50801" y="3784595"/>
          <a:ext cx="8127996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Text Box 168"/>
          <p:cNvSpPr txBox="1">
            <a:spLocks noChangeArrowheads="1"/>
          </p:cNvSpPr>
          <p:nvPr/>
        </p:nvSpPr>
        <p:spPr bwMode="auto">
          <a:xfrm>
            <a:off x="3048000" y="366757"/>
            <a:ext cx="609600" cy="52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vi-VN" sz="2800">
              <a:latin typeface="Times New Roman" pitchFamily="18" charset="0"/>
            </a:endParaRPr>
          </a:p>
        </p:txBody>
      </p:sp>
      <p:sp>
        <p:nvSpPr>
          <p:cNvPr id="14" name="Text Box 169"/>
          <p:cNvSpPr txBox="1">
            <a:spLocks noChangeArrowheads="1"/>
          </p:cNvSpPr>
          <p:nvPr/>
        </p:nvSpPr>
        <p:spPr bwMode="auto">
          <a:xfrm>
            <a:off x="301824" y="142657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1</a:t>
            </a:r>
          </a:p>
        </p:txBody>
      </p:sp>
      <p:sp>
        <p:nvSpPr>
          <p:cNvPr id="15" name="Text Box 170"/>
          <p:cNvSpPr txBox="1">
            <a:spLocks noChangeArrowheads="1"/>
          </p:cNvSpPr>
          <p:nvPr/>
        </p:nvSpPr>
        <p:spPr bwMode="auto">
          <a:xfrm>
            <a:off x="301824" y="1153194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3</a:t>
            </a:r>
          </a:p>
        </p:txBody>
      </p:sp>
      <p:sp>
        <p:nvSpPr>
          <p:cNvPr id="16" name="Text Box 171"/>
          <p:cNvSpPr txBox="1">
            <a:spLocks noChangeArrowheads="1"/>
          </p:cNvSpPr>
          <p:nvPr/>
        </p:nvSpPr>
        <p:spPr bwMode="auto">
          <a:xfrm>
            <a:off x="301826" y="658521"/>
            <a:ext cx="605319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2</a:t>
            </a:r>
          </a:p>
        </p:txBody>
      </p:sp>
      <p:sp>
        <p:nvSpPr>
          <p:cNvPr id="17" name="Text Box 172"/>
          <p:cNvSpPr txBox="1">
            <a:spLocks noChangeArrowheads="1"/>
          </p:cNvSpPr>
          <p:nvPr/>
        </p:nvSpPr>
        <p:spPr bwMode="auto">
          <a:xfrm>
            <a:off x="301824" y="1665897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4</a:t>
            </a:r>
          </a:p>
        </p:txBody>
      </p:sp>
      <p:sp>
        <p:nvSpPr>
          <p:cNvPr id="18" name="Text Box 173"/>
          <p:cNvSpPr txBox="1">
            <a:spLocks noChangeArrowheads="1"/>
          </p:cNvSpPr>
          <p:nvPr/>
        </p:nvSpPr>
        <p:spPr bwMode="auto">
          <a:xfrm>
            <a:off x="301824" y="2178602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5</a:t>
            </a:r>
          </a:p>
        </p:txBody>
      </p:sp>
      <p:sp>
        <p:nvSpPr>
          <p:cNvPr id="19" name="Text Box 174"/>
          <p:cNvSpPr txBox="1">
            <a:spLocks noChangeArrowheads="1"/>
          </p:cNvSpPr>
          <p:nvPr/>
        </p:nvSpPr>
        <p:spPr bwMode="auto">
          <a:xfrm>
            <a:off x="10871200" y="2837405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6</a:t>
            </a:r>
          </a:p>
        </p:txBody>
      </p:sp>
      <p:sp>
        <p:nvSpPr>
          <p:cNvPr id="20" name="Text Box 175"/>
          <p:cNvSpPr txBox="1">
            <a:spLocks noChangeArrowheads="1"/>
          </p:cNvSpPr>
          <p:nvPr/>
        </p:nvSpPr>
        <p:spPr bwMode="auto">
          <a:xfrm>
            <a:off x="10871200" y="3350109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7</a:t>
            </a:r>
          </a:p>
        </p:txBody>
      </p:sp>
      <p:sp>
        <p:nvSpPr>
          <p:cNvPr id="21" name="Text Box 176"/>
          <p:cNvSpPr txBox="1">
            <a:spLocks noChangeArrowheads="1"/>
          </p:cNvSpPr>
          <p:nvPr/>
        </p:nvSpPr>
        <p:spPr bwMode="auto">
          <a:xfrm>
            <a:off x="10871200" y="3855717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8</a:t>
            </a:r>
          </a:p>
        </p:txBody>
      </p:sp>
      <p:sp>
        <p:nvSpPr>
          <p:cNvPr id="22" name="Text Box 177"/>
          <p:cNvSpPr txBox="1">
            <a:spLocks noChangeArrowheads="1"/>
          </p:cNvSpPr>
          <p:nvPr/>
        </p:nvSpPr>
        <p:spPr bwMode="auto">
          <a:xfrm>
            <a:off x="10871200" y="4353549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9</a:t>
            </a:r>
          </a:p>
        </p:txBody>
      </p:sp>
      <p:graphicFrame>
        <p:nvGraphicFramePr>
          <p:cNvPr id="23" name="Group 4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853341"/>
              </p:ext>
            </p:extLst>
          </p:nvPr>
        </p:nvGraphicFramePr>
        <p:xfrm>
          <a:off x="5392377" y="228646"/>
          <a:ext cx="4063998" cy="582771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827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Ó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È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4" name="Group 4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63672"/>
              </p:ext>
            </p:extLst>
          </p:nvPr>
        </p:nvGraphicFramePr>
        <p:xfrm>
          <a:off x="6752302" y="779311"/>
          <a:ext cx="2031999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Group 2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4593703"/>
              </p:ext>
            </p:extLst>
          </p:nvPr>
        </p:nvGraphicFramePr>
        <p:xfrm>
          <a:off x="3360376" y="1281613"/>
          <a:ext cx="6095997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Ư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Ơ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6" name="Group 2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789044"/>
              </p:ext>
            </p:extLst>
          </p:nvPr>
        </p:nvGraphicFramePr>
        <p:xfrm>
          <a:off x="5423925" y="1793265"/>
          <a:ext cx="4741331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Ầ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7" name="Group 2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52014"/>
              </p:ext>
            </p:extLst>
          </p:nvPr>
        </p:nvGraphicFramePr>
        <p:xfrm>
          <a:off x="6768075" y="2291098"/>
          <a:ext cx="5418664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Ả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Ò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8" name="Group 2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863896"/>
              </p:ext>
            </p:extLst>
          </p:nvPr>
        </p:nvGraphicFramePr>
        <p:xfrm>
          <a:off x="2735627" y="2788930"/>
          <a:ext cx="5418664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Ỳ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" name="Group 2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771319"/>
              </p:ext>
            </p:extLst>
          </p:nvPr>
        </p:nvGraphicFramePr>
        <p:xfrm>
          <a:off x="2063551" y="3272943"/>
          <a:ext cx="5418664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Ạ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0" name="Group 3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952488"/>
              </p:ext>
            </p:extLst>
          </p:nvPr>
        </p:nvGraphicFramePr>
        <p:xfrm>
          <a:off x="47331" y="3784595"/>
          <a:ext cx="8160907" cy="518825"/>
        </p:xfrm>
        <a:graphic>
          <a:graphicData uri="http://schemas.openxmlformats.org/drawingml/2006/table">
            <a:tbl>
              <a:tblPr/>
              <a:tblGrid>
                <a:gridCol w="6807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86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807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8078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7864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8078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8078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78649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677879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679752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682596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680789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Ý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Ư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Ờ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Ệ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1" name="Group 3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609922"/>
              </p:ext>
            </p:extLst>
          </p:nvPr>
        </p:nvGraphicFramePr>
        <p:xfrm>
          <a:off x="6843051" y="4268999"/>
          <a:ext cx="2709332" cy="597252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972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Ố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2" name="Group 3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6058372"/>
              </p:ext>
            </p:extLst>
          </p:nvPr>
        </p:nvGraphicFramePr>
        <p:xfrm>
          <a:off x="6768079" y="245464"/>
          <a:ext cx="768085" cy="4670487"/>
        </p:xfrm>
        <a:graphic>
          <a:graphicData uri="http://schemas.openxmlformats.org/drawingml/2006/table">
            <a:tbl>
              <a:tblPr/>
              <a:tblGrid>
                <a:gridCol w="7680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Ư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Y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Ệ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3" name="AutoShape 366"/>
          <p:cNvSpPr>
            <a:spLocks noChangeArrowheads="1"/>
          </p:cNvSpPr>
          <p:nvPr/>
        </p:nvSpPr>
        <p:spPr bwMode="auto">
          <a:xfrm>
            <a:off x="1219202" y="142655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2800"/>
          </a:p>
        </p:txBody>
      </p:sp>
      <p:sp>
        <p:nvSpPr>
          <p:cNvPr id="34" name="AutoShape 367"/>
          <p:cNvSpPr>
            <a:spLocks noChangeArrowheads="1"/>
          </p:cNvSpPr>
          <p:nvPr/>
        </p:nvSpPr>
        <p:spPr bwMode="auto">
          <a:xfrm>
            <a:off x="1250752" y="655359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2800"/>
          </a:p>
        </p:txBody>
      </p:sp>
      <p:sp>
        <p:nvSpPr>
          <p:cNvPr id="35" name="AutoShape 368"/>
          <p:cNvSpPr>
            <a:spLocks noChangeArrowheads="1"/>
          </p:cNvSpPr>
          <p:nvPr/>
        </p:nvSpPr>
        <p:spPr bwMode="auto">
          <a:xfrm>
            <a:off x="1250752" y="1183766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2800"/>
          </a:p>
        </p:txBody>
      </p:sp>
      <p:sp>
        <p:nvSpPr>
          <p:cNvPr id="36" name="AutoShape 369"/>
          <p:cNvSpPr>
            <a:spLocks noChangeArrowheads="1"/>
          </p:cNvSpPr>
          <p:nvPr/>
        </p:nvSpPr>
        <p:spPr bwMode="auto">
          <a:xfrm>
            <a:off x="1227444" y="1696470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2800"/>
          </a:p>
        </p:txBody>
      </p:sp>
      <p:sp>
        <p:nvSpPr>
          <p:cNvPr id="37" name="AutoShape 370"/>
          <p:cNvSpPr>
            <a:spLocks noChangeArrowheads="1"/>
          </p:cNvSpPr>
          <p:nvPr/>
        </p:nvSpPr>
        <p:spPr bwMode="auto">
          <a:xfrm>
            <a:off x="1241559" y="2253433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2800"/>
          </a:p>
        </p:txBody>
      </p:sp>
      <p:sp>
        <p:nvSpPr>
          <p:cNvPr id="38" name="AutoShape 371"/>
          <p:cNvSpPr>
            <a:spLocks noChangeArrowheads="1"/>
          </p:cNvSpPr>
          <p:nvPr/>
        </p:nvSpPr>
        <p:spPr bwMode="auto">
          <a:xfrm rot="10800000">
            <a:off x="9648395" y="2857501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2800"/>
          </a:p>
        </p:txBody>
      </p:sp>
      <p:sp>
        <p:nvSpPr>
          <p:cNvPr id="39" name="AutoShape 372"/>
          <p:cNvSpPr>
            <a:spLocks noChangeArrowheads="1"/>
          </p:cNvSpPr>
          <p:nvPr/>
        </p:nvSpPr>
        <p:spPr bwMode="auto">
          <a:xfrm rot="10800000">
            <a:off x="9661236" y="4393261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2800"/>
          </a:p>
        </p:txBody>
      </p:sp>
      <p:sp>
        <p:nvSpPr>
          <p:cNvPr id="40" name="AutoShape 373"/>
          <p:cNvSpPr>
            <a:spLocks noChangeArrowheads="1"/>
          </p:cNvSpPr>
          <p:nvPr/>
        </p:nvSpPr>
        <p:spPr bwMode="auto">
          <a:xfrm rot="10800000">
            <a:off x="9648395" y="3357882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2800"/>
          </a:p>
        </p:txBody>
      </p:sp>
      <p:sp>
        <p:nvSpPr>
          <p:cNvPr id="41" name="AutoShape 374"/>
          <p:cNvSpPr>
            <a:spLocks noChangeArrowheads="1"/>
          </p:cNvSpPr>
          <p:nvPr/>
        </p:nvSpPr>
        <p:spPr bwMode="auto">
          <a:xfrm rot="10800000">
            <a:off x="9661235" y="3866446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2800"/>
          </a:p>
        </p:txBody>
      </p:sp>
      <p:sp>
        <p:nvSpPr>
          <p:cNvPr id="42" name="Text Box 375"/>
          <p:cNvSpPr txBox="1">
            <a:spLocks noChangeArrowheads="1"/>
          </p:cNvSpPr>
          <p:nvPr/>
        </p:nvSpPr>
        <p:spPr bwMode="auto">
          <a:xfrm>
            <a:off x="1727203" y="5310486"/>
            <a:ext cx="8432800" cy="52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vi-VN" sz="2800">
              <a:latin typeface="Times New Roman" pitchFamily="18" charset="0"/>
            </a:endParaRPr>
          </a:p>
        </p:txBody>
      </p:sp>
      <p:sp>
        <p:nvSpPr>
          <p:cNvPr id="43" name="Text Box 376"/>
          <p:cNvSpPr txBox="1">
            <a:spLocks noChangeArrowheads="1"/>
          </p:cNvSpPr>
          <p:nvPr/>
        </p:nvSpPr>
        <p:spPr bwMode="auto">
          <a:xfrm>
            <a:off x="1422400" y="5385745"/>
            <a:ext cx="9144000" cy="52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vi-VN" sz="2800">
              <a:latin typeface="Times New Roman" pitchFamily="18" charset="0"/>
            </a:endParaRPr>
          </a:p>
        </p:txBody>
      </p:sp>
      <p:sp>
        <p:nvSpPr>
          <p:cNvPr id="44" name="Text Box 377"/>
          <p:cNvSpPr txBox="1">
            <a:spLocks noChangeArrowheads="1"/>
          </p:cNvSpPr>
          <p:nvPr/>
        </p:nvSpPr>
        <p:spPr bwMode="auto">
          <a:xfrm>
            <a:off x="4" y="5159963"/>
            <a:ext cx="12101689" cy="181584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800" dirty="0"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1/Quách Quỳ cho quân làm gì để vượt sông ?</a:t>
            </a:r>
          </a:p>
          <a:p>
            <a:pPr algn="ctr">
              <a:spcBef>
                <a:spcPct val="50000"/>
              </a:spcBef>
            </a:pPr>
            <a:endParaRPr lang="en-US" sz="2800" dirty="0">
              <a:latin typeface="Times New Roman" pitchFamily="18" charset="0"/>
            </a:endParaRPr>
          </a:p>
        </p:txBody>
      </p:sp>
      <p:sp>
        <p:nvSpPr>
          <p:cNvPr id="45" name="Text Box 378"/>
          <p:cNvSpPr txBox="1">
            <a:spLocks noChangeArrowheads="1"/>
          </p:cNvSpPr>
          <p:nvPr/>
        </p:nvSpPr>
        <p:spPr bwMode="auto">
          <a:xfrm>
            <a:off x="0" y="5235223"/>
            <a:ext cx="12192000" cy="116951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2/ Đây là cuộc kháng chiến chống quân xâm lược nhà Tống lần thứ mấy ?</a:t>
            </a:r>
          </a:p>
          <a:p>
            <a:pPr>
              <a:spcBef>
                <a:spcPct val="50000"/>
              </a:spcBef>
            </a:pPr>
            <a:endParaRPr lang="en-US" sz="2800" dirty="0">
              <a:latin typeface="Times New Roman" pitchFamily="18" charset="0"/>
            </a:endParaRPr>
          </a:p>
        </p:txBody>
      </p:sp>
      <p:sp>
        <p:nvSpPr>
          <p:cNvPr id="46" name="Text Box 379"/>
          <p:cNvSpPr txBox="1">
            <a:spLocks noChangeArrowheads="1"/>
          </p:cNvSpPr>
          <p:nvPr/>
        </p:nvSpPr>
        <p:spPr bwMode="auto">
          <a:xfrm>
            <a:off x="4" y="5159963"/>
            <a:ext cx="12101689" cy="954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3. </a:t>
            </a:r>
            <a:r>
              <a:rPr lang="en-US" sz="2800" dirty="0">
                <a:latin typeface="Times New Roman" pitchFamily="18" charset="0"/>
              </a:rPr>
              <a:t>Cuối năm 1075, Lý Thường Kiệt chia quân bất ngờ đánh vào nơi tập trung nào của </a:t>
            </a:r>
            <a:r>
              <a:rPr lang="en-US" sz="2800">
                <a:latin typeface="Times New Roman" pitchFamily="18" charset="0"/>
              </a:rPr>
              <a:t>nhà Tống?</a:t>
            </a:r>
            <a:endParaRPr lang="en-US" sz="2800" dirty="0">
              <a:latin typeface="Times New Roman" pitchFamily="18" charset="0"/>
            </a:endParaRPr>
          </a:p>
        </p:txBody>
      </p:sp>
      <p:sp>
        <p:nvSpPr>
          <p:cNvPr id="47" name="Text Box 380"/>
          <p:cNvSpPr txBox="1">
            <a:spLocks noChangeArrowheads="1"/>
          </p:cNvSpPr>
          <p:nvPr/>
        </p:nvSpPr>
        <p:spPr bwMode="auto">
          <a:xfrm>
            <a:off x="0" y="5219791"/>
            <a:ext cx="12011379" cy="159271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4.  Tên con sông hiện </a:t>
            </a:r>
            <a:r>
              <a:rPr lang="en-US" sz="2800" dirty="0">
                <a:latin typeface="Times New Roman" pitchFamily="18" charset="0"/>
              </a:rPr>
              <a:t>nay</a:t>
            </a:r>
            <a:r>
              <a:rPr lang="en-US" sz="2800">
                <a:latin typeface="Times New Roman" pitchFamily="18" charset="0"/>
              </a:rPr>
              <a:t>,  </a:t>
            </a:r>
            <a:r>
              <a:rPr lang="en-US" sz="2800" dirty="0">
                <a:latin typeface="Times New Roman" pitchFamily="18" charset="0"/>
              </a:rPr>
              <a:t>diễn ra trận tuyến phòng chống quân xâm lược Tống lần hai ?</a:t>
            </a:r>
          </a:p>
          <a:p>
            <a:pPr>
              <a:spcBef>
                <a:spcPct val="50000"/>
              </a:spcBef>
            </a:pPr>
            <a:endParaRPr lang="en-US" sz="2800" dirty="0">
              <a:latin typeface="Times New Roman" pitchFamily="18" charset="0"/>
            </a:endParaRPr>
          </a:p>
        </p:txBody>
      </p:sp>
      <p:sp>
        <p:nvSpPr>
          <p:cNvPr id="48" name="Text Box 381"/>
          <p:cNvSpPr txBox="1">
            <a:spLocks noChangeArrowheads="1"/>
          </p:cNvSpPr>
          <p:nvPr/>
        </p:nvSpPr>
        <p:spPr bwMode="auto">
          <a:xfrm>
            <a:off x="33871" y="5235224"/>
            <a:ext cx="11921067" cy="5231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5/ Để mở lối thoát cho giặc, Lý Thường Kiệt đã chủ động </a:t>
            </a:r>
            <a:r>
              <a:rPr lang="en-US" sz="2800">
                <a:latin typeface="Times New Roman" pitchFamily="18" charset="0"/>
              </a:rPr>
              <a:t>làm gì?</a:t>
            </a:r>
            <a:endParaRPr lang="en-US" sz="2800" dirty="0">
              <a:latin typeface="Times New Roman" pitchFamily="18" charset="0"/>
            </a:endParaRPr>
          </a:p>
        </p:txBody>
      </p:sp>
      <p:sp>
        <p:nvSpPr>
          <p:cNvPr id="49" name="Text Box 382"/>
          <p:cNvSpPr txBox="1">
            <a:spLocks noChangeArrowheads="1"/>
          </p:cNvSpPr>
          <p:nvPr/>
        </p:nvSpPr>
        <p:spPr bwMode="auto">
          <a:xfrm>
            <a:off x="75259" y="5159967"/>
            <a:ext cx="11830756" cy="181584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800" dirty="0"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6/Ai chỉ huy quân Tống?</a:t>
            </a:r>
          </a:p>
          <a:p>
            <a:pPr>
              <a:spcBef>
                <a:spcPct val="50000"/>
              </a:spcBef>
            </a:pPr>
            <a:endParaRPr lang="en-US" sz="2800" dirty="0">
              <a:latin typeface="Times New Roman" pitchFamily="18" charset="0"/>
            </a:endParaRPr>
          </a:p>
        </p:txBody>
      </p:sp>
      <p:sp>
        <p:nvSpPr>
          <p:cNvPr id="50" name="Text Box 383"/>
          <p:cNvSpPr txBox="1">
            <a:spLocks noChangeArrowheads="1"/>
          </p:cNvSpPr>
          <p:nvPr/>
        </p:nvSpPr>
        <p:spPr bwMode="auto">
          <a:xfrm>
            <a:off x="0" y="5084706"/>
            <a:ext cx="12011379" cy="954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800" dirty="0">
              <a:latin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</a:rPr>
              <a:t>7/Khiếp đảm trước sự tấn công của quân ta, giặc đã  làm gì ?</a:t>
            </a:r>
          </a:p>
        </p:txBody>
      </p:sp>
      <p:sp>
        <p:nvSpPr>
          <p:cNvPr id="51" name="Text Box 384"/>
          <p:cNvSpPr txBox="1">
            <a:spLocks noChangeArrowheads="1"/>
          </p:cNvSpPr>
          <p:nvPr/>
        </p:nvSpPr>
        <p:spPr bwMode="auto">
          <a:xfrm>
            <a:off x="3" y="5159965"/>
            <a:ext cx="11785600" cy="954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8/Vị tướng tài giỏi của nước ta chỉ huy trận chiến phòng tuyến sông Như Nguyệt là ai?</a:t>
            </a:r>
          </a:p>
        </p:txBody>
      </p:sp>
      <p:sp>
        <p:nvSpPr>
          <p:cNvPr id="52" name="Text Box 385"/>
          <p:cNvSpPr txBox="1">
            <a:spLocks noChangeArrowheads="1"/>
          </p:cNvSpPr>
          <p:nvPr/>
        </p:nvSpPr>
        <p:spPr bwMode="auto">
          <a:xfrm>
            <a:off x="184385" y="5084707"/>
            <a:ext cx="11480800" cy="5231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9/ Tên của quân xâm lược phương Bắc tiến đánh nước ta lần thứ hai ?</a:t>
            </a:r>
          </a:p>
        </p:txBody>
      </p:sp>
    </p:spTree>
    <p:extLst>
      <p:ext uri="{BB962C8B-B14F-4D97-AF65-F5344CB8AC3E}">
        <p14:creationId xmlns:p14="http://schemas.microsoft.com/office/powerpoint/2010/main" val="292608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2704052"/>
            <a:ext cx="9525000" cy="3046988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Nhà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 </a:t>
            </a:r>
            <a:r>
              <a:rPr lang="vi-V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động tấn công quân xâm lược Tống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+ 1075: đánh vào nơi tập trung quân lương của địch gần biên giới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Trận chiến trên sông Như Nguyệt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+ 1076 quân Tống xâm lược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Ta chặn đánh quân thuỷ ngoài bờ biển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Lí Thường Kiệt chặn đánh quân bộ trên phòng tuyến sông Như Nguyệt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Ý nghĩa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Nền độc lập được giữ vững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0" y="1134392"/>
            <a:ext cx="944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( 1075 – 1077)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24500" y="381000"/>
            <a:ext cx="18669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 VỞ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32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="" xmlns:a16="http://schemas.microsoft.com/office/drawing/2014/main" id="{2C13F0F1-E1F3-4221-89E2-86C6B4420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9F5A94C-5FBE-4FBB-A2C3-379EC8511F9B}"/>
              </a:ext>
            </a:extLst>
          </p:cNvPr>
          <p:cNvSpPr txBox="1"/>
          <p:nvPr/>
        </p:nvSpPr>
        <p:spPr>
          <a:xfrm>
            <a:off x="2286004" y="1537166"/>
            <a:ext cx="8088313" cy="938686"/>
          </a:xfrm>
          <a:prstGeom prst="rect">
            <a:avLst/>
          </a:prstGeom>
          <a:noFill/>
        </p:spPr>
        <p:txBody>
          <a:bodyPr lIns="91405" tIns="45704" rIns="91405" bIns="45704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0000F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pic>
        <p:nvPicPr>
          <p:cNvPr id="5" name="Picture 6" descr="Bellcoll">
            <a:extLst>
              <a:ext uri="{FF2B5EF4-FFF2-40B4-BE49-F238E27FC236}">
                <a16:creationId xmlns="" xmlns:a16="http://schemas.microsoft.com/office/drawing/2014/main" id="{84E21505-A84C-4674-84EA-DB13182D30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1" y="2438401"/>
            <a:ext cx="3263899" cy="37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39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47382" y="762000"/>
            <a:ext cx="63866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Nhiệm vụ sau bài học: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5000" y="2133600"/>
            <a:ext cx="8763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+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</a:p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+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8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áº¿t quáº£ hÃ¬nh áº£nh cho hÃ¬nh ná»n powerpoin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48737"/>
            <a:ext cx="12199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944588" y="623653"/>
            <a:ext cx="7952011" cy="109808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2400" b="1" u="sng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u="sng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fr-FR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Tống xâm lược nước ta lần thứ nhất</a:t>
            </a:r>
          </a:p>
          <a:p>
            <a:pPr>
              <a:defRPr/>
            </a:pPr>
            <a:r>
              <a:rPr lang="fr-FR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vào năm nào </a:t>
            </a:r>
            <a:r>
              <a:rPr lang="vi-VN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1525592" y="0"/>
            <a:ext cx="32088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1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4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30" y="2906715"/>
            <a:ext cx="594113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2629" y="2684469"/>
            <a:ext cx="1501170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28830" y="2757490"/>
            <a:ext cx="818098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14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235205" y="2870204"/>
            <a:ext cx="460676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87505" y="3941764"/>
            <a:ext cx="594113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68501" y="3719518"/>
            <a:ext cx="1501170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44704" y="3792542"/>
            <a:ext cx="818098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14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251081" y="3905253"/>
            <a:ext cx="460676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3509968" y="4800600"/>
            <a:ext cx="3451172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fr-FR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981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67" y="4995865"/>
            <a:ext cx="594113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24068" y="4773618"/>
            <a:ext cx="1501169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9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00266" y="4846641"/>
            <a:ext cx="818098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14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2306644" y="4959353"/>
            <a:ext cx="460676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pic>
        <p:nvPicPr>
          <p:cNvPr id="53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254" y="2894015"/>
            <a:ext cx="594113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4" name="Picture 53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0254" y="2671769"/>
            <a:ext cx="1501170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5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76455" y="2744790"/>
            <a:ext cx="818098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14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56" name="WordArt 226"/>
          <p:cNvSpPr>
            <a:spLocks noChangeArrowheads="1" noChangeShapeType="1" noTextEdit="1"/>
          </p:cNvSpPr>
          <p:nvPr/>
        </p:nvSpPr>
        <p:spPr bwMode="auto">
          <a:xfrm>
            <a:off x="2282830" y="2857504"/>
            <a:ext cx="460676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57" name="AutoShape 51"/>
          <p:cNvSpPr>
            <a:spLocks noChangeArrowheads="1"/>
          </p:cNvSpPr>
          <p:nvPr/>
        </p:nvSpPr>
        <p:spPr bwMode="auto">
          <a:xfrm>
            <a:off x="3487739" y="3757613"/>
            <a:ext cx="3461888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fr-FR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968</a:t>
            </a:r>
          </a:p>
        </p:txBody>
      </p:sp>
      <p:pic>
        <p:nvPicPr>
          <p:cNvPr id="58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35130" y="3929065"/>
            <a:ext cx="594113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9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16126" y="3706818"/>
            <a:ext cx="1501170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0" name="WordArt 226"/>
          <p:cNvSpPr>
            <a:spLocks noChangeArrowheads="1" noChangeShapeType="1" noTextEdit="1"/>
          </p:cNvSpPr>
          <p:nvPr/>
        </p:nvSpPr>
        <p:spPr bwMode="auto">
          <a:xfrm>
            <a:off x="2298705" y="3892553"/>
            <a:ext cx="460676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65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93" y="4946653"/>
            <a:ext cx="594113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6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92" y="4724400"/>
            <a:ext cx="1501169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7" name="WordArt 226"/>
          <p:cNvSpPr>
            <a:spLocks noChangeArrowheads="1" noChangeShapeType="1" noTextEdit="1"/>
          </p:cNvSpPr>
          <p:nvPr/>
        </p:nvSpPr>
        <p:spPr bwMode="auto">
          <a:xfrm>
            <a:off x="2354269" y="4910141"/>
            <a:ext cx="460676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c</a:t>
            </a:r>
          </a:p>
        </p:txBody>
      </p:sp>
      <p:sp>
        <p:nvSpPr>
          <p:cNvPr id="68" name="AutoShape 51"/>
          <p:cNvSpPr>
            <a:spLocks noChangeArrowheads="1"/>
          </p:cNvSpPr>
          <p:nvPr/>
        </p:nvSpPr>
        <p:spPr bwMode="auto">
          <a:xfrm>
            <a:off x="3462341" y="2635252"/>
            <a:ext cx="3474135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fr-FR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938</a:t>
            </a:r>
          </a:p>
        </p:txBody>
      </p:sp>
      <p:pic>
        <p:nvPicPr>
          <p:cNvPr id="69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66879" y="2844804"/>
            <a:ext cx="594113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0" name="Picture 6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4" y="2667000"/>
            <a:ext cx="1501170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1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4079" y="2695579"/>
            <a:ext cx="818098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14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72" name="WordArt 226"/>
          <p:cNvSpPr>
            <a:spLocks noChangeArrowheads="1" noChangeShapeType="1" noTextEdit="1"/>
          </p:cNvSpPr>
          <p:nvPr/>
        </p:nvSpPr>
        <p:spPr bwMode="auto">
          <a:xfrm>
            <a:off x="2330456" y="2808292"/>
            <a:ext cx="460676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A</a:t>
            </a:r>
          </a:p>
        </p:txBody>
      </p:sp>
      <p:pic>
        <p:nvPicPr>
          <p:cNvPr id="74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82755" y="3879853"/>
            <a:ext cx="594113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5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63751" y="3657600"/>
            <a:ext cx="1501170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6" name="WordArt 226"/>
          <p:cNvSpPr>
            <a:spLocks noChangeArrowheads="1" noChangeShapeType="1" noTextEdit="1"/>
          </p:cNvSpPr>
          <p:nvPr/>
        </p:nvSpPr>
        <p:spPr bwMode="auto">
          <a:xfrm>
            <a:off x="2346330" y="3843341"/>
            <a:ext cx="460676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B</a:t>
            </a:r>
          </a:p>
        </p:txBody>
      </p:sp>
      <p:grpSp>
        <p:nvGrpSpPr>
          <p:cNvPr id="41" name="Group 33"/>
          <p:cNvGrpSpPr>
            <a:grpSpLocks/>
          </p:cNvGrpSpPr>
          <p:nvPr/>
        </p:nvGrpSpPr>
        <p:grpSpPr bwMode="auto">
          <a:xfrm>
            <a:off x="8077200" y="2635251"/>
            <a:ext cx="2133600" cy="2147887"/>
            <a:chOff x="4320" y="2928"/>
            <a:chExt cx="1104" cy="1104"/>
          </a:xfrm>
        </p:grpSpPr>
        <p:sp>
          <p:nvSpPr>
            <p:cNvPr id="42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66C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endParaRPr lang="vi-VN" sz="44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4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sz="24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24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2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66CC"/>
                    </a:gs>
                    <a:gs pos="100000">
                      <a:srgbClr val="FFFFFF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WordArt 36"/>
          <p:cNvSpPr>
            <a:spLocks noChangeArrowheads="1" noChangeShapeType="1" noTextEdit="1"/>
          </p:cNvSpPr>
          <p:nvPr/>
        </p:nvSpPr>
        <p:spPr bwMode="auto">
          <a:xfrm>
            <a:off x="8718551" y="3079754"/>
            <a:ext cx="914998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45" name="WordArt 37"/>
          <p:cNvSpPr>
            <a:spLocks noChangeArrowheads="1" noChangeShapeType="1" noTextEdit="1"/>
          </p:cNvSpPr>
          <p:nvPr/>
        </p:nvSpPr>
        <p:spPr bwMode="auto">
          <a:xfrm>
            <a:off x="8642351" y="3079754"/>
            <a:ext cx="914998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46" name="WordArt 38"/>
          <p:cNvSpPr>
            <a:spLocks noChangeArrowheads="1" noChangeShapeType="1" noTextEdit="1"/>
          </p:cNvSpPr>
          <p:nvPr/>
        </p:nvSpPr>
        <p:spPr bwMode="auto">
          <a:xfrm>
            <a:off x="8775700" y="3098804"/>
            <a:ext cx="914998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47" name="WordArt 39"/>
          <p:cNvSpPr>
            <a:spLocks noChangeArrowheads="1" noChangeShapeType="1" noTextEdit="1"/>
          </p:cNvSpPr>
          <p:nvPr/>
        </p:nvSpPr>
        <p:spPr bwMode="auto">
          <a:xfrm>
            <a:off x="8775700" y="3098804"/>
            <a:ext cx="914998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48" name="WordArt 40"/>
          <p:cNvSpPr>
            <a:spLocks noChangeArrowheads="1" noChangeShapeType="1" noTextEdit="1"/>
          </p:cNvSpPr>
          <p:nvPr/>
        </p:nvSpPr>
        <p:spPr bwMode="auto">
          <a:xfrm>
            <a:off x="8699500" y="3195643"/>
            <a:ext cx="857849" cy="892174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49" name="WordArt 41"/>
          <p:cNvSpPr>
            <a:spLocks noChangeArrowheads="1" noChangeShapeType="1" noTextEdit="1"/>
          </p:cNvSpPr>
          <p:nvPr/>
        </p:nvSpPr>
        <p:spPr bwMode="auto">
          <a:xfrm>
            <a:off x="8794751" y="3244852"/>
            <a:ext cx="762598" cy="842965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3" name="AutoShape 51">
            <a:extLst>
              <a:ext uri="{FF2B5EF4-FFF2-40B4-BE49-F238E27FC236}">
                <a16:creationId xmlns="" xmlns:a16="http://schemas.microsoft.com/office/drawing/2014/main" id="{4BBB5B10-980D-4CB1-A405-083DC767E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0479" y="4782138"/>
            <a:ext cx="3451172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fr-FR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981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860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500"/>
                            </p:stCondLst>
                            <p:childTnLst>
                              <p:par>
                                <p:cTn id="13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000"/>
                            </p:stCondLst>
                            <p:childTnLst>
                              <p:par>
                                <p:cTn id="1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500"/>
                            </p:stCondLst>
                            <p:childTnLst>
                              <p:par>
                                <p:cTn id="14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0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0"/>
                            </p:stCondLst>
                            <p:childTnLst>
                              <p:par>
                                <p:cTn id="1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500"/>
                            </p:stCondLst>
                            <p:childTnLst>
                              <p:par>
                                <p:cTn id="16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7" grpId="0" animBg="1"/>
      <p:bldP spid="8" grpId="0" animBg="1"/>
      <p:bldP spid="16" grpId="0" animBg="1"/>
      <p:bldP spid="19" grpId="0" animBg="1"/>
      <p:bldP spid="20" grpId="0" animBg="1"/>
      <p:bldP spid="55" grpId="0" animBg="1"/>
      <p:bldP spid="56" grpId="0" animBg="1"/>
      <p:bldP spid="57" grpId="0" animBg="1"/>
      <p:bldP spid="60" grpId="0" animBg="1"/>
      <p:bldP spid="67" grpId="0" animBg="1"/>
      <p:bldP spid="68" grpId="0" animBg="1"/>
      <p:bldP spid="71" grpId="0" animBg="1"/>
      <p:bldP spid="72" grpId="0" animBg="1"/>
      <p:bldP spid="76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6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áº¿t quáº£ hÃ¬nh áº£nh cho hÃ¬nh ná»n powerpoin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2192000" cy="682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016131" y="481559"/>
            <a:ext cx="8455326" cy="1302321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u="sng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2800" b="1" u="sng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vi-VN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1525592" y="531412"/>
            <a:ext cx="274683" cy="6326588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8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1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28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8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31" y="2933901"/>
            <a:ext cx="547718" cy="32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2629" y="2746590"/>
            <a:ext cx="1383942" cy="739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28830" y="2804973"/>
            <a:ext cx="700305" cy="565292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8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235206" y="2900219"/>
            <a:ext cx="394346" cy="357336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87506" y="3968950"/>
            <a:ext cx="547718" cy="32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68501" y="3781639"/>
            <a:ext cx="1383942" cy="739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44704" y="3840025"/>
            <a:ext cx="700305" cy="565292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8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251082" y="3935268"/>
            <a:ext cx="394346" cy="357336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3509969" y="4859646"/>
            <a:ext cx="2954258" cy="702954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68" y="5023051"/>
            <a:ext cx="547718" cy="32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24068" y="4835739"/>
            <a:ext cx="1383941" cy="739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9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00266" y="4894124"/>
            <a:ext cx="700305" cy="565292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8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2306645" y="4989368"/>
            <a:ext cx="394346" cy="357336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pic>
        <p:nvPicPr>
          <p:cNvPr id="53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255" y="2921201"/>
            <a:ext cx="547718" cy="32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4" name="Picture 53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0254" y="2733890"/>
            <a:ext cx="1383942" cy="739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5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76455" y="2792273"/>
            <a:ext cx="700305" cy="565292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8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56" name="WordArt 226"/>
          <p:cNvSpPr>
            <a:spLocks noChangeArrowheads="1" noChangeShapeType="1" noTextEdit="1"/>
          </p:cNvSpPr>
          <p:nvPr/>
        </p:nvSpPr>
        <p:spPr bwMode="auto">
          <a:xfrm>
            <a:off x="2282831" y="2887519"/>
            <a:ext cx="394346" cy="357336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57" name="AutoShape 51"/>
          <p:cNvSpPr>
            <a:spLocks noChangeArrowheads="1"/>
          </p:cNvSpPr>
          <p:nvPr/>
        </p:nvSpPr>
        <p:spPr bwMode="auto">
          <a:xfrm>
            <a:off x="3487739" y="3816659"/>
            <a:ext cx="2963431" cy="702954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endParaRPr lang="fr-FR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35131" y="3956251"/>
            <a:ext cx="547718" cy="32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9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16126" y="3768939"/>
            <a:ext cx="1383942" cy="739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0" name="WordArt 226"/>
          <p:cNvSpPr>
            <a:spLocks noChangeArrowheads="1" noChangeShapeType="1" noTextEdit="1"/>
          </p:cNvSpPr>
          <p:nvPr/>
        </p:nvSpPr>
        <p:spPr bwMode="auto">
          <a:xfrm>
            <a:off x="2298706" y="3922568"/>
            <a:ext cx="394346" cy="357336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65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94" y="4973839"/>
            <a:ext cx="547718" cy="32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6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92" y="4786520"/>
            <a:ext cx="1383941" cy="739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7" name="WordArt 226"/>
          <p:cNvSpPr>
            <a:spLocks noChangeArrowheads="1" noChangeShapeType="1" noTextEdit="1"/>
          </p:cNvSpPr>
          <p:nvPr/>
        </p:nvSpPr>
        <p:spPr bwMode="auto">
          <a:xfrm>
            <a:off x="2354270" y="4940156"/>
            <a:ext cx="394346" cy="357336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c</a:t>
            </a:r>
          </a:p>
        </p:txBody>
      </p:sp>
      <p:sp>
        <p:nvSpPr>
          <p:cNvPr id="68" name="AutoShape 51"/>
          <p:cNvSpPr>
            <a:spLocks noChangeArrowheads="1"/>
          </p:cNvSpPr>
          <p:nvPr/>
        </p:nvSpPr>
        <p:spPr bwMode="auto">
          <a:xfrm>
            <a:off x="3462341" y="2694298"/>
            <a:ext cx="2973915" cy="702954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endParaRPr lang="fr-FR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9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66880" y="2871990"/>
            <a:ext cx="547718" cy="32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0" name="Picture 6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4" y="2729120"/>
            <a:ext cx="1383942" cy="739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1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4079" y="2743062"/>
            <a:ext cx="700305" cy="565292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8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72" name="WordArt 226"/>
          <p:cNvSpPr>
            <a:spLocks noChangeArrowheads="1" noChangeShapeType="1" noTextEdit="1"/>
          </p:cNvSpPr>
          <p:nvPr/>
        </p:nvSpPr>
        <p:spPr bwMode="auto">
          <a:xfrm>
            <a:off x="2330457" y="2838307"/>
            <a:ext cx="394346" cy="357336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A</a:t>
            </a:r>
          </a:p>
        </p:txBody>
      </p:sp>
      <p:pic>
        <p:nvPicPr>
          <p:cNvPr id="74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82756" y="3907039"/>
            <a:ext cx="547718" cy="32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5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63751" y="3719720"/>
            <a:ext cx="1383942" cy="739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6" name="WordArt 226"/>
          <p:cNvSpPr>
            <a:spLocks noChangeArrowheads="1" noChangeShapeType="1" noTextEdit="1"/>
          </p:cNvSpPr>
          <p:nvPr/>
        </p:nvSpPr>
        <p:spPr bwMode="auto">
          <a:xfrm>
            <a:off x="2346331" y="3873356"/>
            <a:ext cx="394346" cy="357336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B</a:t>
            </a:r>
          </a:p>
        </p:txBody>
      </p:sp>
      <p:grpSp>
        <p:nvGrpSpPr>
          <p:cNvPr id="41" name="Group 33"/>
          <p:cNvGrpSpPr>
            <a:grpSpLocks/>
          </p:cNvGrpSpPr>
          <p:nvPr/>
        </p:nvGrpSpPr>
        <p:grpSpPr bwMode="auto">
          <a:xfrm>
            <a:off x="8077200" y="2590799"/>
            <a:ext cx="2057400" cy="2192339"/>
            <a:chOff x="4320" y="2928"/>
            <a:chExt cx="1104" cy="1104"/>
          </a:xfrm>
        </p:grpSpPr>
        <p:sp>
          <p:nvSpPr>
            <p:cNvPr id="42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66C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endParaRPr lang="vi-VN" sz="28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4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44" name="WordArt 36"/>
          <p:cNvSpPr>
            <a:spLocks noChangeArrowheads="1" noChangeShapeType="1" noTextEdit="1"/>
          </p:cNvSpPr>
          <p:nvPr/>
        </p:nvSpPr>
        <p:spPr bwMode="auto">
          <a:xfrm>
            <a:off x="8718551" y="3157867"/>
            <a:ext cx="783253" cy="929950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45" name="WordArt 37"/>
          <p:cNvSpPr>
            <a:spLocks noChangeArrowheads="1" noChangeShapeType="1" noTextEdit="1"/>
          </p:cNvSpPr>
          <p:nvPr/>
        </p:nvSpPr>
        <p:spPr bwMode="auto">
          <a:xfrm>
            <a:off x="8642351" y="3157867"/>
            <a:ext cx="783253" cy="929950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46" name="WordArt 38"/>
          <p:cNvSpPr>
            <a:spLocks noChangeArrowheads="1" noChangeShapeType="1" noTextEdit="1"/>
          </p:cNvSpPr>
          <p:nvPr/>
        </p:nvSpPr>
        <p:spPr bwMode="auto">
          <a:xfrm>
            <a:off x="8775700" y="3176917"/>
            <a:ext cx="783253" cy="929950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47" name="WordArt 39"/>
          <p:cNvSpPr>
            <a:spLocks noChangeArrowheads="1" noChangeShapeType="1" noTextEdit="1"/>
          </p:cNvSpPr>
          <p:nvPr/>
        </p:nvSpPr>
        <p:spPr bwMode="auto">
          <a:xfrm>
            <a:off x="8775700" y="3176917"/>
            <a:ext cx="783253" cy="929950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48" name="WordArt 40"/>
          <p:cNvSpPr>
            <a:spLocks noChangeArrowheads="1" noChangeShapeType="1" noTextEdit="1"/>
          </p:cNvSpPr>
          <p:nvPr/>
        </p:nvSpPr>
        <p:spPr bwMode="auto">
          <a:xfrm>
            <a:off x="8699500" y="3157867"/>
            <a:ext cx="783253" cy="929950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49" name="WordArt 41"/>
          <p:cNvSpPr>
            <a:spLocks noChangeArrowheads="1" noChangeShapeType="1" noTextEdit="1"/>
          </p:cNvSpPr>
          <p:nvPr/>
        </p:nvSpPr>
        <p:spPr bwMode="auto">
          <a:xfrm>
            <a:off x="8794751" y="3157867"/>
            <a:ext cx="783253" cy="929950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3" name="AutoShape 51">
            <a:extLst>
              <a:ext uri="{FF2B5EF4-FFF2-40B4-BE49-F238E27FC236}">
                <a16:creationId xmlns="" xmlns:a16="http://schemas.microsoft.com/office/drawing/2014/main" id="{4BBB5B10-980D-4CB1-A405-083DC767E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1111" y="3852833"/>
            <a:ext cx="2954258" cy="702954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fr-FR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Hoàn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815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500"/>
                            </p:stCondLst>
                            <p:childTnLst>
                              <p:par>
                                <p:cTn id="13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000"/>
                            </p:stCondLst>
                            <p:childTnLst>
                              <p:par>
                                <p:cTn id="1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500"/>
                            </p:stCondLst>
                            <p:childTnLst>
                              <p:par>
                                <p:cTn id="14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0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0"/>
                            </p:stCondLst>
                            <p:childTnLst>
                              <p:par>
                                <p:cTn id="1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500"/>
                            </p:stCondLst>
                            <p:childTnLst>
                              <p:par>
                                <p:cTn id="16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7" grpId="0" animBg="1"/>
      <p:bldP spid="8" grpId="0" animBg="1"/>
      <p:bldP spid="16" grpId="0" animBg="1"/>
      <p:bldP spid="19" grpId="0" animBg="1"/>
      <p:bldP spid="20" grpId="0" animBg="1"/>
      <p:bldP spid="55" grpId="0" animBg="1"/>
      <p:bldP spid="56" grpId="0" animBg="1"/>
      <p:bldP spid="57" grpId="0" animBg="1"/>
      <p:bldP spid="60" grpId="0" animBg="1"/>
      <p:bldP spid="67" grpId="0" animBg="1"/>
      <p:bldP spid="68" grpId="0" animBg="1"/>
      <p:bldP spid="71" grpId="0" animBg="1"/>
      <p:bldP spid="72" grpId="0" animBg="1"/>
      <p:bldP spid="76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áº¿t quáº£ hÃ¬nh áº£nh cho hÃ¬nh ná»n powerpoin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3864"/>
            <a:ext cx="12192000" cy="69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044704" y="372169"/>
            <a:ext cx="10071099" cy="1411711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u="sng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2800" b="1" u="sng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quả của cuộc kháng chiến </a:t>
            </a:r>
            <a:r>
              <a:rPr lang="fr-FR" alt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fr-FR" alt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vi-VN" alt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fr-FR" alt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vi-VN" alt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fr-FR" alt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lược lần thứ nhất là:</a:t>
            </a:r>
            <a:endParaRPr lang="en-US" alt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1438280" y="0"/>
            <a:ext cx="40798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6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1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6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6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30" y="290671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2629" y="2684469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28830" y="275749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16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235205" y="2870204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87505" y="39417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68501" y="3719518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44704" y="3792542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16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251081" y="3905253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3509967" y="4800600"/>
            <a:ext cx="4901339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thắng lợi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67" y="499586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24068" y="4773618"/>
            <a:ext cx="1500187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9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00266" y="484664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16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2306644" y="4959353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pic>
        <p:nvPicPr>
          <p:cNvPr id="53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254" y="289401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4" name="Picture 53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0254" y="2671769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5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76455" y="274479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16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56" name="WordArt 226"/>
          <p:cNvSpPr>
            <a:spLocks noChangeArrowheads="1" noChangeShapeType="1" noTextEdit="1"/>
          </p:cNvSpPr>
          <p:nvPr/>
        </p:nvSpPr>
        <p:spPr bwMode="auto">
          <a:xfrm>
            <a:off x="2282830" y="2857504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57" name="AutoShape 51"/>
          <p:cNvSpPr>
            <a:spLocks noChangeArrowheads="1"/>
          </p:cNvSpPr>
          <p:nvPr/>
        </p:nvSpPr>
        <p:spPr bwMode="auto">
          <a:xfrm>
            <a:off x="3487741" y="3757613"/>
            <a:ext cx="4916557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 giặc bị giết</a:t>
            </a:r>
          </a:p>
        </p:txBody>
      </p:sp>
      <p:pic>
        <p:nvPicPr>
          <p:cNvPr id="58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35130" y="392906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9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16126" y="3706818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0" name="WordArt 226"/>
          <p:cNvSpPr>
            <a:spLocks noChangeArrowheads="1" noChangeShapeType="1" noTextEdit="1"/>
          </p:cNvSpPr>
          <p:nvPr/>
        </p:nvSpPr>
        <p:spPr bwMode="auto">
          <a:xfrm>
            <a:off x="2298705" y="3892553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65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93" y="4946653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6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92" y="4724400"/>
            <a:ext cx="1500187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7" name="WordArt 226"/>
          <p:cNvSpPr>
            <a:spLocks noChangeArrowheads="1" noChangeShapeType="1" noTextEdit="1"/>
          </p:cNvSpPr>
          <p:nvPr/>
        </p:nvSpPr>
        <p:spPr bwMode="auto">
          <a:xfrm>
            <a:off x="2354269" y="4910141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c</a:t>
            </a:r>
          </a:p>
        </p:txBody>
      </p:sp>
      <p:sp>
        <p:nvSpPr>
          <p:cNvPr id="68" name="AutoShape 51"/>
          <p:cNvSpPr>
            <a:spLocks noChangeArrowheads="1"/>
          </p:cNvSpPr>
          <p:nvPr/>
        </p:nvSpPr>
        <p:spPr bwMode="auto">
          <a:xfrm>
            <a:off x="3462341" y="2635252"/>
            <a:ext cx="4933949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giặc chết quá nửa</a:t>
            </a:r>
          </a:p>
        </p:txBody>
      </p:sp>
      <p:pic>
        <p:nvPicPr>
          <p:cNvPr id="69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66879" y="2844804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0" name="Picture 6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4" y="2667000"/>
            <a:ext cx="1500188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1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4079" y="2695579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16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72" name="WordArt 226"/>
          <p:cNvSpPr>
            <a:spLocks noChangeArrowheads="1" noChangeShapeType="1" noTextEdit="1"/>
          </p:cNvSpPr>
          <p:nvPr/>
        </p:nvSpPr>
        <p:spPr bwMode="auto">
          <a:xfrm>
            <a:off x="2330456" y="2808292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A</a:t>
            </a:r>
          </a:p>
        </p:txBody>
      </p:sp>
      <p:pic>
        <p:nvPicPr>
          <p:cNvPr id="74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82755" y="3879853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5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63751" y="3657600"/>
            <a:ext cx="1500188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6" name="WordArt 226"/>
          <p:cNvSpPr>
            <a:spLocks noChangeArrowheads="1" noChangeShapeType="1" noTextEdit="1"/>
          </p:cNvSpPr>
          <p:nvPr/>
        </p:nvSpPr>
        <p:spPr bwMode="auto">
          <a:xfrm>
            <a:off x="2346330" y="3843341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B</a:t>
            </a:r>
          </a:p>
        </p:txBody>
      </p:sp>
      <p:grpSp>
        <p:nvGrpSpPr>
          <p:cNvPr id="41" name="Group 33"/>
          <p:cNvGrpSpPr>
            <a:grpSpLocks/>
          </p:cNvGrpSpPr>
          <p:nvPr/>
        </p:nvGrpSpPr>
        <p:grpSpPr bwMode="auto">
          <a:xfrm>
            <a:off x="8893971" y="2472444"/>
            <a:ext cx="1928811" cy="2070895"/>
            <a:chOff x="4320" y="2928"/>
            <a:chExt cx="1104" cy="1104"/>
          </a:xfrm>
        </p:grpSpPr>
        <p:sp>
          <p:nvSpPr>
            <p:cNvPr id="42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66C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endParaRPr lang="vi-VN" sz="48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4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sz="2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28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66CC"/>
                    </a:gs>
                    <a:gs pos="100000">
                      <a:srgbClr val="FFFFFF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WordArt 36"/>
          <p:cNvSpPr>
            <a:spLocks noChangeArrowheads="1" noChangeShapeType="1" noTextEdit="1"/>
          </p:cNvSpPr>
          <p:nvPr/>
        </p:nvSpPr>
        <p:spPr bwMode="auto">
          <a:xfrm>
            <a:off x="9380539" y="2882110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45" name="WordArt 37"/>
          <p:cNvSpPr>
            <a:spLocks noChangeArrowheads="1" noChangeShapeType="1" noTextEdit="1"/>
          </p:cNvSpPr>
          <p:nvPr/>
        </p:nvSpPr>
        <p:spPr bwMode="auto">
          <a:xfrm>
            <a:off x="9304339" y="2882110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46" name="WordArt 38"/>
          <p:cNvSpPr>
            <a:spLocks noChangeArrowheads="1" noChangeShapeType="1" noTextEdit="1"/>
          </p:cNvSpPr>
          <p:nvPr/>
        </p:nvSpPr>
        <p:spPr bwMode="auto">
          <a:xfrm>
            <a:off x="9437689" y="2901159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47" name="WordArt 39"/>
          <p:cNvSpPr>
            <a:spLocks noChangeArrowheads="1" noChangeShapeType="1" noTextEdit="1"/>
          </p:cNvSpPr>
          <p:nvPr/>
        </p:nvSpPr>
        <p:spPr bwMode="auto">
          <a:xfrm>
            <a:off x="9437689" y="2901159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48" name="WordArt 40"/>
          <p:cNvSpPr>
            <a:spLocks noChangeArrowheads="1" noChangeShapeType="1" noTextEdit="1"/>
          </p:cNvSpPr>
          <p:nvPr/>
        </p:nvSpPr>
        <p:spPr bwMode="auto">
          <a:xfrm>
            <a:off x="9361489" y="2882110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49" name="WordArt 41"/>
          <p:cNvSpPr>
            <a:spLocks noChangeArrowheads="1" noChangeShapeType="1" noTextEdit="1"/>
          </p:cNvSpPr>
          <p:nvPr/>
        </p:nvSpPr>
        <p:spPr bwMode="auto">
          <a:xfrm>
            <a:off x="9456739" y="2882110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50" name="AutoShape 51">
            <a:extLst>
              <a:ext uri="{FF2B5EF4-FFF2-40B4-BE49-F238E27FC236}">
                <a16:creationId xmlns="" xmlns:a16="http://schemas.microsoft.com/office/drawing/2014/main" id="{A1CFDA55-D383-401B-AD4B-B2A7B948B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9967" y="5754688"/>
            <a:ext cx="4901339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3 ý trên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Picture 37" descr="Blue_chapterlist">
            <a:extLst>
              <a:ext uri="{FF2B5EF4-FFF2-40B4-BE49-F238E27FC236}">
                <a16:creationId xmlns="" xmlns:a16="http://schemas.microsoft.com/office/drawing/2014/main" id="{080ABB52-FE78-46AF-A544-69BDF50E8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67" y="5949953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2" name="Picture 39" descr="Classicmode">
            <a:extLst>
              <a:ext uri="{FF2B5EF4-FFF2-40B4-BE49-F238E27FC236}">
                <a16:creationId xmlns="" xmlns:a16="http://schemas.microsoft.com/office/drawing/2014/main" id="{C4FC9BD0-65AA-49A0-934D-88C104C4F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24068" y="5727706"/>
            <a:ext cx="1500187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1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="" xmlns:a16="http://schemas.microsoft.com/office/drawing/2014/main" id="{1CF49DF3-C5ED-4235-90C7-B541007A2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0266" y="580073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16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62" name="WordArt 226">
            <a:extLst>
              <a:ext uri="{FF2B5EF4-FFF2-40B4-BE49-F238E27FC236}">
                <a16:creationId xmlns="" xmlns:a16="http://schemas.microsoft.com/office/drawing/2014/main" id="{969699FF-7C03-48AD-AA36-3D14BC4497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06644" y="5913441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pic>
        <p:nvPicPr>
          <p:cNvPr id="64" name="Picture 37" descr="Blue_chapterlist">
            <a:extLst>
              <a:ext uri="{FF2B5EF4-FFF2-40B4-BE49-F238E27FC236}">
                <a16:creationId xmlns="" xmlns:a16="http://schemas.microsoft.com/office/drawing/2014/main" id="{507CD84C-4E91-4592-9545-DD78633C1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93" y="5900741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3" name="Picture 39" descr="Classicmode">
            <a:extLst>
              <a:ext uri="{FF2B5EF4-FFF2-40B4-BE49-F238E27FC236}">
                <a16:creationId xmlns="" xmlns:a16="http://schemas.microsoft.com/office/drawing/2014/main" id="{D2BDDC04-1C86-429D-86D1-2915C7DAE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92" y="5678488"/>
            <a:ext cx="1500187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7" name="WordArt 226">
            <a:extLst>
              <a:ext uri="{FF2B5EF4-FFF2-40B4-BE49-F238E27FC236}">
                <a16:creationId xmlns="" xmlns:a16="http://schemas.microsoft.com/office/drawing/2014/main" id="{92CB13FB-59AC-49B1-B575-0BAE4A94657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54269" y="5864229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D</a:t>
            </a:r>
          </a:p>
        </p:txBody>
      </p:sp>
      <p:sp>
        <p:nvSpPr>
          <p:cNvPr id="63" name="AutoShape 51">
            <a:extLst>
              <a:ext uri="{FF2B5EF4-FFF2-40B4-BE49-F238E27FC236}">
                <a16:creationId xmlns="" xmlns:a16="http://schemas.microsoft.com/office/drawing/2014/main" id="{4BBB5B10-980D-4CB1-A405-083DC767E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9646" y="5746116"/>
            <a:ext cx="4896644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fr-FR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3 ý trên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709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500"/>
                            </p:stCondLst>
                            <p:childTnLst>
                              <p:par>
                                <p:cTn id="1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500"/>
                            </p:stCondLst>
                            <p:childTnLst>
                              <p:par>
                                <p:cTn id="1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3500"/>
                            </p:stCondLst>
                            <p:childTnLst>
                              <p:par>
                                <p:cTn id="1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000"/>
                            </p:stCondLst>
                            <p:childTnLst>
                              <p:par>
                                <p:cTn id="1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500"/>
                            </p:stCondLst>
                            <p:childTnLst>
                              <p:par>
                                <p:cTn id="18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0"/>
                            </p:stCondLst>
                            <p:childTnLst>
                              <p:par>
                                <p:cTn id="1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500"/>
                            </p:stCondLst>
                            <p:childTnLst>
                              <p:par>
                                <p:cTn id="19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7" grpId="0" animBg="1"/>
      <p:bldP spid="8" grpId="0" animBg="1"/>
      <p:bldP spid="16" grpId="0" animBg="1"/>
      <p:bldP spid="19" grpId="0" animBg="1"/>
      <p:bldP spid="20" grpId="0" animBg="1"/>
      <p:bldP spid="55" grpId="0" animBg="1"/>
      <p:bldP spid="56" grpId="0" animBg="1"/>
      <p:bldP spid="57" grpId="0" animBg="1"/>
      <p:bldP spid="60" grpId="0" animBg="1"/>
      <p:bldP spid="67" grpId="0" animBg="1"/>
      <p:bldP spid="68" grpId="0" animBg="1"/>
      <p:bldP spid="71" grpId="0" animBg="1"/>
      <p:bldP spid="72" grpId="0" animBg="1"/>
      <p:bldP spid="76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61" grpId="0" animBg="1"/>
      <p:bldP spid="62" grpId="0" animBg="1"/>
      <p:bldP spid="77" grpId="0" animBg="1"/>
      <p:bldP spid="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82191"/>
            <a:ext cx="12192000" cy="365588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1752600" y="2029738"/>
            <a:ext cx="5410200" cy="21336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ctr" defTabSz="1218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KHÁM</a:t>
            </a:r>
            <a:r>
              <a:rPr kumimoji="0" lang="en-US" altLang="zh-CN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PHÁ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0" name="TextBox 68"/>
          <p:cNvSpPr txBox="1">
            <a:spLocks/>
          </p:cNvSpPr>
          <p:nvPr/>
        </p:nvSpPr>
        <p:spPr>
          <a:xfrm>
            <a:off x="3251891" y="2348916"/>
            <a:ext cx="3478417" cy="2160167"/>
          </a:xfrm>
          <a:prstGeom prst="rect">
            <a:avLst/>
          </a:prstGeom>
        </p:spPr>
        <p:txBody>
          <a:bodyPr vert="horz" wrap="square" lIns="0" tIns="95963" rIns="0" bIns="0" anchor="t" anchorCtr="1">
            <a:normAutofit/>
          </a:bodyPr>
          <a:lstStyle/>
          <a:p>
            <a:pPr marL="0" marR="0" lvl="0" indent="0" algn="l" defTabSz="121870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0" y="3353498"/>
            <a:ext cx="4734144" cy="348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98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đẹp nhất">
            <a:extLst>
              <a:ext uri="{FF2B5EF4-FFF2-40B4-BE49-F238E27FC236}">
                <a16:creationId xmlns="" xmlns:a16="http://schemas.microsoft.com/office/drawing/2014/main" id="{38F27FAC-76CB-40F7-B5B1-B4D6F3CDB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9"/>
          <p:cNvSpPr txBox="1">
            <a:spLocks noChangeArrowheads="1"/>
          </p:cNvSpPr>
          <p:nvPr/>
        </p:nvSpPr>
        <p:spPr bwMode="auto">
          <a:xfrm rot="21260072">
            <a:off x="8032302" y="1411499"/>
            <a:ext cx="3523137" cy="80837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29989" tIns="64996" rIns="129989" bIns="649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400" b="1" i="1" dirty="0" err="1">
                <a:solidFill>
                  <a:srgbClr val="A50021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Nguyên</a:t>
            </a:r>
            <a:r>
              <a:rPr lang="en-US" sz="4400" b="1" i="1" dirty="0">
                <a:solidFill>
                  <a:srgbClr val="A50021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A50021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nhân</a:t>
            </a:r>
            <a:endParaRPr lang="en-US" sz="4400" b="1" i="1" dirty="0">
              <a:solidFill>
                <a:srgbClr val="A50021"/>
              </a:solidFill>
              <a:latin typeface="Times New Roman" pitchFamily="18" charset="0"/>
              <a:ea typeface="-윤명조230" pitchFamily="18" charset="-127"/>
              <a:cs typeface="Times New Roman" pitchFamily="18" charset="0"/>
            </a:endParaRPr>
          </a:p>
        </p:txBody>
      </p:sp>
      <p:sp>
        <p:nvSpPr>
          <p:cNvPr id="4" name="Text Box 19"/>
          <p:cNvSpPr txBox="1">
            <a:spLocks noChangeArrowheads="1"/>
          </p:cNvSpPr>
          <p:nvPr/>
        </p:nvSpPr>
        <p:spPr bwMode="auto">
          <a:xfrm rot="651108">
            <a:off x="1043539" y="1445270"/>
            <a:ext cx="2590803" cy="80837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29989" tIns="64996" rIns="129989" bIns="649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400" b="1" i="1" dirty="0">
                <a:solidFill>
                  <a:srgbClr val="D60093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Ý </a:t>
            </a:r>
            <a:r>
              <a:rPr lang="en-US" sz="4400" b="1" i="1" dirty="0" err="1">
                <a:solidFill>
                  <a:srgbClr val="D60093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nghĩa</a:t>
            </a:r>
            <a:endParaRPr lang="en-US" sz="4400" b="1" i="1" dirty="0">
              <a:solidFill>
                <a:srgbClr val="D60093"/>
              </a:solidFill>
              <a:latin typeface="Times New Roman" pitchFamily="18" charset="0"/>
              <a:ea typeface="-윤명조230" pitchFamily="18" charset="-127"/>
              <a:cs typeface="Times New Roman" pitchFamily="18" charset="0"/>
            </a:endParaRP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 rot="21362188">
            <a:off x="791244" y="4215561"/>
            <a:ext cx="2590803" cy="80837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29989" tIns="64996" rIns="129989" bIns="649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i="1" dirty="0" err="1">
                <a:solidFill>
                  <a:srgbClr val="0070C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Kết</a:t>
            </a:r>
            <a:r>
              <a:rPr lang="en-US" sz="4400" b="1" i="1" dirty="0">
                <a:solidFill>
                  <a:srgbClr val="0070C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quả</a:t>
            </a:r>
            <a:endParaRPr lang="en-US" sz="4400" b="1" i="1" dirty="0">
              <a:solidFill>
                <a:srgbClr val="0070C0"/>
              </a:solidFill>
              <a:latin typeface="Times New Roman" pitchFamily="18" charset="0"/>
              <a:ea typeface="-윤명조230" pitchFamily="18" charset="-127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376844" y="2490297"/>
            <a:ext cx="4758771" cy="2492762"/>
          </a:xfrm>
          <a:prstGeom prst="roundRect">
            <a:avLst/>
          </a:prstGeom>
          <a:solidFill>
            <a:sysClr val="window" lastClr="FFFFFF"/>
          </a:solidFill>
          <a:ln w="12700" cap="flat" cmpd="tri" algn="ctr">
            <a:solidFill>
              <a:srgbClr val="4F81BD">
                <a:shade val="50000"/>
              </a:srgbClr>
            </a:solidFill>
            <a:prstDash val="sysDot"/>
          </a:ln>
          <a:effectLst/>
        </p:spPr>
        <p:txBody>
          <a:bodyPr lIns="91399" tIns="45703" rIns="91399" bIns="45703" spcCol="0" rtlCol="0" anchor="ctr"/>
          <a:lstStyle/>
          <a:p>
            <a:pPr algn="ctr"/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7" name="Freeform 6"/>
          <p:cNvSpPr/>
          <p:nvPr/>
        </p:nvSpPr>
        <p:spPr>
          <a:xfrm>
            <a:off x="8180291" y="2033000"/>
            <a:ext cx="2804968" cy="831273"/>
          </a:xfrm>
          <a:custGeom>
            <a:avLst/>
            <a:gdLst>
              <a:gd name="connsiteX0" fmla="*/ 0 w 2804968"/>
              <a:gd name="connsiteY0" fmla="*/ 831273 h 831273"/>
              <a:gd name="connsiteX1" fmla="*/ 1226127 w 2804968"/>
              <a:gd name="connsiteY1" fmla="*/ 187037 h 831273"/>
              <a:gd name="connsiteX2" fmla="*/ 2701636 w 2804968"/>
              <a:gd name="connsiteY2" fmla="*/ 20782 h 831273"/>
              <a:gd name="connsiteX3" fmla="*/ 2680854 w 2804968"/>
              <a:gd name="connsiteY3" fmla="*/ 20782 h 831273"/>
              <a:gd name="connsiteX4" fmla="*/ 2680854 w 2804968"/>
              <a:gd name="connsiteY4" fmla="*/ 0 h 83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4968" h="831273">
                <a:moveTo>
                  <a:pt x="0" y="831273"/>
                </a:moveTo>
                <a:cubicBezTo>
                  <a:pt x="387927" y="576696"/>
                  <a:pt x="775854" y="322119"/>
                  <a:pt x="1226127" y="187037"/>
                </a:cubicBezTo>
                <a:cubicBezTo>
                  <a:pt x="1676400" y="51955"/>
                  <a:pt x="2459182" y="48491"/>
                  <a:pt x="2701636" y="20782"/>
                </a:cubicBezTo>
                <a:cubicBezTo>
                  <a:pt x="2944091" y="-6927"/>
                  <a:pt x="2684318" y="24246"/>
                  <a:pt x="2680854" y="20782"/>
                </a:cubicBezTo>
                <a:cubicBezTo>
                  <a:pt x="2677390" y="17318"/>
                  <a:pt x="2679122" y="8659"/>
                  <a:pt x="2680854" y="0"/>
                </a:cubicBezTo>
              </a:path>
            </a:pathLst>
          </a:custGeom>
          <a:noFill/>
          <a:ln w="101600" cap="flat" cmpd="sng" algn="ctr">
            <a:solidFill>
              <a:srgbClr val="C00000"/>
            </a:solidFill>
            <a:prstDash val="solid"/>
          </a:ln>
          <a:effectLst/>
        </p:spPr>
        <p:txBody>
          <a:bodyPr lIns="91399" tIns="45703" rIns="91399" bIns="45703" spcCol="0" rtlCol="0" anchor="ctr"/>
          <a:lstStyle/>
          <a:p>
            <a:pPr algn="ctr"/>
            <a:endParaRPr lang="en-U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8" name="Freeform 7"/>
          <p:cNvSpPr/>
          <p:nvPr/>
        </p:nvSpPr>
        <p:spPr>
          <a:xfrm rot="11303235">
            <a:off x="565067" y="4504852"/>
            <a:ext cx="2804968" cy="831273"/>
          </a:xfrm>
          <a:custGeom>
            <a:avLst/>
            <a:gdLst>
              <a:gd name="connsiteX0" fmla="*/ 0 w 2804968"/>
              <a:gd name="connsiteY0" fmla="*/ 831273 h 831273"/>
              <a:gd name="connsiteX1" fmla="*/ 1226127 w 2804968"/>
              <a:gd name="connsiteY1" fmla="*/ 187037 h 831273"/>
              <a:gd name="connsiteX2" fmla="*/ 2701636 w 2804968"/>
              <a:gd name="connsiteY2" fmla="*/ 20782 h 831273"/>
              <a:gd name="connsiteX3" fmla="*/ 2680854 w 2804968"/>
              <a:gd name="connsiteY3" fmla="*/ 20782 h 831273"/>
              <a:gd name="connsiteX4" fmla="*/ 2680854 w 2804968"/>
              <a:gd name="connsiteY4" fmla="*/ 0 h 83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4968" h="831273">
                <a:moveTo>
                  <a:pt x="0" y="831273"/>
                </a:moveTo>
                <a:cubicBezTo>
                  <a:pt x="387927" y="576696"/>
                  <a:pt x="775854" y="322119"/>
                  <a:pt x="1226127" y="187037"/>
                </a:cubicBezTo>
                <a:cubicBezTo>
                  <a:pt x="1676400" y="51955"/>
                  <a:pt x="2459182" y="48491"/>
                  <a:pt x="2701636" y="20782"/>
                </a:cubicBezTo>
                <a:cubicBezTo>
                  <a:pt x="2944091" y="-6927"/>
                  <a:pt x="2684318" y="24246"/>
                  <a:pt x="2680854" y="20782"/>
                </a:cubicBezTo>
                <a:cubicBezTo>
                  <a:pt x="2677390" y="17318"/>
                  <a:pt x="2679122" y="8659"/>
                  <a:pt x="2680854" y="0"/>
                </a:cubicBezTo>
              </a:path>
            </a:pathLst>
          </a:custGeom>
          <a:noFill/>
          <a:ln w="101600" cap="flat" cmpd="sng" algn="ctr">
            <a:solidFill>
              <a:srgbClr val="0066FF"/>
            </a:solidFill>
            <a:prstDash val="solid"/>
          </a:ln>
          <a:effectLst/>
        </p:spPr>
        <p:txBody>
          <a:bodyPr lIns="91399" tIns="45703" rIns="91399" bIns="45703" spcCol="0" rtlCol="0" anchor="ctr"/>
          <a:lstStyle/>
          <a:p>
            <a:pPr algn="ctr"/>
            <a:endParaRPr lang="en-U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9" name="Freeform 8"/>
          <p:cNvSpPr/>
          <p:nvPr/>
        </p:nvSpPr>
        <p:spPr>
          <a:xfrm rot="1590005">
            <a:off x="557544" y="2012217"/>
            <a:ext cx="2804968" cy="831273"/>
          </a:xfrm>
          <a:custGeom>
            <a:avLst/>
            <a:gdLst>
              <a:gd name="connsiteX0" fmla="*/ 0 w 2804968"/>
              <a:gd name="connsiteY0" fmla="*/ 831273 h 831273"/>
              <a:gd name="connsiteX1" fmla="*/ 1226127 w 2804968"/>
              <a:gd name="connsiteY1" fmla="*/ 187037 h 831273"/>
              <a:gd name="connsiteX2" fmla="*/ 2701636 w 2804968"/>
              <a:gd name="connsiteY2" fmla="*/ 20782 h 831273"/>
              <a:gd name="connsiteX3" fmla="*/ 2680854 w 2804968"/>
              <a:gd name="connsiteY3" fmla="*/ 20782 h 831273"/>
              <a:gd name="connsiteX4" fmla="*/ 2680854 w 2804968"/>
              <a:gd name="connsiteY4" fmla="*/ 0 h 83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4968" h="831273">
                <a:moveTo>
                  <a:pt x="0" y="831273"/>
                </a:moveTo>
                <a:cubicBezTo>
                  <a:pt x="387927" y="576696"/>
                  <a:pt x="775854" y="322119"/>
                  <a:pt x="1226127" y="187037"/>
                </a:cubicBezTo>
                <a:cubicBezTo>
                  <a:pt x="1676400" y="51955"/>
                  <a:pt x="2459182" y="48491"/>
                  <a:pt x="2701636" y="20782"/>
                </a:cubicBezTo>
                <a:cubicBezTo>
                  <a:pt x="2944091" y="-6927"/>
                  <a:pt x="2684318" y="24246"/>
                  <a:pt x="2680854" y="20782"/>
                </a:cubicBezTo>
                <a:cubicBezTo>
                  <a:pt x="2677390" y="17318"/>
                  <a:pt x="2679122" y="8659"/>
                  <a:pt x="2680854" y="0"/>
                </a:cubicBezTo>
              </a:path>
            </a:pathLst>
          </a:custGeom>
          <a:noFill/>
          <a:ln w="101600" cap="flat" cmpd="sng" algn="ctr">
            <a:solidFill>
              <a:srgbClr val="D60093"/>
            </a:solidFill>
            <a:prstDash val="solid"/>
          </a:ln>
          <a:effectLst/>
        </p:spPr>
        <p:txBody>
          <a:bodyPr lIns="91399" tIns="45703" rIns="91399" bIns="45703" spcCol="0" rtlCol="0" anchor="ctr"/>
          <a:lstStyle/>
          <a:p>
            <a:pPr algn="ctr"/>
            <a:endParaRPr lang="en-U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0" name="Freeform 9"/>
          <p:cNvSpPr/>
          <p:nvPr/>
        </p:nvSpPr>
        <p:spPr>
          <a:xfrm rot="12174381">
            <a:off x="8210689" y="4610300"/>
            <a:ext cx="2804968" cy="831273"/>
          </a:xfrm>
          <a:custGeom>
            <a:avLst/>
            <a:gdLst>
              <a:gd name="connsiteX0" fmla="*/ 0 w 2804968"/>
              <a:gd name="connsiteY0" fmla="*/ 831273 h 831273"/>
              <a:gd name="connsiteX1" fmla="*/ 1226127 w 2804968"/>
              <a:gd name="connsiteY1" fmla="*/ 187037 h 831273"/>
              <a:gd name="connsiteX2" fmla="*/ 2701636 w 2804968"/>
              <a:gd name="connsiteY2" fmla="*/ 20782 h 831273"/>
              <a:gd name="connsiteX3" fmla="*/ 2680854 w 2804968"/>
              <a:gd name="connsiteY3" fmla="*/ 20782 h 831273"/>
              <a:gd name="connsiteX4" fmla="*/ 2680854 w 2804968"/>
              <a:gd name="connsiteY4" fmla="*/ 0 h 83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4968" h="831273">
                <a:moveTo>
                  <a:pt x="0" y="831273"/>
                </a:moveTo>
                <a:cubicBezTo>
                  <a:pt x="387927" y="576696"/>
                  <a:pt x="775854" y="322119"/>
                  <a:pt x="1226127" y="187037"/>
                </a:cubicBezTo>
                <a:cubicBezTo>
                  <a:pt x="1676400" y="51955"/>
                  <a:pt x="2459182" y="48491"/>
                  <a:pt x="2701636" y="20782"/>
                </a:cubicBezTo>
                <a:cubicBezTo>
                  <a:pt x="2944091" y="-6927"/>
                  <a:pt x="2684318" y="24246"/>
                  <a:pt x="2680854" y="20782"/>
                </a:cubicBezTo>
                <a:cubicBezTo>
                  <a:pt x="2677390" y="17318"/>
                  <a:pt x="2679122" y="8659"/>
                  <a:pt x="2680854" y="0"/>
                </a:cubicBezTo>
              </a:path>
            </a:pathLst>
          </a:custGeom>
          <a:noFill/>
          <a:ln w="101600" cap="flat" cmpd="sng" algn="ctr">
            <a:solidFill>
              <a:srgbClr val="00B050"/>
            </a:solidFill>
            <a:prstDash val="solid"/>
          </a:ln>
          <a:effectLst/>
        </p:spPr>
        <p:txBody>
          <a:bodyPr lIns="91399" tIns="45703" rIns="91399" bIns="45703" spcCol="0" rtlCol="0" anchor="ctr"/>
          <a:lstStyle/>
          <a:p>
            <a:pPr algn="ctr"/>
            <a:endParaRPr lang="en-U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 rot="351419">
            <a:off x="8402239" y="4281827"/>
            <a:ext cx="3523137" cy="808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 lIns="129989" tIns="64996" rIns="129989" bIns="649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i="1" dirty="0" err="1">
                <a:solidFill>
                  <a:srgbClr val="00B05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Diễn</a:t>
            </a:r>
            <a:r>
              <a:rPr lang="en-US" sz="4400" b="1" i="1" dirty="0">
                <a:solidFill>
                  <a:srgbClr val="00B05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B05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biến</a:t>
            </a:r>
            <a:endParaRPr lang="en-US" sz="4400" b="1" i="1" dirty="0">
              <a:solidFill>
                <a:srgbClr val="00B050"/>
              </a:solidFill>
              <a:latin typeface="Times New Roman" pitchFamily="18" charset="0"/>
              <a:ea typeface="-윤명조230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animBg="1"/>
      <p:bldP spid="8" grpId="0" animBg="1"/>
      <p:bldP spid="9" grpId="0" animBg="1"/>
      <p:bldP spid="10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huyen\Pictures\hoang-hoa-mai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74478"/>
            <a:ext cx="5199848" cy="5961609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03812" y="6446606"/>
            <a:ext cx="11582400" cy="523188"/>
          </a:xfrm>
          <a:prstGeom prst="rect">
            <a:avLst/>
          </a:prstGeom>
        </p:spPr>
        <p:txBody>
          <a:bodyPr wrap="square" lIns="91405" tIns="45704" rIns="91405" bIns="4570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LÝ THƯỜNG KIỆT (1019 – 1105)</a:t>
            </a:r>
          </a:p>
        </p:txBody>
      </p:sp>
      <p:pic>
        <p:nvPicPr>
          <p:cNvPr id="1026" name="Picture 2" descr="Lý Thường Kiệt - Thái giám &amp;quot;quyền lực&amp;quot; nhất Việt Nam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4137"/>
            <a:ext cx="5334000" cy="595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7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1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Renaissance">
  <a:themeElements>
    <a:clrScheme name="Renaissance">
      <a:dk1>
        <a:srgbClr val="625B48"/>
      </a:dk1>
      <a:lt1>
        <a:srgbClr val="1A2C62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959A4C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1_Renaissance">
  <a:themeElements>
    <a:clrScheme name="Renaissance">
      <a:dk1>
        <a:srgbClr val="625B48"/>
      </a:dk1>
      <a:lt1>
        <a:srgbClr val="1A2C62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959A4C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2535</TotalTime>
  <Words>993</Words>
  <Application>Microsoft Office PowerPoint</Application>
  <PresentationFormat>Widescreen</PresentationFormat>
  <Paragraphs>233</Paragraphs>
  <Slides>30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30</vt:i4>
      </vt:variant>
    </vt:vector>
  </HeadingPairs>
  <TitlesOfParts>
    <vt:vector size="58" baseType="lpstr">
      <vt:lpstr>Microsoft YaHei</vt:lpstr>
      <vt:lpstr>SimSun</vt:lpstr>
      <vt:lpstr>.VnHelvetInsH</vt:lpstr>
      <vt:lpstr>.VnTime</vt:lpstr>
      <vt:lpstr>.VnTimeH</vt:lpstr>
      <vt:lpstr>Arial</vt:lpstr>
      <vt:lpstr>Calibri</vt:lpstr>
      <vt:lpstr>Didot</vt:lpstr>
      <vt:lpstr>Franklin Gothic Book</vt:lpstr>
      <vt:lpstr>Franklin Gothic Medium</vt:lpstr>
      <vt:lpstr>Georgia</vt:lpstr>
      <vt:lpstr>Impact</vt:lpstr>
      <vt:lpstr>inpin heiti</vt:lpstr>
      <vt:lpstr>Times New Roman</vt:lpstr>
      <vt:lpstr>Verdana</vt:lpstr>
      <vt:lpstr>Wingdings 2</vt:lpstr>
      <vt:lpstr>Zapfino</vt:lpstr>
      <vt:lpstr>-윤고딕140</vt:lpstr>
      <vt:lpstr>-윤명조230</vt:lpstr>
      <vt:lpstr>等线</vt:lpstr>
      <vt:lpstr>Office Theme</vt:lpstr>
      <vt:lpstr>Aspect</vt:lpstr>
      <vt:lpstr>Trek</vt:lpstr>
      <vt:lpstr>第一PPT，www.1ppt.com</vt:lpstr>
      <vt:lpstr>1_第一PPT，www.1ppt.com</vt:lpstr>
      <vt:lpstr>Renaissance</vt:lpstr>
      <vt:lpstr>1_Renaissance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cam le</cp:lastModifiedBy>
  <cp:revision>136</cp:revision>
  <dcterms:created xsi:type="dcterms:W3CDTF">2018-11-04T14:19:53Z</dcterms:created>
  <dcterms:modified xsi:type="dcterms:W3CDTF">2021-11-28T14:41:02Z</dcterms:modified>
</cp:coreProperties>
</file>