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7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8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9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10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11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12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13.xml" ContentType="application/vnd.openxmlformats-officedocument.theme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14.xml" ContentType="application/vnd.openxmlformats-officedocument.theme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1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16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17.xml" ContentType="application/vnd.openxmlformats-officedocument.theme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18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19.xml" ContentType="application/vnd.openxmlformats-officedocument.theme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theme/theme20.xml" ContentType="application/vnd.openxmlformats-officedocument.theme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theme/theme21.xml" ContentType="application/vnd.openxmlformats-officedocument.theme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  <p:sldMasterId id="2147483831" r:id="rId8"/>
    <p:sldMasterId id="2147483918" r:id="rId9"/>
    <p:sldMasterId id="2147483968" r:id="rId10"/>
    <p:sldMasterId id="2147483980" r:id="rId11"/>
    <p:sldMasterId id="2147483992" r:id="rId12"/>
    <p:sldMasterId id="2147484004" r:id="rId13"/>
    <p:sldMasterId id="2147484016" r:id="rId14"/>
    <p:sldMasterId id="2147484028" r:id="rId15"/>
    <p:sldMasterId id="2147484040" r:id="rId16"/>
    <p:sldMasterId id="2147484052" r:id="rId17"/>
    <p:sldMasterId id="2147484064" r:id="rId18"/>
    <p:sldMasterId id="2147484076" r:id="rId19"/>
    <p:sldMasterId id="2147484126" r:id="rId20"/>
    <p:sldMasterId id="2147484138" r:id="rId21"/>
    <p:sldMasterId id="2147484151" r:id="rId22"/>
  </p:sldMasterIdLst>
  <p:notesMasterIdLst>
    <p:notesMasterId r:id="rId61"/>
  </p:notesMasterIdLst>
  <p:sldIdLst>
    <p:sldId id="323" r:id="rId23"/>
    <p:sldId id="326" r:id="rId24"/>
    <p:sldId id="325" r:id="rId25"/>
    <p:sldId id="299" r:id="rId26"/>
    <p:sldId id="359" r:id="rId27"/>
    <p:sldId id="356" r:id="rId28"/>
    <p:sldId id="321" r:id="rId29"/>
    <p:sldId id="322" r:id="rId30"/>
    <p:sldId id="328" r:id="rId31"/>
    <p:sldId id="305" r:id="rId32"/>
    <p:sldId id="344" r:id="rId33"/>
    <p:sldId id="353" r:id="rId34"/>
    <p:sldId id="330" r:id="rId35"/>
    <p:sldId id="331" r:id="rId36"/>
    <p:sldId id="345" r:id="rId37"/>
    <p:sldId id="346" r:id="rId38"/>
    <p:sldId id="332" r:id="rId39"/>
    <p:sldId id="333" r:id="rId40"/>
    <p:sldId id="334" r:id="rId41"/>
    <p:sldId id="352" r:id="rId42"/>
    <p:sldId id="312" r:id="rId43"/>
    <p:sldId id="347" r:id="rId44"/>
    <p:sldId id="335" r:id="rId45"/>
    <p:sldId id="336" r:id="rId46"/>
    <p:sldId id="350" r:id="rId47"/>
    <p:sldId id="337" r:id="rId48"/>
    <p:sldId id="338" r:id="rId49"/>
    <p:sldId id="357" r:id="rId50"/>
    <p:sldId id="339" r:id="rId51"/>
    <p:sldId id="317" r:id="rId52"/>
    <p:sldId id="340" r:id="rId53"/>
    <p:sldId id="318" r:id="rId54"/>
    <p:sldId id="341" r:id="rId55"/>
    <p:sldId id="358" r:id="rId56"/>
    <p:sldId id="342" r:id="rId57"/>
    <p:sldId id="319" r:id="rId58"/>
    <p:sldId id="284" r:id="rId59"/>
    <p:sldId id="343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51717"/>
    <a:srgbClr val="EAA47D"/>
    <a:srgbClr val="E98487"/>
    <a:srgbClr val="F377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9" autoAdjust="0"/>
    <p:restoredTop sz="94660"/>
  </p:normalViewPr>
  <p:slideViewPr>
    <p:cSldViewPr>
      <p:cViewPr varScale="1">
        <p:scale>
          <a:sx n="109" d="100"/>
          <a:sy n="109" d="100"/>
        </p:scale>
        <p:origin x="163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37CEF-4071-47E9-948B-1787CBED716D}" type="datetimeFigureOut">
              <a:rPr lang="en-US" smtClean="0"/>
              <a:t>17/2/2022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183A-0027-47C7-817C-D54B24C52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867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978239-A674-46CE-95EC-1F4A1E650031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94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6F3521-1A6B-491F-BC56-5AD2CE368A81}" type="slidenum">
              <a:rPr lang="en-US" altLang="en-US" smtClean="0">
                <a:solidFill>
                  <a:srgbClr val="000000"/>
                </a:solidFill>
                <a:ea typeface="Microsoft YaHei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 smtClean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6759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6F3521-1A6B-491F-BC56-5AD2CE368A81}" type="slidenum">
              <a:rPr lang="en-US" altLang="en-US" smtClean="0">
                <a:solidFill>
                  <a:srgbClr val="000000"/>
                </a:solidFill>
                <a:ea typeface="Microsoft YaHei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en-US" smtClean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6759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6F3521-1A6B-491F-BC56-5AD2CE368A81}" type="slidenum">
              <a:rPr lang="en-US" altLang="en-US" smtClean="0">
                <a:solidFill>
                  <a:srgbClr val="000000"/>
                </a:solidFill>
                <a:ea typeface="Microsoft YaHei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en-US" smtClean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6759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6F3521-1A6B-491F-BC56-5AD2CE368A81}" type="slidenum">
              <a:rPr lang="en-US" altLang="en-US" smtClean="0">
                <a:solidFill>
                  <a:srgbClr val="000000"/>
                </a:solidFill>
                <a:ea typeface="Microsoft YaHei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altLang="en-US" smtClean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675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9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9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9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1D8E-255C-45DF-812D-4D2EAD46AD0B}" type="datetimeFigureOut">
              <a:rPr lang="en-US" smtClean="0"/>
              <a:pPr/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DC5F-A7E4-478A-AF72-CEC8FA1E7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1D8E-255C-45DF-812D-4D2EAD46AD0B}" type="datetimeFigureOut">
              <a:rPr lang="en-US" smtClean="0"/>
              <a:pPr/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DC5F-A7E4-478A-AF72-CEC8FA1E7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15798579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709662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06343117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099973"/>
      </p:ext>
    </p:extLst>
  </p:cSld>
  <p:clrMapOvr>
    <a:masterClrMapping/>
  </p:clrMapOvr>
  <p:transition spd="slow" advClick="0" advTm="0"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46803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157923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1940659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114076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05510592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256668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1D8E-255C-45DF-812D-4D2EAD46AD0B}" type="datetimeFigureOut">
              <a:rPr lang="en-US" smtClean="0"/>
              <a:pPr/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DC5F-A7E4-478A-AF72-CEC8FA1E7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03459198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27187615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49027109"/>
      </p:ext>
    </p:extLst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809509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02763698"/>
      </p:ext>
    </p:extLst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476238"/>
      </p:ext>
    </p:extLst>
  </p:cSld>
  <p:clrMapOvr>
    <a:masterClrMapping/>
  </p:clrMapOvr>
  <p:transition spd="slow" advClick="0" advTm="0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120836"/>
      </p:ext>
    </p:extLst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568565"/>
      </p:ext>
    </p:extLst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66963522"/>
      </p:ext>
    </p:extLst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68300405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7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5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3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9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4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2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72891149-FFCB-4A00-8AEE-BC39DE43CC51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9861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49485136"/>
      </p:ext>
    </p:extLst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48808589"/>
      </p:ext>
    </p:extLst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50551474"/>
      </p:ext>
    </p:extLst>
  </p:cSld>
  <p:clrMapOvr>
    <a:masterClrMapping/>
  </p:clrMapOvr>
  <p:transition spd="slow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04410610"/>
      </p:ext>
    </p:extLst>
  </p:cSld>
  <p:clrMapOvr>
    <a:masterClrMapping/>
  </p:clrMapOvr>
  <p:transition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56666544"/>
      </p:ext>
    </p:extLst>
  </p:cSld>
  <p:clrMapOvr>
    <a:masterClrMapping/>
  </p:clrMapOvr>
  <p:transition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623154"/>
      </p:ext>
    </p:extLst>
  </p:cSld>
  <p:clrMapOvr>
    <a:masterClrMapping/>
  </p:clrMapOvr>
  <p:transition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51527815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068118"/>
      </p:ext>
    </p:extLst>
  </p:cSld>
  <p:clrMapOvr>
    <a:masterClrMapping/>
  </p:clrMapOvr>
  <p:transition spd="slow" advClick="0" advTm="0">
    <p:randomBar dir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503389"/>
      </p:ext>
    </p:extLst>
  </p:cSld>
  <p:clrMapOvr>
    <a:masterClrMapping/>
  </p:clrMapOvr>
  <p:transition spd="slow" advClick="0" advTm="0">
    <p:randomBar dir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23554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A7B046C0-0DDE-470E-AC3B-E540EF38DAF5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068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680738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44392429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26143586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93677778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71676717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4166241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77544186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9234004"/>
      </p:ext>
    </p:extLst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684722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43755144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306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1pPr>
            <a:lvl2pPr marL="37783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3D9AC7D4-6B98-4737-9C75-B2955BE556A0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9478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649608"/>
      </p:ext>
    </p:extLst>
  </p:cSld>
  <p:clrMapOvr>
    <a:masterClrMapping/>
  </p:clrMapOvr>
  <p:transition spd="slow" advClick="0" advTm="0">
    <p:randomBar dir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604529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005786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29051602"/>
      </p:ext>
    </p:extLst>
  </p:cSld>
  <p:clrMapOvr>
    <a:masterClrMapping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24293809"/>
      </p:ext>
    </p:extLst>
  </p:cSld>
  <p:clrMapOvr>
    <a:masterClrMapping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70625879"/>
      </p:ext>
    </p:extLst>
  </p:cSld>
  <p:clrMapOvr>
    <a:masterClrMapping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52993898"/>
      </p:ext>
    </p:extLst>
  </p:cSld>
  <p:clrMapOvr>
    <a:masterClrMapping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48515035"/>
      </p:ext>
    </p:extLst>
  </p:cSld>
  <p:clrMapOvr>
    <a:masterClrMapping/>
  </p:clrMapOvr>
  <p:transition spd="slow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24771120"/>
      </p:ext>
    </p:extLst>
  </p:cSld>
  <p:clrMapOvr>
    <a:masterClrMapping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52418828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314"/>
            </a:lvl1pPr>
            <a:lvl2pPr>
              <a:defRPr sz="1983"/>
            </a:lvl2pPr>
            <a:lvl3pPr>
              <a:defRPr sz="1653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314"/>
            </a:lvl1pPr>
            <a:lvl2pPr>
              <a:defRPr sz="1983"/>
            </a:lvl2pPr>
            <a:lvl3pPr>
              <a:defRPr sz="1653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899426E6-EDA6-4EC1-8A3E-F8D40C892DE9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97892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779305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07682514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787063"/>
      </p:ext>
    </p:extLst>
  </p:cSld>
  <p:clrMapOvr>
    <a:masterClrMapping/>
  </p:clrMapOvr>
  <p:transition spd="slow" advClick="0" advTm="0">
    <p:randomBar dir="vert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205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823"/>
            </a:lvl1pPr>
            <a:lvl2pPr marL="156716" indent="0" algn="ctr">
              <a:buNone/>
              <a:defRPr sz="686"/>
            </a:lvl2pPr>
            <a:lvl3pPr marL="313432" indent="0" algn="ctr">
              <a:buNone/>
              <a:defRPr sz="617"/>
            </a:lvl3pPr>
            <a:lvl4pPr marL="470148" indent="0" algn="ctr">
              <a:buNone/>
              <a:defRPr sz="548"/>
            </a:lvl4pPr>
            <a:lvl5pPr marL="626864" indent="0" algn="ctr">
              <a:buNone/>
              <a:defRPr sz="548"/>
            </a:lvl5pPr>
            <a:lvl6pPr marL="783580" indent="0" algn="ctr">
              <a:buNone/>
              <a:defRPr sz="548"/>
            </a:lvl6pPr>
            <a:lvl7pPr marL="940296" indent="0" algn="ctr">
              <a:buNone/>
              <a:defRPr sz="548"/>
            </a:lvl7pPr>
            <a:lvl8pPr marL="1097012" indent="0" algn="ctr">
              <a:buNone/>
              <a:defRPr sz="548"/>
            </a:lvl8pPr>
            <a:lvl9pPr marL="1253729" indent="0" algn="ctr">
              <a:buNone/>
              <a:defRPr sz="548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2E2315C-A4B3-458C-B1EC-881A2D0AA698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CC76089-4C0B-42F4-BF11-4EC2AAA2C90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054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5F178A3-4AEB-4826-B434-9B75213C7F93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665E3D7A-1D8F-4625-9D6B-628F37C8DA1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271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5"/>
            <a:ext cx="7886700" cy="2852737"/>
          </a:xfrm>
        </p:spPr>
        <p:txBody>
          <a:bodyPr anchor="b"/>
          <a:lstStyle>
            <a:lvl1pPr>
              <a:defRPr sz="205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70"/>
            <a:ext cx="7886700" cy="1500187"/>
          </a:xfrm>
        </p:spPr>
        <p:txBody>
          <a:bodyPr/>
          <a:lstStyle>
            <a:lvl1pPr marL="0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1pPr>
            <a:lvl2pPr marL="156716" indent="0">
              <a:buNone/>
              <a:defRPr sz="686">
                <a:solidFill>
                  <a:schemeClr val="tx1">
                    <a:tint val="75000"/>
                  </a:schemeClr>
                </a:solidFill>
              </a:defRPr>
            </a:lvl2pPr>
            <a:lvl3pPr marL="313432" indent="0">
              <a:buNone/>
              <a:defRPr sz="617">
                <a:solidFill>
                  <a:schemeClr val="tx1">
                    <a:tint val="75000"/>
                  </a:schemeClr>
                </a:solidFill>
              </a:defRPr>
            </a:lvl3pPr>
            <a:lvl4pPr marL="470148" indent="0">
              <a:buNone/>
              <a:defRPr sz="548">
                <a:solidFill>
                  <a:schemeClr val="tx1">
                    <a:tint val="75000"/>
                  </a:schemeClr>
                </a:solidFill>
              </a:defRPr>
            </a:lvl4pPr>
            <a:lvl5pPr marL="626864" indent="0">
              <a:buNone/>
              <a:defRPr sz="548">
                <a:solidFill>
                  <a:schemeClr val="tx1">
                    <a:tint val="75000"/>
                  </a:schemeClr>
                </a:solidFill>
              </a:defRPr>
            </a:lvl5pPr>
            <a:lvl6pPr marL="783580" indent="0">
              <a:buNone/>
              <a:defRPr sz="548">
                <a:solidFill>
                  <a:schemeClr val="tx1">
                    <a:tint val="75000"/>
                  </a:schemeClr>
                </a:solidFill>
              </a:defRPr>
            </a:lvl6pPr>
            <a:lvl7pPr marL="940296" indent="0">
              <a:buNone/>
              <a:defRPr sz="548">
                <a:solidFill>
                  <a:schemeClr val="tx1">
                    <a:tint val="75000"/>
                  </a:schemeClr>
                </a:solidFill>
              </a:defRPr>
            </a:lvl7pPr>
            <a:lvl8pPr marL="1097012" indent="0">
              <a:buNone/>
              <a:defRPr sz="548">
                <a:solidFill>
                  <a:schemeClr val="tx1">
                    <a:tint val="75000"/>
                  </a:schemeClr>
                </a:solidFill>
              </a:defRPr>
            </a:lvl8pPr>
            <a:lvl9pPr marL="1253729" indent="0">
              <a:buNone/>
              <a:defRPr sz="5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ED85B32-E994-4B24-AAC3-8C000EC397ED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B92101C4-BD01-4227-927B-85FB3486CA00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269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A326748-28C8-4362-A0E2-6E6F54E34E5D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5C6CCD4-1725-43D3-954C-A7DCB298221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014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823" b="1"/>
            </a:lvl1pPr>
            <a:lvl2pPr marL="156716" indent="0">
              <a:buNone/>
              <a:defRPr sz="686" b="1"/>
            </a:lvl2pPr>
            <a:lvl3pPr marL="313432" indent="0">
              <a:buNone/>
              <a:defRPr sz="617" b="1"/>
            </a:lvl3pPr>
            <a:lvl4pPr marL="470148" indent="0">
              <a:buNone/>
              <a:defRPr sz="548" b="1"/>
            </a:lvl4pPr>
            <a:lvl5pPr marL="626864" indent="0">
              <a:buNone/>
              <a:defRPr sz="548" b="1"/>
            </a:lvl5pPr>
            <a:lvl6pPr marL="783580" indent="0">
              <a:buNone/>
              <a:defRPr sz="548" b="1"/>
            </a:lvl6pPr>
            <a:lvl7pPr marL="940296" indent="0">
              <a:buNone/>
              <a:defRPr sz="548" b="1"/>
            </a:lvl7pPr>
            <a:lvl8pPr marL="1097012" indent="0">
              <a:buNone/>
              <a:defRPr sz="548" b="1"/>
            </a:lvl8pPr>
            <a:lvl9pPr marL="1253729" indent="0">
              <a:buNone/>
              <a:defRPr sz="54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823" b="1"/>
            </a:lvl1pPr>
            <a:lvl2pPr marL="156716" indent="0">
              <a:buNone/>
              <a:defRPr sz="686" b="1"/>
            </a:lvl2pPr>
            <a:lvl3pPr marL="313432" indent="0">
              <a:buNone/>
              <a:defRPr sz="617" b="1"/>
            </a:lvl3pPr>
            <a:lvl4pPr marL="470148" indent="0">
              <a:buNone/>
              <a:defRPr sz="548" b="1"/>
            </a:lvl4pPr>
            <a:lvl5pPr marL="626864" indent="0">
              <a:buNone/>
              <a:defRPr sz="548" b="1"/>
            </a:lvl5pPr>
            <a:lvl6pPr marL="783580" indent="0">
              <a:buNone/>
              <a:defRPr sz="548" b="1"/>
            </a:lvl6pPr>
            <a:lvl7pPr marL="940296" indent="0">
              <a:buNone/>
              <a:defRPr sz="548" b="1"/>
            </a:lvl7pPr>
            <a:lvl8pPr marL="1097012" indent="0">
              <a:buNone/>
              <a:defRPr sz="548" b="1"/>
            </a:lvl8pPr>
            <a:lvl9pPr marL="1253729" indent="0">
              <a:buNone/>
              <a:defRPr sz="54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15F2686B-434A-412D-8B54-97861C0D7DF8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1C537561-6879-40A7-9960-21D79472EF6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507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F71BF3B-DF91-4D18-8751-A03D3C891ACA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48E539D-AD01-48E2-A049-349A0BFBD37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4580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A8C0288-400A-44B4-A89D-6F2A47B453A5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FD53243-1930-4873-A670-4B04F972596D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14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983"/>
            </a:lvl1pPr>
            <a:lvl2pPr>
              <a:defRPr sz="1653"/>
            </a:lvl2pPr>
            <a:lvl3pPr>
              <a:defRPr sz="1488"/>
            </a:lvl3pPr>
            <a:lvl4pPr>
              <a:defRPr sz="1322"/>
            </a:lvl4pPr>
            <a:lvl5pPr>
              <a:defRPr sz="1322"/>
            </a:lvl5pPr>
            <a:lvl6pPr>
              <a:defRPr sz="1322"/>
            </a:lvl6pPr>
            <a:lvl7pPr>
              <a:defRPr sz="1322"/>
            </a:lvl7pPr>
            <a:lvl8pPr>
              <a:defRPr sz="1322"/>
            </a:lvl8pPr>
            <a:lvl9pPr>
              <a:defRPr sz="1322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983"/>
            </a:lvl1pPr>
            <a:lvl2pPr>
              <a:defRPr sz="1653"/>
            </a:lvl2pPr>
            <a:lvl3pPr>
              <a:defRPr sz="1488"/>
            </a:lvl3pPr>
            <a:lvl4pPr>
              <a:defRPr sz="1322"/>
            </a:lvl4pPr>
            <a:lvl5pPr>
              <a:defRPr sz="1322"/>
            </a:lvl5pPr>
            <a:lvl6pPr>
              <a:defRPr sz="1322"/>
            </a:lvl6pPr>
            <a:lvl7pPr>
              <a:defRPr sz="1322"/>
            </a:lvl7pPr>
            <a:lvl8pPr>
              <a:defRPr sz="1322"/>
            </a:lvl8pPr>
            <a:lvl9pPr>
              <a:defRPr sz="1322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CEEC1C1C-56CD-470C-9DA8-4D168C1F993C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657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</p:spPr>
        <p:txBody>
          <a:bodyPr anchor="b"/>
          <a:lstStyle>
            <a:lvl1pPr>
              <a:defRPr sz="109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1" cy="4873625"/>
          </a:xfrm>
        </p:spPr>
        <p:txBody>
          <a:bodyPr/>
          <a:lstStyle>
            <a:lvl1pPr>
              <a:defRPr sz="1097"/>
            </a:lvl1pPr>
            <a:lvl2pPr>
              <a:defRPr sz="960"/>
            </a:lvl2pPr>
            <a:lvl3pPr>
              <a:defRPr sz="823"/>
            </a:lvl3pPr>
            <a:lvl4pPr>
              <a:defRPr sz="686"/>
            </a:lvl4pPr>
            <a:lvl5pPr>
              <a:defRPr sz="686"/>
            </a:lvl5pPr>
            <a:lvl6pPr>
              <a:defRPr sz="686"/>
            </a:lvl6pPr>
            <a:lvl7pPr>
              <a:defRPr sz="686"/>
            </a:lvl7pPr>
            <a:lvl8pPr>
              <a:defRPr sz="686"/>
            </a:lvl8pPr>
            <a:lvl9pPr>
              <a:defRPr sz="68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548"/>
            </a:lvl1pPr>
            <a:lvl2pPr marL="156716" indent="0">
              <a:buNone/>
              <a:defRPr sz="480"/>
            </a:lvl2pPr>
            <a:lvl3pPr marL="313432" indent="0">
              <a:buNone/>
              <a:defRPr sz="411"/>
            </a:lvl3pPr>
            <a:lvl4pPr marL="470148" indent="0">
              <a:buNone/>
              <a:defRPr sz="343"/>
            </a:lvl4pPr>
            <a:lvl5pPr marL="626864" indent="0">
              <a:buNone/>
              <a:defRPr sz="343"/>
            </a:lvl5pPr>
            <a:lvl6pPr marL="783580" indent="0">
              <a:buNone/>
              <a:defRPr sz="343"/>
            </a:lvl6pPr>
            <a:lvl7pPr marL="940296" indent="0">
              <a:buNone/>
              <a:defRPr sz="343"/>
            </a:lvl7pPr>
            <a:lvl8pPr marL="1097012" indent="0">
              <a:buNone/>
              <a:defRPr sz="343"/>
            </a:lvl8pPr>
            <a:lvl9pPr marL="1253729" indent="0">
              <a:buNone/>
              <a:defRPr sz="34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B483E3A-EB59-4EB2-A4CE-7F20B53AF0CC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7934886-3A01-492C-AA36-1B379554CC0E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158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</p:spPr>
        <p:txBody>
          <a:bodyPr anchor="b"/>
          <a:lstStyle>
            <a:lvl1pPr>
              <a:defRPr sz="109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1" cy="4873625"/>
          </a:xfrm>
        </p:spPr>
        <p:txBody>
          <a:bodyPr rtlCol="0">
            <a:normAutofit/>
          </a:bodyPr>
          <a:lstStyle>
            <a:lvl1pPr marL="0" indent="0">
              <a:buNone/>
              <a:defRPr sz="1097"/>
            </a:lvl1pPr>
            <a:lvl2pPr marL="156716" indent="0">
              <a:buNone/>
              <a:defRPr sz="960"/>
            </a:lvl2pPr>
            <a:lvl3pPr marL="313432" indent="0">
              <a:buNone/>
              <a:defRPr sz="823"/>
            </a:lvl3pPr>
            <a:lvl4pPr marL="470148" indent="0">
              <a:buNone/>
              <a:defRPr sz="686"/>
            </a:lvl4pPr>
            <a:lvl5pPr marL="626864" indent="0">
              <a:buNone/>
              <a:defRPr sz="686"/>
            </a:lvl5pPr>
            <a:lvl6pPr marL="783580" indent="0">
              <a:buNone/>
              <a:defRPr sz="686"/>
            </a:lvl6pPr>
            <a:lvl7pPr marL="940296" indent="0">
              <a:buNone/>
              <a:defRPr sz="686"/>
            </a:lvl7pPr>
            <a:lvl8pPr marL="1097012" indent="0">
              <a:buNone/>
              <a:defRPr sz="686"/>
            </a:lvl8pPr>
            <a:lvl9pPr marL="1253729" indent="0">
              <a:buNone/>
              <a:defRPr sz="68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548"/>
            </a:lvl1pPr>
            <a:lvl2pPr marL="156716" indent="0">
              <a:buNone/>
              <a:defRPr sz="480"/>
            </a:lvl2pPr>
            <a:lvl3pPr marL="313432" indent="0">
              <a:buNone/>
              <a:defRPr sz="411"/>
            </a:lvl3pPr>
            <a:lvl4pPr marL="470148" indent="0">
              <a:buNone/>
              <a:defRPr sz="343"/>
            </a:lvl4pPr>
            <a:lvl5pPr marL="626864" indent="0">
              <a:buNone/>
              <a:defRPr sz="343"/>
            </a:lvl5pPr>
            <a:lvl6pPr marL="783580" indent="0">
              <a:buNone/>
              <a:defRPr sz="343"/>
            </a:lvl6pPr>
            <a:lvl7pPr marL="940296" indent="0">
              <a:buNone/>
              <a:defRPr sz="343"/>
            </a:lvl7pPr>
            <a:lvl8pPr marL="1097012" indent="0">
              <a:buNone/>
              <a:defRPr sz="343"/>
            </a:lvl8pPr>
            <a:lvl9pPr marL="1253729" indent="0">
              <a:buNone/>
              <a:defRPr sz="34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BD7A0461-B851-40EB-A191-D46F26B68F57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8A52601-0DEF-41A4-944E-3DA0890B8F1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46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C6E381B-5377-4261-9315-18539493FED8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58BE862-8502-40E1-BD7A-D0720E2942B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234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7756ADF-4BEF-4EE7-BC43-74903B76A26A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3638562A-141B-4361-9610-EEA1C1AFE2FE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301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2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2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5793CBF-A9AE-4A32-835A-1A4C061A6071}" type="slidenum">
              <a:rPr lang="en-US" altLang="en-US" smtClean="0"/>
              <a:pPr defTabSz="68580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462498"/>
      </p:ext>
    </p:extLst>
  </p:cSld>
  <p:clrMapOvr>
    <a:masterClrMapping/>
  </p:clrMapOvr>
  <p:transition>
    <p:wheel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574607"/>
      </p:ext>
    </p:extLst>
  </p:cSld>
  <p:clrMapOvr>
    <a:masterClrMapping/>
  </p:clrMapOvr>
  <p:transition spd="slow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851091"/>
      </p:ext>
    </p:extLst>
  </p:cSld>
  <p:clrMapOvr>
    <a:masterClrMapping/>
  </p:clrMapOvr>
  <p:transition spd="slow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63416090"/>
      </p:ext>
    </p:extLst>
  </p:cSld>
  <p:clrMapOvr>
    <a:masterClrMapping/>
  </p:clrMapOvr>
  <p:transition spd="slow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61566764"/>
      </p:ext>
    </p:extLst>
  </p:cSld>
  <p:clrMapOvr>
    <a:masterClrMapping/>
  </p:clrMapOvr>
  <p:transition spd="slow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5680796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EE7032BB-B2E3-4862-A630-0BF93BB97EE4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7623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39443205"/>
      </p:ext>
    </p:extLst>
  </p:cSld>
  <p:clrMapOvr>
    <a:masterClrMapping/>
  </p:clrMapOvr>
  <p:transition spd="slow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96765441"/>
      </p:ext>
    </p:extLst>
  </p:cSld>
  <p:clrMapOvr>
    <a:masterClrMapping/>
  </p:clrMapOvr>
  <p:transition spd="slow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86783977"/>
      </p:ext>
    </p:extLst>
  </p:cSld>
  <p:clrMapOvr>
    <a:masterClrMapping/>
  </p:clrMapOvr>
  <p:transition spd="slow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03997038"/>
      </p:ext>
    </p:extLst>
  </p:cSld>
  <p:clrMapOvr>
    <a:masterClrMapping/>
  </p:clrMapOvr>
  <p:transition spd="slow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320245"/>
      </p:ext>
    </p:extLst>
  </p:cSld>
  <p:clrMapOvr>
    <a:masterClrMapping/>
  </p:clrMapOvr>
  <p:transition spd="slow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32306134"/>
      </p:ext>
    </p:extLst>
  </p:cSld>
  <p:clrMapOvr>
    <a:masterClrMapping/>
  </p:clrMapOvr>
  <p:transition spd="slow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762561"/>
      </p:ext>
    </p:extLst>
  </p:cSld>
  <p:clrMapOvr>
    <a:masterClrMapping/>
  </p:clrMapOvr>
  <p:transition spd="slow" advClick="0" advTm="0">
    <p:randomBar dir="vert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811707"/>
      </p:ext>
    </p:extLst>
  </p:cSld>
  <p:clrMapOvr>
    <a:masterClrMapping/>
  </p:clrMapOvr>
  <p:transition spd="slow" advClick="0" advTm="0">
    <p:randomBar dir="vert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267852"/>
      </p:ext>
    </p:extLst>
  </p:cSld>
  <p:clrMapOvr>
    <a:masterClrMapping/>
  </p:clrMapOvr>
  <p:transition spd="slow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973400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F3EBD466-9A88-4036-93B2-91F4DBD96AC3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3624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48025761"/>
      </p:ext>
    </p:extLst>
  </p:cSld>
  <p:clrMapOvr>
    <a:masterClrMapping/>
  </p:clrMapOvr>
  <p:transition spd="slow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71513569"/>
      </p:ext>
    </p:extLst>
  </p:cSld>
  <p:clrMapOvr>
    <a:masterClrMapping/>
  </p:clrMapOvr>
  <p:transition spd="slow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89366822"/>
      </p:ext>
    </p:extLst>
  </p:cSld>
  <p:clrMapOvr>
    <a:masterClrMapping/>
  </p:clrMapOvr>
  <p:transition spd="slow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77290796"/>
      </p:ext>
    </p:extLst>
  </p:cSld>
  <p:clrMapOvr>
    <a:masterClrMapping/>
  </p:clrMapOvr>
  <p:transition spd="slow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71528178"/>
      </p:ext>
    </p:extLst>
  </p:cSld>
  <p:clrMapOvr>
    <a:masterClrMapping/>
  </p:clrMapOvr>
  <p:transition spd="slow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87312903"/>
      </p:ext>
    </p:extLst>
  </p:cSld>
  <p:clrMapOvr>
    <a:masterClrMapping/>
  </p:clrMapOvr>
  <p:transition spd="slow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73366671"/>
      </p:ext>
    </p:extLst>
  </p:cSld>
  <p:clrMapOvr>
    <a:masterClrMapping/>
  </p:clrMapOvr>
  <p:transition spd="slow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08479"/>
      </p:ext>
    </p:extLst>
  </p:cSld>
  <p:clrMapOvr>
    <a:masterClrMapping/>
  </p:clrMapOvr>
  <p:transition spd="slow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086280"/>
      </p:ext>
    </p:extLst>
  </p:cSld>
  <p:clrMapOvr>
    <a:masterClrMapping/>
  </p:clrMapOvr>
  <p:transition spd="slow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78560"/>
      </p:ext>
    </p:extLst>
  </p:cSld>
  <p:clrMapOvr>
    <a:masterClrMapping/>
  </p:clrMapOvr>
  <p:transition spd="slow" advClick="0" advTm="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653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44"/>
            </a:lvl1pPr>
            <a:lvl2pPr>
              <a:defRPr sz="2314"/>
            </a:lvl2pPr>
            <a:lvl3pPr>
              <a:defRPr sz="1983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157"/>
            </a:lvl1pPr>
            <a:lvl2pPr marL="377830" indent="0">
              <a:buNone/>
              <a:defRPr sz="992"/>
            </a:lvl2pPr>
            <a:lvl3pPr marL="755660" indent="0">
              <a:buNone/>
              <a:defRPr sz="826"/>
            </a:lvl3pPr>
            <a:lvl4pPr marL="1133490" indent="0">
              <a:buNone/>
              <a:defRPr sz="744"/>
            </a:lvl4pPr>
            <a:lvl5pPr marL="1511320" indent="0">
              <a:buNone/>
              <a:defRPr sz="744"/>
            </a:lvl5pPr>
            <a:lvl6pPr marL="1889150" indent="0">
              <a:buNone/>
              <a:defRPr sz="744"/>
            </a:lvl6pPr>
            <a:lvl7pPr marL="2266980" indent="0">
              <a:buNone/>
              <a:defRPr sz="744"/>
            </a:lvl7pPr>
            <a:lvl8pPr marL="2644811" indent="0">
              <a:buNone/>
              <a:defRPr sz="744"/>
            </a:lvl8pPr>
            <a:lvl9pPr marL="3022641" indent="0">
              <a:buNone/>
              <a:defRPr sz="744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A7020778-627F-419A-9293-EFF7141D969C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56919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27029"/>
      </p:ext>
    </p:extLst>
  </p:cSld>
  <p:clrMapOvr>
    <a:masterClrMapping/>
  </p:clrMapOvr>
  <p:transition spd="slow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572297"/>
      </p:ext>
    </p:extLst>
  </p:cSld>
  <p:clrMapOvr>
    <a:masterClrMapping/>
  </p:clrMapOvr>
  <p:transition spd="slow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00043162"/>
      </p:ext>
    </p:extLst>
  </p:cSld>
  <p:clrMapOvr>
    <a:masterClrMapping/>
  </p:clrMapOvr>
  <p:transition spd="slow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47862889"/>
      </p:ext>
    </p:extLst>
  </p:cSld>
  <p:clrMapOvr>
    <a:masterClrMapping/>
  </p:clrMapOvr>
  <p:transition spd="slow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2463113"/>
      </p:ext>
    </p:extLst>
  </p:cSld>
  <p:clrMapOvr>
    <a:masterClrMapping/>
  </p:clrMapOvr>
  <p:transition spd="slow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97329052"/>
      </p:ext>
    </p:extLst>
  </p:cSld>
  <p:clrMapOvr>
    <a:masterClrMapping/>
  </p:clrMapOvr>
  <p:transition spd="slow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9188286"/>
      </p:ext>
    </p:extLst>
  </p:cSld>
  <p:clrMapOvr>
    <a:masterClrMapping/>
  </p:clrMapOvr>
  <p:transition spd="slow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78661559"/>
      </p:ext>
    </p:extLst>
  </p:cSld>
  <p:clrMapOvr>
    <a:masterClrMapping/>
  </p:clrMapOvr>
  <p:transition spd="slow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10992876"/>
      </p:ext>
    </p:extLst>
  </p:cSld>
  <p:clrMapOvr>
    <a:masterClrMapping/>
  </p:clrMapOvr>
  <p:transition spd="slow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76040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1D8E-255C-45DF-812D-4D2EAD46AD0B}" type="datetimeFigureOut">
              <a:rPr lang="en-US" smtClean="0"/>
              <a:pPr/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DC5F-A7E4-478A-AF72-CEC8FA1E7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2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653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644"/>
            </a:lvl1pPr>
            <a:lvl2pPr marL="377830" indent="0">
              <a:buNone/>
              <a:defRPr sz="2314"/>
            </a:lvl2pPr>
            <a:lvl3pPr marL="755660" indent="0">
              <a:buNone/>
              <a:defRPr sz="1983"/>
            </a:lvl3pPr>
            <a:lvl4pPr marL="1133490" indent="0">
              <a:buNone/>
              <a:defRPr sz="1653"/>
            </a:lvl4pPr>
            <a:lvl5pPr marL="1511320" indent="0">
              <a:buNone/>
              <a:defRPr sz="1653"/>
            </a:lvl5pPr>
            <a:lvl6pPr marL="1889150" indent="0">
              <a:buNone/>
              <a:defRPr sz="1653"/>
            </a:lvl6pPr>
            <a:lvl7pPr marL="2266980" indent="0">
              <a:buNone/>
              <a:defRPr sz="1653"/>
            </a:lvl7pPr>
            <a:lvl8pPr marL="2644811" indent="0">
              <a:buNone/>
              <a:defRPr sz="1653"/>
            </a:lvl8pPr>
            <a:lvl9pPr marL="3022641" indent="0">
              <a:buNone/>
              <a:defRPr sz="1653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57"/>
            </a:lvl1pPr>
            <a:lvl2pPr marL="377830" indent="0">
              <a:buNone/>
              <a:defRPr sz="992"/>
            </a:lvl2pPr>
            <a:lvl3pPr marL="755660" indent="0">
              <a:buNone/>
              <a:defRPr sz="826"/>
            </a:lvl3pPr>
            <a:lvl4pPr marL="1133490" indent="0">
              <a:buNone/>
              <a:defRPr sz="744"/>
            </a:lvl4pPr>
            <a:lvl5pPr marL="1511320" indent="0">
              <a:buNone/>
              <a:defRPr sz="744"/>
            </a:lvl5pPr>
            <a:lvl6pPr marL="1889150" indent="0">
              <a:buNone/>
              <a:defRPr sz="744"/>
            </a:lvl6pPr>
            <a:lvl7pPr marL="2266980" indent="0">
              <a:buNone/>
              <a:defRPr sz="744"/>
            </a:lvl7pPr>
            <a:lvl8pPr marL="2644811" indent="0">
              <a:buNone/>
              <a:defRPr sz="744"/>
            </a:lvl8pPr>
            <a:lvl9pPr marL="3022641" indent="0">
              <a:buNone/>
              <a:defRPr sz="744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11319FED-7EAB-4FA2-BB5B-E03C3DFFF0A2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3887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5592137"/>
      </p:ext>
    </p:extLst>
  </p:cSld>
  <p:clrMapOvr>
    <a:masterClrMapping/>
  </p:clrMapOvr>
  <p:transition spd="slow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903192"/>
      </p:ext>
    </p:extLst>
  </p:cSld>
  <p:clrMapOvr>
    <a:masterClrMapping/>
  </p:clrMapOvr>
  <p:transition spd="slow" advClick="0" advTm="0">
    <p:randomBar dir="vert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13960"/>
      </p:ext>
    </p:extLst>
  </p:cSld>
  <p:clrMapOvr>
    <a:masterClrMapping/>
  </p:clrMapOvr>
  <p:transition spd="slow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488713"/>
      </p:ext>
    </p:extLst>
  </p:cSld>
  <p:clrMapOvr>
    <a:masterClrMapping/>
  </p:clrMapOvr>
  <p:transition spd="slow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75152572"/>
      </p:ext>
    </p:extLst>
  </p:cSld>
  <p:clrMapOvr>
    <a:masterClrMapping/>
  </p:clrMapOvr>
  <p:transition spd="slow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13958139"/>
      </p:ext>
    </p:extLst>
  </p:cSld>
  <p:clrMapOvr>
    <a:masterClrMapping/>
  </p:clrMapOvr>
  <p:transition spd="slow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01456509"/>
      </p:ext>
    </p:extLst>
  </p:cSld>
  <p:clrMapOvr>
    <a:masterClrMapping/>
  </p:clrMapOvr>
  <p:transition spd="slow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00387937"/>
      </p:ext>
    </p:extLst>
  </p:cSld>
  <p:clrMapOvr>
    <a:masterClrMapping/>
  </p:clrMapOvr>
  <p:transition spd="slow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33496181"/>
      </p:ext>
    </p:extLst>
  </p:cSld>
  <p:clrMapOvr>
    <a:masterClrMapping/>
  </p:clrMapOvr>
  <p:transition spd="slow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80406395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D56C4074-77DA-4568-B28A-815C65CE6EC8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30695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49455525"/>
      </p:ext>
    </p:extLst>
  </p:cSld>
  <p:clrMapOvr>
    <a:masterClrMapping/>
  </p:clrMapOvr>
  <p:transition spd="slow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599500"/>
      </p:ext>
    </p:extLst>
  </p:cSld>
  <p:clrMapOvr>
    <a:masterClrMapping/>
  </p:clrMapOvr>
  <p:transition spd="slow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3681769"/>
      </p:ext>
    </p:extLst>
  </p:cSld>
  <p:clrMapOvr>
    <a:masterClrMapping/>
  </p:clrMapOvr>
  <p:transition spd="slow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21497"/>
      </p:ext>
    </p:extLst>
  </p:cSld>
  <p:clrMapOvr>
    <a:masterClrMapping/>
  </p:clrMapOvr>
  <p:transition spd="slow" advClick="0" advTm="0">
    <p:randomBar dir="vert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560039"/>
      </p:ext>
    </p:extLst>
  </p:cSld>
  <p:clrMapOvr>
    <a:masterClrMapping/>
  </p:clrMapOvr>
  <p:transition spd="slow" advClick="0" advTm="0">
    <p:randomBar dir="vert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9207"/>
      </p:ext>
    </p:extLst>
  </p:cSld>
  <p:clrMapOvr>
    <a:masterClrMapping/>
  </p:clrMapOvr>
  <p:transition spd="slow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715096"/>
      </p:ext>
    </p:extLst>
  </p:cSld>
  <p:clrMapOvr>
    <a:masterClrMapping/>
  </p:clrMapOvr>
  <p:transition spd="slow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32612153"/>
      </p:ext>
    </p:extLst>
  </p:cSld>
  <p:clrMapOvr>
    <a:masterClrMapping/>
  </p:clrMapOvr>
  <p:transition spd="slow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5641750"/>
      </p:ext>
    </p:extLst>
  </p:cSld>
  <p:clrMapOvr>
    <a:masterClrMapping/>
  </p:clrMapOvr>
  <p:transition spd="slow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52640283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9F071375-8C5B-423E-8042-92B18E305666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9686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6364089"/>
      </p:ext>
    </p:extLst>
  </p:cSld>
  <p:clrMapOvr>
    <a:masterClrMapping/>
  </p:clrMapOvr>
  <p:transition spd="slow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91392969"/>
      </p:ext>
    </p:extLst>
  </p:cSld>
  <p:clrMapOvr>
    <a:masterClrMapping/>
  </p:clrMapOvr>
  <p:transition spd="slow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39643795"/>
      </p:ext>
    </p:extLst>
  </p:cSld>
  <p:clrMapOvr>
    <a:masterClrMapping/>
  </p:clrMapOvr>
  <p:transition spd="slow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75896961"/>
      </p:ext>
    </p:extLst>
  </p:cSld>
  <p:clrMapOvr>
    <a:masterClrMapping/>
  </p:clrMapOvr>
  <p:transition spd="slow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01614"/>
      </p:ext>
    </p:extLst>
  </p:cSld>
  <p:clrMapOvr>
    <a:masterClrMapping/>
  </p:clrMapOvr>
  <p:transition spd="slow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52249221"/>
      </p:ext>
    </p:extLst>
  </p:cSld>
  <p:clrMapOvr>
    <a:masterClrMapping/>
  </p:clrMapOvr>
  <p:transition spd="slow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68163"/>
      </p:ext>
    </p:extLst>
  </p:cSld>
  <p:clrMapOvr>
    <a:masterClrMapping/>
  </p:clrMapOvr>
  <p:transition spd="slow" advClick="0" advTm="0">
    <p:randomBar dir="vert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597749"/>
      </p:ext>
    </p:extLst>
  </p:cSld>
  <p:clrMapOvr>
    <a:masterClrMapping/>
  </p:clrMapOvr>
  <p:transition spd="slow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303122"/>
      </p:ext>
    </p:extLst>
  </p:cSld>
  <p:clrMapOvr>
    <a:masterClrMapping/>
  </p:clrMapOvr>
  <p:transition spd="slow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52589053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7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5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3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9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4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2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72891149-FFCB-4A00-8AEE-BC39DE43CC51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98279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16479356"/>
      </p:ext>
    </p:extLst>
  </p:cSld>
  <p:clrMapOvr>
    <a:masterClrMapping/>
  </p:clrMapOvr>
  <p:transition spd="slow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2624235"/>
      </p:ext>
    </p:extLst>
  </p:cSld>
  <p:clrMapOvr>
    <a:masterClrMapping/>
  </p:clrMapOvr>
  <p:transition spd="slow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04505494"/>
      </p:ext>
    </p:extLst>
  </p:cSld>
  <p:clrMapOvr>
    <a:masterClrMapping/>
  </p:clrMapOvr>
  <p:transition spd="slow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88199839"/>
      </p:ext>
    </p:extLst>
  </p:cSld>
  <p:clrMapOvr>
    <a:masterClrMapping/>
  </p:clrMapOvr>
  <p:transition spd="slow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39596990"/>
      </p:ext>
    </p:extLst>
  </p:cSld>
  <p:clrMapOvr>
    <a:masterClrMapping/>
  </p:clrMapOvr>
  <p:transition spd="slow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68576665"/>
      </p:ext>
    </p:extLst>
  </p:cSld>
  <p:clrMapOvr>
    <a:masterClrMapping/>
  </p:clrMapOvr>
  <p:transition spd="slow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8640"/>
      </p:ext>
    </p:extLst>
  </p:cSld>
  <p:clrMapOvr>
    <a:masterClrMapping/>
  </p:clrMapOvr>
  <p:transition spd="slow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51909559"/>
      </p:ext>
    </p:extLst>
  </p:cSld>
  <p:clrMapOvr>
    <a:masterClrMapping/>
  </p:clrMapOvr>
  <p:transition spd="slow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180970"/>
      </p:ext>
    </p:extLst>
  </p:cSld>
  <p:clrMapOvr>
    <a:masterClrMapping/>
  </p:clrMapOvr>
  <p:transition spd="slow" advClick="0" advTm="0">
    <p:randomBar dir="vert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648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A7B046C0-0DDE-470E-AC3B-E540EF38DAF5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8901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04031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0879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98737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02033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21350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41750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38676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8565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176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55528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306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1pPr>
            <a:lvl2pPr marL="37783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3D9AC7D4-6B98-4737-9C75-B2955BE556A0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1186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5589557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1372417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8132089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4839158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0950641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617553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310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0042853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203B49-0C29-4544-A1F9-05184B771DFC}" type="datetimeFigureOut">
              <a:rPr lang="vi-VN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899C6C-B765-4713-939F-B8A4C6A27E1D}" type="slidenum">
              <a:rPr lang="vi-VN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31706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56397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18697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6F64AA-FEB3-4ACF-8AA7-C2F5D7E8894A}" type="slidenum">
              <a:rPr lang="en-US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650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314"/>
            </a:lvl1pPr>
            <a:lvl2pPr>
              <a:defRPr sz="1983"/>
            </a:lvl2pPr>
            <a:lvl3pPr>
              <a:defRPr sz="1653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314"/>
            </a:lvl1pPr>
            <a:lvl2pPr>
              <a:defRPr sz="1983"/>
            </a:lvl2pPr>
            <a:lvl3pPr>
              <a:defRPr sz="1653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899426E6-EDA6-4EC1-8A3E-F8D40C892DE9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27194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prstClr val="black"/>
                </a:solidFill>
                <a:ea typeface="+mn-ea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prstClr val="black"/>
                </a:solidFill>
                <a:ea typeface="+mn-ea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032F19E-6875-43A0-B855-8B5C93EB89BD}" type="slidenum">
              <a:rPr lang="en-US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72279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prstClr val="black"/>
                </a:solidFill>
                <a:ea typeface="+mn-ea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prstClr val="black"/>
                </a:solidFill>
                <a:ea typeface="+mn-ea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prstClr val="black"/>
                </a:solidFill>
                <a:ea typeface="+mn-ea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FE7A1A8-DE6F-402D-90D8-96552A522F02}" type="slidenum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ahom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04763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619657"/>
      </p:ext>
    </p:extLst>
  </p:cSld>
  <p:clrMapOvr>
    <a:masterClrMapping/>
  </p:clrMapOvr>
  <p:transition spd="slow" advClick="0" advTm="0">
    <p:randomBar dir="vert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069530"/>
      </p:ext>
    </p:extLst>
  </p:cSld>
  <p:clrMapOvr>
    <a:masterClrMapping/>
  </p:clrMapOvr>
  <p:transition spd="slow" advClick="0" advTm="0">
    <p:randomBar dir="vert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1657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27471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543883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3420025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6330411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27947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983"/>
            </a:lvl1pPr>
            <a:lvl2pPr>
              <a:defRPr sz="1653"/>
            </a:lvl2pPr>
            <a:lvl3pPr>
              <a:defRPr sz="1488"/>
            </a:lvl3pPr>
            <a:lvl4pPr>
              <a:defRPr sz="1322"/>
            </a:lvl4pPr>
            <a:lvl5pPr>
              <a:defRPr sz="1322"/>
            </a:lvl5pPr>
            <a:lvl6pPr>
              <a:defRPr sz="1322"/>
            </a:lvl6pPr>
            <a:lvl7pPr>
              <a:defRPr sz="1322"/>
            </a:lvl7pPr>
            <a:lvl8pPr>
              <a:defRPr sz="1322"/>
            </a:lvl8pPr>
            <a:lvl9pPr>
              <a:defRPr sz="1322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983"/>
            </a:lvl1pPr>
            <a:lvl2pPr>
              <a:defRPr sz="1653"/>
            </a:lvl2pPr>
            <a:lvl3pPr>
              <a:defRPr sz="1488"/>
            </a:lvl3pPr>
            <a:lvl4pPr>
              <a:defRPr sz="1322"/>
            </a:lvl4pPr>
            <a:lvl5pPr>
              <a:defRPr sz="1322"/>
            </a:lvl5pPr>
            <a:lvl6pPr>
              <a:defRPr sz="1322"/>
            </a:lvl6pPr>
            <a:lvl7pPr>
              <a:defRPr sz="1322"/>
            </a:lvl7pPr>
            <a:lvl8pPr>
              <a:defRPr sz="1322"/>
            </a:lvl8pPr>
            <a:lvl9pPr>
              <a:defRPr sz="1322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CEEC1C1C-56CD-470C-9DA8-4D168C1F993C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8558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6213523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5952618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3885926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1240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657618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957047"/>
      </p:ext>
    </p:extLst>
  </p:cSld>
  <p:clrMapOvr>
    <a:masterClrMapping/>
  </p:clrMapOvr>
  <p:transition spd="slow" advClick="0" advTm="0">
    <p:randomBar dir="vert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3008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88216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3809868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42560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EE7032BB-B2E3-4862-A630-0BF93BB97EE4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95657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960444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5779037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2969701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2143329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7911461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30833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7738350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908978"/>
      </p:ext>
    </p:extLst>
  </p:cSld>
  <p:clrMapOvr>
    <a:masterClrMapping/>
  </p:clrMapOvr>
  <p:transition spd="slow" advClick="0" advTm="0">
    <p:randomBar dir="vert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54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64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F3EBD466-9A88-4036-93B2-91F4DBD96AC3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40451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25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8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8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97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19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67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2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5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32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1090E-3593-4D7D-A2A1-BEF58867949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60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1D8E-255C-45DF-812D-4D2EAD46AD0B}" type="datetimeFigureOut">
              <a:rPr lang="en-US" smtClean="0"/>
              <a:pPr/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DC5F-A7E4-478A-AF72-CEC8FA1E7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2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653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44"/>
            </a:lvl1pPr>
            <a:lvl2pPr>
              <a:defRPr sz="2314"/>
            </a:lvl2pPr>
            <a:lvl3pPr>
              <a:defRPr sz="1983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157"/>
            </a:lvl1pPr>
            <a:lvl2pPr marL="377830" indent="0">
              <a:buNone/>
              <a:defRPr sz="992"/>
            </a:lvl2pPr>
            <a:lvl3pPr marL="755660" indent="0">
              <a:buNone/>
              <a:defRPr sz="826"/>
            </a:lvl3pPr>
            <a:lvl4pPr marL="1133490" indent="0">
              <a:buNone/>
              <a:defRPr sz="744"/>
            </a:lvl4pPr>
            <a:lvl5pPr marL="1511320" indent="0">
              <a:buNone/>
              <a:defRPr sz="744"/>
            </a:lvl5pPr>
            <a:lvl6pPr marL="1889150" indent="0">
              <a:buNone/>
              <a:defRPr sz="744"/>
            </a:lvl6pPr>
            <a:lvl7pPr marL="2266980" indent="0">
              <a:buNone/>
              <a:defRPr sz="744"/>
            </a:lvl7pPr>
            <a:lvl8pPr marL="2644811" indent="0">
              <a:buNone/>
              <a:defRPr sz="744"/>
            </a:lvl8pPr>
            <a:lvl9pPr marL="3022641" indent="0">
              <a:buNone/>
              <a:defRPr sz="744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A7020778-627F-419A-9293-EFF7141D969C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20976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BFEE1C-A23C-4AA7-B2EC-147F07BD3C8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72530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B6829-E7BC-4260-9472-AD2AD1DF4F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04803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9BE4E-39A0-4CFA-AA6E-F14A9D86EE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0040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DA5111-1394-4922-B0F3-A226B220FE1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00358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799B70-C19A-4AB0-892F-2E905CADBF8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37940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19E3AC-5A75-4060-97FB-94BC47BC455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3682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EEA9A5-666C-4BBB-BEA6-69541863EC6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53735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E02075-D4F4-4773-840C-0047FBCD9D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1882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8BE236-CFD7-41BA-8CD7-BC86AE9705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83337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B254B-DD6F-40A8-9FD8-E67E750356F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996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653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644"/>
            </a:lvl1pPr>
            <a:lvl2pPr marL="377830" indent="0">
              <a:buNone/>
              <a:defRPr sz="2314"/>
            </a:lvl2pPr>
            <a:lvl3pPr marL="755660" indent="0">
              <a:buNone/>
              <a:defRPr sz="1983"/>
            </a:lvl3pPr>
            <a:lvl4pPr marL="1133490" indent="0">
              <a:buNone/>
              <a:defRPr sz="1653"/>
            </a:lvl4pPr>
            <a:lvl5pPr marL="1511320" indent="0">
              <a:buNone/>
              <a:defRPr sz="1653"/>
            </a:lvl5pPr>
            <a:lvl6pPr marL="1889150" indent="0">
              <a:buNone/>
              <a:defRPr sz="1653"/>
            </a:lvl6pPr>
            <a:lvl7pPr marL="2266980" indent="0">
              <a:buNone/>
              <a:defRPr sz="1653"/>
            </a:lvl7pPr>
            <a:lvl8pPr marL="2644811" indent="0">
              <a:buNone/>
              <a:defRPr sz="1653"/>
            </a:lvl8pPr>
            <a:lvl9pPr marL="3022641" indent="0">
              <a:buNone/>
              <a:defRPr sz="1653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57"/>
            </a:lvl1pPr>
            <a:lvl2pPr marL="377830" indent="0">
              <a:buNone/>
              <a:defRPr sz="992"/>
            </a:lvl2pPr>
            <a:lvl3pPr marL="755660" indent="0">
              <a:buNone/>
              <a:defRPr sz="826"/>
            </a:lvl3pPr>
            <a:lvl4pPr marL="1133490" indent="0">
              <a:buNone/>
              <a:defRPr sz="744"/>
            </a:lvl4pPr>
            <a:lvl5pPr marL="1511320" indent="0">
              <a:buNone/>
              <a:defRPr sz="744"/>
            </a:lvl5pPr>
            <a:lvl6pPr marL="1889150" indent="0">
              <a:buNone/>
              <a:defRPr sz="744"/>
            </a:lvl6pPr>
            <a:lvl7pPr marL="2266980" indent="0">
              <a:buNone/>
              <a:defRPr sz="744"/>
            </a:lvl7pPr>
            <a:lvl8pPr marL="2644811" indent="0">
              <a:buNone/>
              <a:defRPr sz="744"/>
            </a:lvl8pPr>
            <a:lvl9pPr marL="3022641" indent="0">
              <a:buNone/>
              <a:defRPr sz="744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11319FED-7EAB-4FA2-BB5B-E03C3DFFF0A2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22159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79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1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0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67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1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7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24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D56C4074-77DA-4568-B28A-815C65CE6EC8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48807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4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7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27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6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07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3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8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1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9F071375-8C5B-423E-8042-92B18E305666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5084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7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4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3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34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1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9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15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5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7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5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3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9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4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2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72891149-FFCB-4A00-8AEE-BC39DE43CC51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4258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8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5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03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4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64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8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9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78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A7B046C0-0DDE-470E-AC3B-E540EF38DAF5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98958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8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23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4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1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36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306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1pPr>
            <a:lvl2pPr marL="37783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3D9AC7D4-6B98-4737-9C75-B2955BE556A0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93571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4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9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3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4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6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2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9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6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314"/>
            </a:lvl1pPr>
            <a:lvl2pPr>
              <a:defRPr sz="1983"/>
            </a:lvl2pPr>
            <a:lvl3pPr>
              <a:defRPr sz="1653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314"/>
            </a:lvl1pPr>
            <a:lvl2pPr>
              <a:defRPr sz="1983"/>
            </a:lvl2pPr>
            <a:lvl3pPr>
              <a:defRPr sz="1653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899426E6-EDA6-4EC1-8A3E-F8D40C892DE9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30555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37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17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48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34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8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983"/>
            </a:lvl1pPr>
            <a:lvl2pPr>
              <a:defRPr sz="1653"/>
            </a:lvl2pPr>
            <a:lvl3pPr>
              <a:defRPr sz="1488"/>
            </a:lvl3pPr>
            <a:lvl4pPr>
              <a:defRPr sz="1322"/>
            </a:lvl4pPr>
            <a:lvl5pPr>
              <a:defRPr sz="1322"/>
            </a:lvl5pPr>
            <a:lvl6pPr>
              <a:defRPr sz="1322"/>
            </a:lvl6pPr>
            <a:lvl7pPr>
              <a:defRPr sz="1322"/>
            </a:lvl7pPr>
            <a:lvl8pPr>
              <a:defRPr sz="1322"/>
            </a:lvl8pPr>
            <a:lvl9pPr>
              <a:defRPr sz="1322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983"/>
            </a:lvl1pPr>
            <a:lvl2pPr>
              <a:defRPr sz="1653"/>
            </a:lvl2pPr>
            <a:lvl3pPr>
              <a:defRPr sz="1488"/>
            </a:lvl3pPr>
            <a:lvl4pPr>
              <a:defRPr sz="1322"/>
            </a:lvl4pPr>
            <a:lvl5pPr>
              <a:defRPr sz="1322"/>
            </a:lvl5pPr>
            <a:lvl6pPr>
              <a:defRPr sz="1322"/>
            </a:lvl6pPr>
            <a:lvl7pPr>
              <a:defRPr sz="1322"/>
            </a:lvl7pPr>
            <a:lvl8pPr>
              <a:defRPr sz="1322"/>
            </a:lvl8pPr>
            <a:lvl9pPr>
              <a:defRPr sz="1322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CEEC1C1C-56CD-470C-9DA8-4D168C1F993C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19197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7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2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0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8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2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6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6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48706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18196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03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EE7032BB-B2E3-4862-A630-0BF93BB97EE4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71386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68613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992086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28376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23566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8786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11267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008816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9328728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0972488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969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1D8E-255C-45DF-812D-4D2EAD46AD0B}" type="datetimeFigureOut">
              <a:rPr lang="en-US" smtClean="0"/>
              <a:pPr/>
              <a:t>17/2/2022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DC5F-A7E4-478A-AF72-CEC8FA1E7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F3EBD466-9A88-4036-93B2-91F4DBD96AC3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24450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615248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2464760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0351088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5436569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343030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24701813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203B49-0C29-4544-A1F9-05184B771DFC}" type="datetimeFigureOut">
              <a:rPr lang="vi-VN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899C6C-B765-4713-939F-B8A4C6A27E1D}" type="slidenum">
              <a:rPr lang="vi-VN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86747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56397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18697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6F64AA-FEB3-4ACF-8AA7-C2F5D7E8894A}" type="slidenum">
              <a:rPr lang="en-US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391623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prstClr val="black"/>
                </a:solidFill>
                <a:ea typeface="+mn-ea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prstClr val="black"/>
                </a:solidFill>
                <a:ea typeface="+mn-ea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032F19E-6875-43A0-B855-8B5C93EB89BD}" type="slidenum">
              <a:rPr lang="en-US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97178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prstClr val="black"/>
                </a:solidFill>
                <a:ea typeface="+mn-ea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prstClr val="black"/>
                </a:solidFill>
                <a:ea typeface="+mn-ea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prstClr val="black"/>
                </a:solidFill>
                <a:ea typeface="+mn-ea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FE7A1A8-DE6F-402D-90D8-96552A522F02}" type="slidenum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ahom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9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653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44"/>
            </a:lvl1pPr>
            <a:lvl2pPr>
              <a:defRPr sz="2314"/>
            </a:lvl2pPr>
            <a:lvl3pPr>
              <a:defRPr sz="1983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157"/>
            </a:lvl1pPr>
            <a:lvl2pPr marL="377830" indent="0">
              <a:buNone/>
              <a:defRPr sz="992"/>
            </a:lvl2pPr>
            <a:lvl3pPr marL="755660" indent="0">
              <a:buNone/>
              <a:defRPr sz="826"/>
            </a:lvl3pPr>
            <a:lvl4pPr marL="1133490" indent="0">
              <a:buNone/>
              <a:defRPr sz="744"/>
            </a:lvl4pPr>
            <a:lvl5pPr marL="1511320" indent="0">
              <a:buNone/>
              <a:defRPr sz="744"/>
            </a:lvl5pPr>
            <a:lvl6pPr marL="1889150" indent="0">
              <a:buNone/>
              <a:defRPr sz="744"/>
            </a:lvl6pPr>
            <a:lvl7pPr marL="2266980" indent="0">
              <a:buNone/>
              <a:defRPr sz="744"/>
            </a:lvl7pPr>
            <a:lvl8pPr marL="2644811" indent="0">
              <a:buNone/>
              <a:defRPr sz="744"/>
            </a:lvl8pPr>
            <a:lvl9pPr marL="3022641" indent="0">
              <a:buNone/>
              <a:defRPr sz="744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A7020778-627F-419A-9293-EFF7141D969C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54405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708995"/>
      </p:ext>
    </p:extLst>
  </p:cSld>
  <p:clrMapOvr>
    <a:masterClrMapping/>
  </p:clrMapOvr>
  <p:transition spd="slow" advClick="0" advTm="0">
    <p:randomBar dir="vert"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320274"/>
      </p:ext>
    </p:extLst>
  </p:cSld>
  <p:clrMapOvr>
    <a:masterClrMapping/>
  </p:clrMapOvr>
  <p:transition spd="slow" advClick="0" advTm="0">
    <p:randomBar dir="vert"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18795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74182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4791805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3242345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796792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4265126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12812602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90003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653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644"/>
            </a:lvl1pPr>
            <a:lvl2pPr marL="377830" indent="0">
              <a:buNone/>
              <a:defRPr sz="2314"/>
            </a:lvl2pPr>
            <a:lvl3pPr marL="755660" indent="0">
              <a:buNone/>
              <a:defRPr sz="1983"/>
            </a:lvl3pPr>
            <a:lvl4pPr marL="1133490" indent="0">
              <a:buNone/>
              <a:defRPr sz="1653"/>
            </a:lvl4pPr>
            <a:lvl5pPr marL="1511320" indent="0">
              <a:buNone/>
              <a:defRPr sz="1653"/>
            </a:lvl5pPr>
            <a:lvl6pPr marL="1889150" indent="0">
              <a:buNone/>
              <a:defRPr sz="1653"/>
            </a:lvl6pPr>
            <a:lvl7pPr marL="2266980" indent="0">
              <a:buNone/>
              <a:defRPr sz="1653"/>
            </a:lvl7pPr>
            <a:lvl8pPr marL="2644811" indent="0">
              <a:buNone/>
              <a:defRPr sz="1653"/>
            </a:lvl8pPr>
            <a:lvl9pPr marL="3022641" indent="0">
              <a:buNone/>
              <a:defRPr sz="1653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57"/>
            </a:lvl1pPr>
            <a:lvl2pPr marL="377830" indent="0">
              <a:buNone/>
              <a:defRPr sz="992"/>
            </a:lvl2pPr>
            <a:lvl3pPr marL="755660" indent="0">
              <a:buNone/>
              <a:defRPr sz="826"/>
            </a:lvl3pPr>
            <a:lvl4pPr marL="1133490" indent="0">
              <a:buNone/>
              <a:defRPr sz="744"/>
            </a:lvl4pPr>
            <a:lvl5pPr marL="1511320" indent="0">
              <a:buNone/>
              <a:defRPr sz="744"/>
            </a:lvl5pPr>
            <a:lvl6pPr marL="1889150" indent="0">
              <a:buNone/>
              <a:defRPr sz="744"/>
            </a:lvl6pPr>
            <a:lvl7pPr marL="2266980" indent="0">
              <a:buNone/>
              <a:defRPr sz="744"/>
            </a:lvl7pPr>
            <a:lvl8pPr marL="2644811" indent="0">
              <a:buNone/>
              <a:defRPr sz="744"/>
            </a:lvl8pPr>
            <a:lvl9pPr marL="3022641" indent="0">
              <a:buNone/>
              <a:defRPr sz="744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11319FED-7EAB-4FA2-BB5B-E03C3DFFF0A2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2440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5577014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65486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31586462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613057"/>
      </p:ext>
    </p:extLst>
  </p:cSld>
  <p:clrMapOvr>
    <a:masterClrMapping/>
  </p:clrMapOvr>
  <p:transition spd="slow" advClick="0" advTm="0">
    <p:randomBar dir="vert"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31886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831849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25082584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6034123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1848486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31370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D56C4074-77DA-4568-B28A-815C65CE6EC8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63394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309106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5199584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5602662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2402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4708905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806793"/>
      </p:ext>
    </p:extLst>
  </p:cSld>
  <p:clrMapOvr>
    <a:masterClrMapping/>
  </p:clrMapOvr>
  <p:transition spd="slow" advClick="0" advTm="0">
    <p:randomBar dir="vert"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9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9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8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58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67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7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E4F574F6-AD86-4ED0-9430-B4A2AE37BA95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8100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28CBBD63-1C6A-4ABD-9B84-8B413C804860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36060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58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818">
                <a:solidFill>
                  <a:schemeClr val="tx1">
                    <a:tint val="75000"/>
                  </a:schemeClr>
                </a:solidFill>
              </a:defRPr>
            </a:lvl1pPr>
            <a:lvl2pPr marL="409701" indent="0">
              <a:buNone/>
              <a:defRPr sz="1591">
                <a:solidFill>
                  <a:schemeClr val="tx1">
                    <a:tint val="75000"/>
                  </a:schemeClr>
                </a:solidFill>
              </a:defRPr>
            </a:lvl2pPr>
            <a:lvl3pPr marL="819401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3pPr>
            <a:lvl4pPr marL="1229102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4pPr>
            <a:lvl5pPr marL="1638802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5pPr>
            <a:lvl6pPr marL="2048504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6pPr>
            <a:lvl7pPr marL="2458204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7pPr>
            <a:lvl8pPr marL="2867905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8pPr>
            <a:lvl9pPr marL="3277605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F115AEEB-BD5C-4F71-92F1-198DC584B398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644075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159"/>
            </a:lvl2pPr>
            <a:lvl3pPr>
              <a:defRPr sz="1818"/>
            </a:lvl3pPr>
            <a:lvl4pPr>
              <a:defRPr sz="1591"/>
            </a:lvl4pPr>
            <a:lvl5pPr>
              <a:defRPr sz="1591"/>
            </a:lvl5pPr>
            <a:lvl6pPr>
              <a:defRPr sz="1591"/>
            </a:lvl6pPr>
            <a:lvl7pPr>
              <a:defRPr sz="1591"/>
            </a:lvl7pPr>
            <a:lvl8pPr>
              <a:defRPr sz="1591"/>
            </a:lvl8pPr>
            <a:lvl9pPr>
              <a:defRPr sz="159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159"/>
            </a:lvl2pPr>
            <a:lvl3pPr>
              <a:defRPr sz="1818"/>
            </a:lvl3pPr>
            <a:lvl4pPr>
              <a:defRPr sz="1591"/>
            </a:lvl4pPr>
            <a:lvl5pPr>
              <a:defRPr sz="1591"/>
            </a:lvl5pPr>
            <a:lvl6pPr>
              <a:defRPr sz="1591"/>
            </a:lvl6pPr>
            <a:lvl7pPr>
              <a:defRPr sz="1591"/>
            </a:lvl7pPr>
            <a:lvl8pPr>
              <a:defRPr sz="1591"/>
            </a:lvl8pPr>
            <a:lvl9pPr>
              <a:defRPr sz="159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5889205E-0B11-4C2E-BF94-40613402AAD7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062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9F071375-8C5B-423E-8042-92B18E305666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19905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59" b="1"/>
            </a:lvl1pPr>
            <a:lvl2pPr marL="409701" indent="0">
              <a:buNone/>
              <a:defRPr sz="1818" b="1"/>
            </a:lvl2pPr>
            <a:lvl3pPr marL="819401" indent="0">
              <a:buNone/>
              <a:defRPr sz="1591" b="1"/>
            </a:lvl3pPr>
            <a:lvl4pPr marL="1229102" indent="0">
              <a:buNone/>
              <a:defRPr sz="1421" b="1"/>
            </a:lvl4pPr>
            <a:lvl5pPr marL="1638802" indent="0">
              <a:buNone/>
              <a:defRPr sz="1421" b="1"/>
            </a:lvl5pPr>
            <a:lvl6pPr marL="2048504" indent="0">
              <a:buNone/>
              <a:defRPr sz="1421" b="1"/>
            </a:lvl6pPr>
            <a:lvl7pPr marL="2458204" indent="0">
              <a:buNone/>
              <a:defRPr sz="1421" b="1"/>
            </a:lvl7pPr>
            <a:lvl8pPr marL="2867905" indent="0">
              <a:buNone/>
              <a:defRPr sz="1421" b="1"/>
            </a:lvl8pPr>
            <a:lvl9pPr marL="3277605" indent="0">
              <a:buNone/>
              <a:defRPr sz="142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59"/>
            </a:lvl1pPr>
            <a:lvl2pPr>
              <a:defRPr sz="1818"/>
            </a:lvl2pPr>
            <a:lvl3pPr>
              <a:defRPr sz="1591"/>
            </a:lvl3pPr>
            <a:lvl4pPr>
              <a:defRPr sz="1421"/>
            </a:lvl4pPr>
            <a:lvl5pPr>
              <a:defRPr sz="1421"/>
            </a:lvl5pPr>
            <a:lvl6pPr>
              <a:defRPr sz="1421"/>
            </a:lvl6pPr>
            <a:lvl7pPr>
              <a:defRPr sz="1421"/>
            </a:lvl7pPr>
            <a:lvl8pPr>
              <a:defRPr sz="1421"/>
            </a:lvl8pPr>
            <a:lvl9pPr>
              <a:defRPr sz="142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159" b="1"/>
            </a:lvl1pPr>
            <a:lvl2pPr marL="409701" indent="0">
              <a:buNone/>
              <a:defRPr sz="1818" b="1"/>
            </a:lvl2pPr>
            <a:lvl3pPr marL="819401" indent="0">
              <a:buNone/>
              <a:defRPr sz="1591" b="1"/>
            </a:lvl3pPr>
            <a:lvl4pPr marL="1229102" indent="0">
              <a:buNone/>
              <a:defRPr sz="1421" b="1"/>
            </a:lvl4pPr>
            <a:lvl5pPr marL="1638802" indent="0">
              <a:buNone/>
              <a:defRPr sz="1421" b="1"/>
            </a:lvl5pPr>
            <a:lvl6pPr marL="2048504" indent="0">
              <a:buNone/>
              <a:defRPr sz="1421" b="1"/>
            </a:lvl6pPr>
            <a:lvl7pPr marL="2458204" indent="0">
              <a:buNone/>
              <a:defRPr sz="1421" b="1"/>
            </a:lvl7pPr>
            <a:lvl8pPr marL="2867905" indent="0">
              <a:buNone/>
              <a:defRPr sz="1421" b="1"/>
            </a:lvl8pPr>
            <a:lvl9pPr marL="3277605" indent="0">
              <a:buNone/>
              <a:defRPr sz="142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159"/>
            </a:lvl1pPr>
            <a:lvl2pPr>
              <a:defRPr sz="1818"/>
            </a:lvl2pPr>
            <a:lvl3pPr>
              <a:defRPr sz="1591"/>
            </a:lvl3pPr>
            <a:lvl4pPr>
              <a:defRPr sz="1421"/>
            </a:lvl4pPr>
            <a:lvl5pPr>
              <a:defRPr sz="1421"/>
            </a:lvl5pPr>
            <a:lvl6pPr>
              <a:defRPr sz="1421"/>
            </a:lvl6pPr>
            <a:lvl7pPr>
              <a:defRPr sz="1421"/>
            </a:lvl7pPr>
            <a:lvl8pPr>
              <a:defRPr sz="1421"/>
            </a:lvl8pPr>
            <a:lvl9pPr>
              <a:defRPr sz="142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076FCB44-DCC2-4F4F-AF0A-8140B6F7AB7E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253109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A5084052-D902-4C8B-A112-08B4EF2DE071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8212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11775922-2A1C-4ACA-9D11-C3CCDD58EFB5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2848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81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841"/>
            </a:lvl1pPr>
            <a:lvl2pPr>
              <a:defRPr sz="2500"/>
            </a:lvl2pPr>
            <a:lvl3pPr>
              <a:defRPr sz="2159"/>
            </a:lvl3pPr>
            <a:lvl4pPr>
              <a:defRPr sz="1818"/>
            </a:lvl4pPr>
            <a:lvl5pPr>
              <a:defRPr sz="1818"/>
            </a:lvl5pPr>
            <a:lvl6pPr>
              <a:defRPr sz="1818"/>
            </a:lvl6pPr>
            <a:lvl7pPr>
              <a:defRPr sz="1818"/>
            </a:lvl7pPr>
            <a:lvl8pPr>
              <a:defRPr sz="1818"/>
            </a:lvl8pPr>
            <a:lvl9pPr>
              <a:defRPr sz="181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250"/>
            </a:lvl1pPr>
            <a:lvl2pPr marL="409701" indent="0">
              <a:buNone/>
              <a:defRPr sz="1080"/>
            </a:lvl2pPr>
            <a:lvl3pPr marL="819401" indent="0">
              <a:buNone/>
              <a:defRPr sz="909"/>
            </a:lvl3pPr>
            <a:lvl4pPr marL="1229102" indent="0">
              <a:buNone/>
              <a:defRPr sz="795"/>
            </a:lvl4pPr>
            <a:lvl5pPr marL="1638802" indent="0">
              <a:buNone/>
              <a:defRPr sz="795"/>
            </a:lvl5pPr>
            <a:lvl6pPr marL="2048504" indent="0">
              <a:buNone/>
              <a:defRPr sz="795"/>
            </a:lvl6pPr>
            <a:lvl7pPr marL="2458204" indent="0">
              <a:buNone/>
              <a:defRPr sz="795"/>
            </a:lvl7pPr>
            <a:lvl8pPr marL="2867905" indent="0">
              <a:buNone/>
              <a:defRPr sz="795"/>
            </a:lvl8pPr>
            <a:lvl9pPr marL="3277605" indent="0">
              <a:buNone/>
              <a:defRPr sz="7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081D8D68-6E26-4AC4-9709-C6458743066B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047235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81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41"/>
            </a:lvl1pPr>
            <a:lvl2pPr marL="409701" indent="0">
              <a:buNone/>
              <a:defRPr sz="2500"/>
            </a:lvl2pPr>
            <a:lvl3pPr marL="819401" indent="0">
              <a:buNone/>
              <a:defRPr sz="2159"/>
            </a:lvl3pPr>
            <a:lvl4pPr marL="1229102" indent="0">
              <a:buNone/>
              <a:defRPr sz="1818"/>
            </a:lvl4pPr>
            <a:lvl5pPr marL="1638802" indent="0">
              <a:buNone/>
              <a:defRPr sz="1818"/>
            </a:lvl5pPr>
            <a:lvl6pPr marL="2048504" indent="0">
              <a:buNone/>
              <a:defRPr sz="1818"/>
            </a:lvl6pPr>
            <a:lvl7pPr marL="2458204" indent="0">
              <a:buNone/>
              <a:defRPr sz="1818"/>
            </a:lvl7pPr>
            <a:lvl8pPr marL="2867905" indent="0">
              <a:buNone/>
              <a:defRPr sz="1818"/>
            </a:lvl8pPr>
            <a:lvl9pPr marL="3277605" indent="0">
              <a:buNone/>
              <a:defRPr sz="1818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250"/>
            </a:lvl1pPr>
            <a:lvl2pPr marL="409701" indent="0">
              <a:buNone/>
              <a:defRPr sz="1080"/>
            </a:lvl2pPr>
            <a:lvl3pPr marL="819401" indent="0">
              <a:buNone/>
              <a:defRPr sz="909"/>
            </a:lvl3pPr>
            <a:lvl4pPr marL="1229102" indent="0">
              <a:buNone/>
              <a:defRPr sz="795"/>
            </a:lvl4pPr>
            <a:lvl5pPr marL="1638802" indent="0">
              <a:buNone/>
              <a:defRPr sz="795"/>
            </a:lvl5pPr>
            <a:lvl6pPr marL="2048504" indent="0">
              <a:buNone/>
              <a:defRPr sz="795"/>
            </a:lvl6pPr>
            <a:lvl7pPr marL="2458204" indent="0">
              <a:buNone/>
              <a:defRPr sz="795"/>
            </a:lvl7pPr>
            <a:lvl8pPr marL="2867905" indent="0">
              <a:buNone/>
              <a:defRPr sz="795"/>
            </a:lvl8pPr>
            <a:lvl9pPr marL="3277605" indent="0">
              <a:buNone/>
              <a:defRPr sz="7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CB92759F-BD02-4432-B66C-FA3898DD78AF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96524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434C1305-A54F-4F22-B239-CF714EC27C31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861152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3B57D2E5-2DB4-435D-B0E9-BAE2CA7795FE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53370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223C7BF9-F261-4D47-B139-B79ABA250402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C9BD21E-54AE-497A-A392-A8A3F261BFB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3847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42E4AA9-209C-4AAA-AA60-AF195F0B91F0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1B5A5D9A-14E1-4123-BA2C-B6F4C9BB0AF3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8138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AB354C5-EA91-4320-B7D1-99EA813782D1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6DB89B7D-F574-4F7C-BF9D-2D25AFFCB32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957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9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9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8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58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67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7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E4F574F6-AD86-4ED0-9430-B4A2AE37BA95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8956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7D2B9ED-0326-4179-9C4C-7903FFD87123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631A342-253B-46C0-8121-B9E34EAF5E85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2263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2084C43C-3544-4DE1-B2A2-653257F96C98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9B728AB-9EBF-4EFE-B322-98FFCB9E0D7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428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07340B5-F860-4E16-89B2-90C60B09A7BB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AC07EAB-6863-44D5-B72C-98683281666D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4852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76D78349-22D0-4E8F-8524-AF6DCB463195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FE0D0B0-1608-4707-B2FF-0B5F66E3D8DE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27894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A6165D7-8239-40B8-A5C8-4B61B005D95F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CEB3D70-8ADC-47BA-A961-BB48A4DB1F7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558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3E081F1-A4E7-4D91-AA80-449408989E73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26B2CFE3-2F2C-4670-8056-F293266D8D87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18452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4187F7E-365E-4474-AFB1-2AF29D74E3F8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51A93FE-787E-4F6D-95BC-14B19AA8F697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3406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75387437-587E-4BA0-B4E3-539B1FDD94ED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F9A89AA-FF69-4ED4-939E-75EC41564595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77765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41;p4"/>
          <p:cNvGrpSpPr>
            <a:grpSpLocks/>
          </p:cNvGrpSpPr>
          <p:nvPr/>
        </p:nvGrpSpPr>
        <p:grpSpPr bwMode="auto">
          <a:xfrm>
            <a:off x="-11906" y="414338"/>
            <a:ext cx="9179719" cy="6049962"/>
            <a:chOff x="-12452" y="310275"/>
            <a:chExt cx="9180800" cy="4538300"/>
          </a:xfrm>
        </p:grpSpPr>
        <p:cxnSp>
          <p:nvCxnSpPr>
            <p:cNvPr id="13" name="Google Shape;42;p4"/>
            <p:cNvCxnSpPr>
              <a:cxnSpLocks noChangeShapeType="1"/>
            </p:cNvCxnSpPr>
            <p:nvPr/>
          </p:nvCxnSpPr>
          <p:spPr bwMode="auto"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Google Shape;43;p4"/>
            <p:cNvCxnSpPr>
              <a:cxnSpLocks noChangeShapeType="1"/>
            </p:cNvCxnSpPr>
            <p:nvPr/>
          </p:nvCxnSpPr>
          <p:spPr bwMode="auto"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Google Shape;44;p4"/>
            <p:cNvCxnSpPr>
              <a:cxnSpLocks noChangeShapeType="1"/>
            </p:cNvCxnSpPr>
            <p:nvPr/>
          </p:nvCxnSpPr>
          <p:spPr bwMode="auto"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Google Shape;45;p4"/>
            <p:cNvCxnSpPr>
              <a:cxnSpLocks noChangeShapeType="1"/>
            </p:cNvCxnSpPr>
            <p:nvPr/>
          </p:nvCxnSpPr>
          <p:spPr bwMode="auto"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Google Shape;46;p4"/>
            <p:cNvCxnSpPr>
              <a:cxnSpLocks noChangeShapeType="1"/>
            </p:cNvCxnSpPr>
            <p:nvPr/>
          </p:nvCxnSpPr>
          <p:spPr bwMode="auto"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Google Shape;47;p4"/>
            <p:cNvCxnSpPr>
              <a:cxnSpLocks noChangeShapeType="1"/>
            </p:cNvCxnSpPr>
            <p:nvPr/>
          </p:nvCxnSpPr>
          <p:spPr bwMode="auto"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Google Shape;48;p4"/>
            <p:cNvCxnSpPr>
              <a:cxnSpLocks noChangeShapeType="1"/>
            </p:cNvCxnSpPr>
            <p:nvPr/>
          </p:nvCxnSpPr>
          <p:spPr bwMode="auto"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Google Shape;49;p4"/>
            <p:cNvCxnSpPr>
              <a:cxnSpLocks noChangeShapeType="1"/>
            </p:cNvCxnSpPr>
            <p:nvPr/>
          </p:nvCxnSpPr>
          <p:spPr bwMode="auto"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Google Shape;50;p4"/>
            <p:cNvCxnSpPr>
              <a:cxnSpLocks noChangeShapeType="1"/>
            </p:cNvCxnSpPr>
            <p:nvPr/>
          </p:nvCxnSpPr>
          <p:spPr bwMode="auto"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Google Shape;51;p4"/>
            <p:cNvCxnSpPr>
              <a:cxnSpLocks noChangeShapeType="1"/>
            </p:cNvCxnSpPr>
            <p:nvPr/>
          </p:nvCxnSpPr>
          <p:spPr bwMode="auto"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Google Shape;52;p4"/>
            <p:cNvCxnSpPr>
              <a:cxnSpLocks noChangeShapeType="1"/>
            </p:cNvCxnSpPr>
            <p:nvPr/>
          </p:nvCxnSpPr>
          <p:spPr bwMode="auto"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Google Shape;53;p4"/>
            <p:cNvCxnSpPr>
              <a:cxnSpLocks noChangeShapeType="1"/>
            </p:cNvCxnSpPr>
            <p:nvPr/>
          </p:nvCxnSpPr>
          <p:spPr bwMode="auto"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>
              <a:solidFill>
                <a:srgbClr val="FCE5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1421338" y="3121800"/>
            <a:ext cx="934200" cy="76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/>
          </p:nvPr>
        </p:nvSpPr>
        <p:spPr>
          <a:xfrm>
            <a:off x="3210379" y="3121800"/>
            <a:ext cx="934200" cy="76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/>
          </p:nvPr>
        </p:nvSpPr>
        <p:spPr>
          <a:xfrm>
            <a:off x="4999421" y="3121800"/>
            <a:ext cx="934200" cy="76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/>
          </p:nvPr>
        </p:nvSpPr>
        <p:spPr>
          <a:xfrm>
            <a:off x="6788463" y="3121800"/>
            <a:ext cx="934200" cy="76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11700" y="824767"/>
            <a:ext cx="8520600" cy="9772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141450" y="49527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2930475" y="49527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4719500" y="49527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6508575" y="49101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4719525" y="4952733"/>
            <a:ext cx="14940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86059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1" y="2130437"/>
            <a:ext cx="7772401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5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mtClean="0"/>
              <a:t>31/10/2008</a:t>
            </a: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fld id="{CB4F8AAC-92EB-4B33-B089-AAAE43334949}" type="slidenum">
              <a:rPr lang="en-US" altLang="en-US" smtClean="0"/>
              <a:pPr defTabSz="6858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155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28CBBD63-1C6A-4ABD-9B84-8B413C804860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973382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mtClean="0"/>
              <a:t>31/10/2008</a:t>
            </a: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fld id="{C63B5030-5CB6-486B-B315-BD4D23488576}" type="slidenum">
              <a:rPr lang="en-US" altLang="en-US" smtClean="0"/>
              <a:pPr defTabSz="6858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431160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1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1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mtClean="0"/>
              <a:t>31/10/2008</a:t>
            </a: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fld id="{F2EC38A5-F8E1-4FB4-BE26-547B7E496C75}" type="slidenum">
              <a:rPr lang="en-US" altLang="en-US" smtClean="0"/>
              <a:pPr defTabSz="6858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79038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5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mtClean="0"/>
              <a:t>31/10/2008</a:t>
            </a: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fld id="{EACD6691-6EAE-4C37-A7C7-8772D8DBB09D}" type="slidenum">
              <a:rPr lang="en-US" altLang="en-US" smtClean="0"/>
              <a:pPr defTabSz="6858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27991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9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mtClean="0"/>
              <a:t>31/10/2008</a:t>
            </a: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fld id="{DF7080B3-B04E-447C-B8A6-7DF494E35589}" type="slidenum">
              <a:rPr lang="en-US" altLang="en-US" smtClean="0"/>
              <a:pPr defTabSz="6858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99689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mtClean="0"/>
              <a:t>31/10/2008</a:t>
            </a: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fld id="{22354A0D-E277-4D99-83FE-BA8FA8F46B00}" type="slidenum">
              <a:rPr lang="en-US" altLang="en-US" smtClean="0"/>
              <a:pPr defTabSz="6858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710447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mtClean="0"/>
              <a:t>31/10/2008</a:t>
            </a: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fld id="{2DDFECA0-4319-4312-9818-6D4320B9CF61}" type="slidenum">
              <a:rPr lang="en-US" altLang="en-US" smtClean="0"/>
              <a:pPr defTabSz="6858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966011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6" y="27306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mtClean="0"/>
              <a:t>31/10/2008</a:t>
            </a: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fld id="{770F7DA2-2043-4033-BF65-A73A2A4CED96}" type="slidenum">
              <a:rPr lang="en-US" altLang="en-US" smtClean="0"/>
              <a:pPr defTabSz="6858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46312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mtClean="0"/>
              <a:t>31/10/2008</a:t>
            </a: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fld id="{AC7AA73C-5FF0-48FB-83B2-E32770213C0C}" type="slidenum">
              <a:rPr lang="en-US" altLang="en-US" smtClean="0"/>
              <a:pPr defTabSz="6858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120531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mtClean="0"/>
              <a:t>31/10/2008</a:t>
            </a: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fld id="{F927ACE7-3BC8-493E-9E89-1616E3903CE9}" type="slidenum">
              <a:rPr lang="en-US" altLang="en-US" smtClean="0"/>
              <a:pPr defTabSz="6858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45408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1" y="27465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mtClean="0"/>
              <a:t>31/10/2008</a:t>
            </a: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fld id="{8E233EA0-00AE-46F5-B151-895669B78C55}" type="slidenum">
              <a:rPr lang="en-US" altLang="en-US" smtClean="0"/>
              <a:pPr defTabSz="6858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955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58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818">
                <a:solidFill>
                  <a:schemeClr val="tx1">
                    <a:tint val="75000"/>
                  </a:schemeClr>
                </a:solidFill>
              </a:defRPr>
            </a:lvl1pPr>
            <a:lvl2pPr marL="409701" indent="0">
              <a:buNone/>
              <a:defRPr sz="1591">
                <a:solidFill>
                  <a:schemeClr val="tx1">
                    <a:tint val="75000"/>
                  </a:schemeClr>
                </a:solidFill>
              </a:defRPr>
            </a:lvl2pPr>
            <a:lvl3pPr marL="819401" indent="0">
              <a:buNone/>
              <a:defRPr sz="1421">
                <a:solidFill>
                  <a:schemeClr val="tx1">
                    <a:tint val="75000"/>
                  </a:schemeClr>
                </a:solidFill>
              </a:defRPr>
            </a:lvl3pPr>
            <a:lvl4pPr marL="1229102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4pPr>
            <a:lvl5pPr marL="1638802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5pPr>
            <a:lvl6pPr marL="2048504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6pPr>
            <a:lvl7pPr marL="2458204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7pPr>
            <a:lvl8pPr marL="2867905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8pPr>
            <a:lvl9pPr marL="3277605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F115AEEB-BD5C-4F71-92F1-198DC584B398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129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159"/>
            </a:lvl2pPr>
            <a:lvl3pPr>
              <a:defRPr sz="1818"/>
            </a:lvl3pPr>
            <a:lvl4pPr>
              <a:defRPr sz="1591"/>
            </a:lvl4pPr>
            <a:lvl5pPr>
              <a:defRPr sz="1591"/>
            </a:lvl5pPr>
            <a:lvl6pPr>
              <a:defRPr sz="1591"/>
            </a:lvl6pPr>
            <a:lvl7pPr>
              <a:defRPr sz="1591"/>
            </a:lvl7pPr>
            <a:lvl8pPr>
              <a:defRPr sz="1591"/>
            </a:lvl8pPr>
            <a:lvl9pPr>
              <a:defRPr sz="159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159"/>
            </a:lvl2pPr>
            <a:lvl3pPr>
              <a:defRPr sz="1818"/>
            </a:lvl3pPr>
            <a:lvl4pPr>
              <a:defRPr sz="1591"/>
            </a:lvl4pPr>
            <a:lvl5pPr>
              <a:defRPr sz="1591"/>
            </a:lvl5pPr>
            <a:lvl6pPr>
              <a:defRPr sz="1591"/>
            </a:lvl6pPr>
            <a:lvl7pPr>
              <a:defRPr sz="1591"/>
            </a:lvl7pPr>
            <a:lvl8pPr>
              <a:defRPr sz="1591"/>
            </a:lvl8pPr>
            <a:lvl9pPr>
              <a:defRPr sz="159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5889205E-0B11-4C2E-BF94-40613402AAD7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071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59" b="1"/>
            </a:lvl1pPr>
            <a:lvl2pPr marL="409701" indent="0">
              <a:buNone/>
              <a:defRPr sz="1818" b="1"/>
            </a:lvl2pPr>
            <a:lvl3pPr marL="819401" indent="0">
              <a:buNone/>
              <a:defRPr sz="1591" b="1"/>
            </a:lvl3pPr>
            <a:lvl4pPr marL="1229102" indent="0">
              <a:buNone/>
              <a:defRPr sz="1421" b="1"/>
            </a:lvl4pPr>
            <a:lvl5pPr marL="1638802" indent="0">
              <a:buNone/>
              <a:defRPr sz="1421" b="1"/>
            </a:lvl5pPr>
            <a:lvl6pPr marL="2048504" indent="0">
              <a:buNone/>
              <a:defRPr sz="1421" b="1"/>
            </a:lvl6pPr>
            <a:lvl7pPr marL="2458204" indent="0">
              <a:buNone/>
              <a:defRPr sz="1421" b="1"/>
            </a:lvl7pPr>
            <a:lvl8pPr marL="2867905" indent="0">
              <a:buNone/>
              <a:defRPr sz="1421" b="1"/>
            </a:lvl8pPr>
            <a:lvl9pPr marL="3277605" indent="0">
              <a:buNone/>
              <a:defRPr sz="142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59"/>
            </a:lvl1pPr>
            <a:lvl2pPr>
              <a:defRPr sz="1818"/>
            </a:lvl2pPr>
            <a:lvl3pPr>
              <a:defRPr sz="1591"/>
            </a:lvl3pPr>
            <a:lvl4pPr>
              <a:defRPr sz="1421"/>
            </a:lvl4pPr>
            <a:lvl5pPr>
              <a:defRPr sz="1421"/>
            </a:lvl5pPr>
            <a:lvl6pPr>
              <a:defRPr sz="1421"/>
            </a:lvl6pPr>
            <a:lvl7pPr>
              <a:defRPr sz="1421"/>
            </a:lvl7pPr>
            <a:lvl8pPr>
              <a:defRPr sz="1421"/>
            </a:lvl8pPr>
            <a:lvl9pPr>
              <a:defRPr sz="142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159" b="1"/>
            </a:lvl1pPr>
            <a:lvl2pPr marL="409701" indent="0">
              <a:buNone/>
              <a:defRPr sz="1818" b="1"/>
            </a:lvl2pPr>
            <a:lvl3pPr marL="819401" indent="0">
              <a:buNone/>
              <a:defRPr sz="1591" b="1"/>
            </a:lvl3pPr>
            <a:lvl4pPr marL="1229102" indent="0">
              <a:buNone/>
              <a:defRPr sz="1421" b="1"/>
            </a:lvl4pPr>
            <a:lvl5pPr marL="1638802" indent="0">
              <a:buNone/>
              <a:defRPr sz="1421" b="1"/>
            </a:lvl5pPr>
            <a:lvl6pPr marL="2048504" indent="0">
              <a:buNone/>
              <a:defRPr sz="1421" b="1"/>
            </a:lvl6pPr>
            <a:lvl7pPr marL="2458204" indent="0">
              <a:buNone/>
              <a:defRPr sz="1421" b="1"/>
            </a:lvl7pPr>
            <a:lvl8pPr marL="2867905" indent="0">
              <a:buNone/>
              <a:defRPr sz="1421" b="1"/>
            </a:lvl8pPr>
            <a:lvl9pPr marL="3277605" indent="0">
              <a:buNone/>
              <a:defRPr sz="142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159"/>
            </a:lvl1pPr>
            <a:lvl2pPr>
              <a:defRPr sz="1818"/>
            </a:lvl2pPr>
            <a:lvl3pPr>
              <a:defRPr sz="1591"/>
            </a:lvl3pPr>
            <a:lvl4pPr>
              <a:defRPr sz="1421"/>
            </a:lvl4pPr>
            <a:lvl5pPr>
              <a:defRPr sz="1421"/>
            </a:lvl5pPr>
            <a:lvl6pPr>
              <a:defRPr sz="1421"/>
            </a:lvl6pPr>
            <a:lvl7pPr>
              <a:defRPr sz="1421"/>
            </a:lvl7pPr>
            <a:lvl8pPr>
              <a:defRPr sz="1421"/>
            </a:lvl8pPr>
            <a:lvl9pPr>
              <a:defRPr sz="142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076FCB44-DCC2-4F4F-AF0A-8140B6F7AB7E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7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1D8E-255C-45DF-812D-4D2EAD46AD0B}" type="datetimeFigureOut">
              <a:rPr lang="en-US" smtClean="0"/>
              <a:pPr/>
              <a:t>17/2/2022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DC5F-A7E4-478A-AF72-CEC8FA1E7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A5084052-D902-4C8B-A112-08B4EF2DE071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210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11775922-2A1C-4ACA-9D11-C3CCDD58EFB5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946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81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841"/>
            </a:lvl1pPr>
            <a:lvl2pPr>
              <a:defRPr sz="2500"/>
            </a:lvl2pPr>
            <a:lvl3pPr>
              <a:defRPr sz="2159"/>
            </a:lvl3pPr>
            <a:lvl4pPr>
              <a:defRPr sz="1818"/>
            </a:lvl4pPr>
            <a:lvl5pPr>
              <a:defRPr sz="1818"/>
            </a:lvl5pPr>
            <a:lvl6pPr>
              <a:defRPr sz="1818"/>
            </a:lvl6pPr>
            <a:lvl7pPr>
              <a:defRPr sz="1818"/>
            </a:lvl7pPr>
            <a:lvl8pPr>
              <a:defRPr sz="1818"/>
            </a:lvl8pPr>
            <a:lvl9pPr>
              <a:defRPr sz="181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250"/>
            </a:lvl1pPr>
            <a:lvl2pPr marL="409701" indent="0">
              <a:buNone/>
              <a:defRPr sz="1080"/>
            </a:lvl2pPr>
            <a:lvl3pPr marL="819401" indent="0">
              <a:buNone/>
              <a:defRPr sz="909"/>
            </a:lvl3pPr>
            <a:lvl4pPr marL="1229102" indent="0">
              <a:buNone/>
              <a:defRPr sz="795"/>
            </a:lvl4pPr>
            <a:lvl5pPr marL="1638802" indent="0">
              <a:buNone/>
              <a:defRPr sz="795"/>
            </a:lvl5pPr>
            <a:lvl6pPr marL="2048504" indent="0">
              <a:buNone/>
              <a:defRPr sz="795"/>
            </a:lvl6pPr>
            <a:lvl7pPr marL="2458204" indent="0">
              <a:buNone/>
              <a:defRPr sz="795"/>
            </a:lvl7pPr>
            <a:lvl8pPr marL="2867905" indent="0">
              <a:buNone/>
              <a:defRPr sz="795"/>
            </a:lvl8pPr>
            <a:lvl9pPr marL="3277605" indent="0">
              <a:buNone/>
              <a:defRPr sz="7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081D8D68-6E26-4AC4-9709-C6458743066B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95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81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41"/>
            </a:lvl1pPr>
            <a:lvl2pPr marL="409701" indent="0">
              <a:buNone/>
              <a:defRPr sz="2500"/>
            </a:lvl2pPr>
            <a:lvl3pPr marL="819401" indent="0">
              <a:buNone/>
              <a:defRPr sz="2159"/>
            </a:lvl3pPr>
            <a:lvl4pPr marL="1229102" indent="0">
              <a:buNone/>
              <a:defRPr sz="1818"/>
            </a:lvl4pPr>
            <a:lvl5pPr marL="1638802" indent="0">
              <a:buNone/>
              <a:defRPr sz="1818"/>
            </a:lvl5pPr>
            <a:lvl6pPr marL="2048504" indent="0">
              <a:buNone/>
              <a:defRPr sz="1818"/>
            </a:lvl6pPr>
            <a:lvl7pPr marL="2458204" indent="0">
              <a:buNone/>
              <a:defRPr sz="1818"/>
            </a:lvl7pPr>
            <a:lvl8pPr marL="2867905" indent="0">
              <a:buNone/>
              <a:defRPr sz="1818"/>
            </a:lvl8pPr>
            <a:lvl9pPr marL="3277605" indent="0">
              <a:buNone/>
              <a:defRPr sz="1818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250"/>
            </a:lvl1pPr>
            <a:lvl2pPr marL="409701" indent="0">
              <a:buNone/>
              <a:defRPr sz="1080"/>
            </a:lvl2pPr>
            <a:lvl3pPr marL="819401" indent="0">
              <a:buNone/>
              <a:defRPr sz="909"/>
            </a:lvl3pPr>
            <a:lvl4pPr marL="1229102" indent="0">
              <a:buNone/>
              <a:defRPr sz="795"/>
            </a:lvl4pPr>
            <a:lvl5pPr marL="1638802" indent="0">
              <a:buNone/>
              <a:defRPr sz="795"/>
            </a:lvl5pPr>
            <a:lvl6pPr marL="2048504" indent="0">
              <a:buNone/>
              <a:defRPr sz="795"/>
            </a:lvl6pPr>
            <a:lvl7pPr marL="2458204" indent="0">
              <a:buNone/>
              <a:defRPr sz="795"/>
            </a:lvl7pPr>
            <a:lvl8pPr marL="2867905" indent="0">
              <a:buNone/>
              <a:defRPr sz="795"/>
            </a:lvl8pPr>
            <a:lvl9pPr marL="3277605" indent="0">
              <a:buNone/>
              <a:defRPr sz="7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CB92759F-BD02-4432-B66C-FA3898DD78AF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590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434C1305-A54F-4F22-B239-CF714EC27C31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950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3B57D2E5-2DB4-435D-B0E9-BAE2CA7795FE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150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1090E-3593-4D7D-A2A1-BEF58867949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512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BFEE1C-A23C-4AA7-B2EC-147F07BD3C8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539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B6829-E7BC-4260-9472-AD2AD1DF4F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346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9BE4E-39A0-4CFA-AA6E-F14A9D86EE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12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1D8E-255C-45DF-812D-4D2EAD46AD0B}" type="datetimeFigureOut">
              <a:rPr lang="en-US" smtClean="0"/>
              <a:pPr/>
              <a:t>17/2/2022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DC5F-A7E4-478A-AF72-CEC8FA1E7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DA5111-1394-4922-B0F3-A226B220FE1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354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799B70-C19A-4AB0-892F-2E905CADBF8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0129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19E3AC-5A75-4060-97FB-94BC47BC455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744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EEA9A5-666C-4BBB-BEA6-69541863EC6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596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E02075-D4F4-4773-840C-0047FBCD9D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7557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8BE236-CFD7-41BA-8CD7-BC86AE9705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08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B254B-DD6F-40A8-9FD8-E67E750356F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6258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205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823"/>
            </a:lvl1pPr>
            <a:lvl2pPr marL="156716" indent="0" algn="ctr">
              <a:buNone/>
              <a:defRPr sz="686"/>
            </a:lvl2pPr>
            <a:lvl3pPr marL="313432" indent="0" algn="ctr">
              <a:buNone/>
              <a:defRPr sz="617"/>
            </a:lvl3pPr>
            <a:lvl4pPr marL="470148" indent="0" algn="ctr">
              <a:buNone/>
              <a:defRPr sz="548"/>
            </a:lvl4pPr>
            <a:lvl5pPr marL="626864" indent="0" algn="ctr">
              <a:buNone/>
              <a:defRPr sz="548"/>
            </a:lvl5pPr>
            <a:lvl6pPr marL="783580" indent="0" algn="ctr">
              <a:buNone/>
              <a:defRPr sz="548"/>
            </a:lvl6pPr>
            <a:lvl7pPr marL="940296" indent="0" algn="ctr">
              <a:buNone/>
              <a:defRPr sz="548"/>
            </a:lvl7pPr>
            <a:lvl8pPr marL="1097012" indent="0" algn="ctr">
              <a:buNone/>
              <a:defRPr sz="548"/>
            </a:lvl8pPr>
            <a:lvl9pPr marL="1253729" indent="0" algn="ctr">
              <a:buNone/>
              <a:defRPr sz="548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2E2315C-A4B3-458C-B1EC-881A2D0AA698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CC76089-4C0B-42F4-BF11-4EC2AAA2C90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149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5F178A3-4AEB-4826-B434-9B75213C7F93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665E3D7A-1D8F-4625-9D6B-628F37C8DA1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957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5"/>
            <a:ext cx="7886700" cy="2852737"/>
          </a:xfrm>
        </p:spPr>
        <p:txBody>
          <a:bodyPr anchor="b"/>
          <a:lstStyle>
            <a:lvl1pPr>
              <a:defRPr sz="205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70"/>
            <a:ext cx="7886700" cy="1500187"/>
          </a:xfrm>
        </p:spPr>
        <p:txBody>
          <a:bodyPr/>
          <a:lstStyle>
            <a:lvl1pPr marL="0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1pPr>
            <a:lvl2pPr marL="156716" indent="0">
              <a:buNone/>
              <a:defRPr sz="686">
                <a:solidFill>
                  <a:schemeClr val="tx1">
                    <a:tint val="75000"/>
                  </a:schemeClr>
                </a:solidFill>
              </a:defRPr>
            </a:lvl2pPr>
            <a:lvl3pPr marL="313432" indent="0">
              <a:buNone/>
              <a:defRPr sz="617">
                <a:solidFill>
                  <a:schemeClr val="tx1">
                    <a:tint val="75000"/>
                  </a:schemeClr>
                </a:solidFill>
              </a:defRPr>
            </a:lvl3pPr>
            <a:lvl4pPr marL="470148" indent="0">
              <a:buNone/>
              <a:defRPr sz="548">
                <a:solidFill>
                  <a:schemeClr val="tx1">
                    <a:tint val="75000"/>
                  </a:schemeClr>
                </a:solidFill>
              </a:defRPr>
            </a:lvl4pPr>
            <a:lvl5pPr marL="626864" indent="0">
              <a:buNone/>
              <a:defRPr sz="548">
                <a:solidFill>
                  <a:schemeClr val="tx1">
                    <a:tint val="75000"/>
                  </a:schemeClr>
                </a:solidFill>
              </a:defRPr>
            </a:lvl5pPr>
            <a:lvl6pPr marL="783580" indent="0">
              <a:buNone/>
              <a:defRPr sz="548">
                <a:solidFill>
                  <a:schemeClr val="tx1">
                    <a:tint val="75000"/>
                  </a:schemeClr>
                </a:solidFill>
              </a:defRPr>
            </a:lvl6pPr>
            <a:lvl7pPr marL="940296" indent="0">
              <a:buNone/>
              <a:defRPr sz="548">
                <a:solidFill>
                  <a:schemeClr val="tx1">
                    <a:tint val="75000"/>
                  </a:schemeClr>
                </a:solidFill>
              </a:defRPr>
            </a:lvl7pPr>
            <a:lvl8pPr marL="1097012" indent="0">
              <a:buNone/>
              <a:defRPr sz="548">
                <a:solidFill>
                  <a:schemeClr val="tx1">
                    <a:tint val="75000"/>
                  </a:schemeClr>
                </a:solidFill>
              </a:defRPr>
            </a:lvl8pPr>
            <a:lvl9pPr marL="1253729" indent="0">
              <a:buNone/>
              <a:defRPr sz="5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ED85B32-E994-4B24-AAC3-8C000EC397ED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B92101C4-BD01-4227-927B-85FB3486CA00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7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1D8E-255C-45DF-812D-4D2EAD46AD0B}" type="datetimeFigureOut">
              <a:rPr lang="en-US" smtClean="0"/>
              <a:pPr/>
              <a:t>17/2/2022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DC5F-A7E4-478A-AF72-CEC8FA1E7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A326748-28C8-4362-A0E2-6E6F54E34E5D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5C6CCD4-1725-43D3-954C-A7DCB298221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185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823" b="1"/>
            </a:lvl1pPr>
            <a:lvl2pPr marL="156716" indent="0">
              <a:buNone/>
              <a:defRPr sz="686" b="1"/>
            </a:lvl2pPr>
            <a:lvl3pPr marL="313432" indent="0">
              <a:buNone/>
              <a:defRPr sz="617" b="1"/>
            </a:lvl3pPr>
            <a:lvl4pPr marL="470148" indent="0">
              <a:buNone/>
              <a:defRPr sz="548" b="1"/>
            </a:lvl4pPr>
            <a:lvl5pPr marL="626864" indent="0">
              <a:buNone/>
              <a:defRPr sz="548" b="1"/>
            </a:lvl5pPr>
            <a:lvl6pPr marL="783580" indent="0">
              <a:buNone/>
              <a:defRPr sz="548" b="1"/>
            </a:lvl6pPr>
            <a:lvl7pPr marL="940296" indent="0">
              <a:buNone/>
              <a:defRPr sz="548" b="1"/>
            </a:lvl7pPr>
            <a:lvl8pPr marL="1097012" indent="0">
              <a:buNone/>
              <a:defRPr sz="548" b="1"/>
            </a:lvl8pPr>
            <a:lvl9pPr marL="1253729" indent="0">
              <a:buNone/>
              <a:defRPr sz="54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823" b="1"/>
            </a:lvl1pPr>
            <a:lvl2pPr marL="156716" indent="0">
              <a:buNone/>
              <a:defRPr sz="686" b="1"/>
            </a:lvl2pPr>
            <a:lvl3pPr marL="313432" indent="0">
              <a:buNone/>
              <a:defRPr sz="617" b="1"/>
            </a:lvl3pPr>
            <a:lvl4pPr marL="470148" indent="0">
              <a:buNone/>
              <a:defRPr sz="548" b="1"/>
            </a:lvl4pPr>
            <a:lvl5pPr marL="626864" indent="0">
              <a:buNone/>
              <a:defRPr sz="548" b="1"/>
            </a:lvl5pPr>
            <a:lvl6pPr marL="783580" indent="0">
              <a:buNone/>
              <a:defRPr sz="548" b="1"/>
            </a:lvl6pPr>
            <a:lvl7pPr marL="940296" indent="0">
              <a:buNone/>
              <a:defRPr sz="548" b="1"/>
            </a:lvl7pPr>
            <a:lvl8pPr marL="1097012" indent="0">
              <a:buNone/>
              <a:defRPr sz="548" b="1"/>
            </a:lvl8pPr>
            <a:lvl9pPr marL="1253729" indent="0">
              <a:buNone/>
              <a:defRPr sz="54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15F2686B-434A-412D-8B54-97861C0D7DF8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1C537561-6879-40A7-9960-21D79472EF6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109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F71BF3B-DF91-4D18-8751-A03D3C891ACA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48E539D-AD01-48E2-A049-349A0BFBD37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25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A8C0288-400A-44B4-A89D-6F2A47B453A5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FD53243-1930-4873-A670-4B04F972596D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06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</p:spPr>
        <p:txBody>
          <a:bodyPr anchor="b"/>
          <a:lstStyle>
            <a:lvl1pPr>
              <a:defRPr sz="109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1" cy="4873625"/>
          </a:xfrm>
        </p:spPr>
        <p:txBody>
          <a:bodyPr/>
          <a:lstStyle>
            <a:lvl1pPr>
              <a:defRPr sz="1097"/>
            </a:lvl1pPr>
            <a:lvl2pPr>
              <a:defRPr sz="960"/>
            </a:lvl2pPr>
            <a:lvl3pPr>
              <a:defRPr sz="823"/>
            </a:lvl3pPr>
            <a:lvl4pPr>
              <a:defRPr sz="686"/>
            </a:lvl4pPr>
            <a:lvl5pPr>
              <a:defRPr sz="686"/>
            </a:lvl5pPr>
            <a:lvl6pPr>
              <a:defRPr sz="686"/>
            </a:lvl6pPr>
            <a:lvl7pPr>
              <a:defRPr sz="686"/>
            </a:lvl7pPr>
            <a:lvl8pPr>
              <a:defRPr sz="686"/>
            </a:lvl8pPr>
            <a:lvl9pPr>
              <a:defRPr sz="68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548"/>
            </a:lvl1pPr>
            <a:lvl2pPr marL="156716" indent="0">
              <a:buNone/>
              <a:defRPr sz="480"/>
            </a:lvl2pPr>
            <a:lvl3pPr marL="313432" indent="0">
              <a:buNone/>
              <a:defRPr sz="411"/>
            </a:lvl3pPr>
            <a:lvl4pPr marL="470148" indent="0">
              <a:buNone/>
              <a:defRPr sz="343"/>
            </a:lvl4pPr>
            <a:lvl5pPr marL="626864" indent="0">
              <a:buNone/>
              <a:defRPr sz="343"/>
            </a:lvl5pPr>
            <a:lvl6pPr marL="783580" indent="0">
              <a:buNone/>
              <a:defRPr sz="343"/>
            </a:lvl6pPr>
            <a:lvl7pPr marL="940296" indent="0">
              <a:buNone/>
              <a:defRPr sz="343"/>
            </a:lvl7pPr>
            <a:lvl8pPr marL="1097012" indent="0">
              <a:buNone/>
              <a:defRPr sz="343"/>
            </a:lvl8pPr>
            <a:lvl9pPr marL="1253729" indent="0">
              <a:buNone/>
              <a:defRPr sz="34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B483E3A-EB59-4EB2-A4CE-7F20B53AF0CC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7934886-3A01-492C-AA36-1B379554CC0E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350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</p:spPr>
        <p:txBody>
          <a:bodyPr anchor="b"/>
          <a:lstStyle>
            <a:lvl1pPr>
              <a:defRPr sz="109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1" cy="4873625"/>
          </a:xfrm>
        </p:spPr>
        <p:txBody>
          <a:bodyPr rtlCol="0">
            <a:normAutofit/>
          </a:bodyPr>
          <a:lstStyle>
            <a:lvl1pPr marL="0" indent="0">
              <a:buNone/>
              <a:defRPr sz="1097"/>
            </a:lvl1pPr>
            <a:lvl2pPr marL="156716" indent="0">
              <a:buNone/>
              <a:defRPr sz="960"/>
            </a:lvl2pPr>
            <a:lvl3pPr marL="313432" indent="0">
              <a:buNone/>
              <a:defRPr sz="823"/>
            </a:lvl3pPr>
            <a:lvl4pPr marL="470148" indent="0">
              <a:buNone/>
              <a:defRPr sz="686"/>
            </a:lvl4pPr>
            <a:lvl5pPr marL="626864" indent="0">
              <a:buNone/>
              <a:defRPr sz="686"/>
            </a:lvl5pPr>
            <a:lvl6pPr marL="783580" indent="0">
              <a:buNone/>
              <a:defRPr sz="686"/>
            </a:lvl6pPr>
            <a:lvl7pPr marL="940296" indent="0">
              <a:buNone/>
              <a:defRPr sz="686"/>
            </a:lvl7pPr>
            <a:lvl8pPr marL="1097012" indent="0">
              <a:buNone/>
              <a:defRPr sz="686"/>
            </a:lvl8pPr>
            <a:lvl9pPr marL="1253729" indent="0">
              <a:buNone/>
              <a:defRPr sz="68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548"/>
            </a:lvl1pPr>
            <a:lvl2pPr marL="156716" indent="0">
              <a:buNone/>
              <a:defRPr sz="480"/>
            </a:lvl2pPr>
            <a:lvl3pPr marL="313432" indent="0">
              <a:buNone/>
              <a:defRPr sz="411"/>
            </a:lvl3pPr>
            <a:lvl4pPr marL="470148" indent="0">
              <a:buNone/>
              <a:defRPr sz="343"/>
            </a:lvl4pPr>
            <a:lvl5pPr marL="626864" indent="0">
              <a:buNone/>
              <a:defRPr sz="343"/>
            </a:lvl5pPr>
            <a:lvl6pPr marL="783580" indent="0">
              <a:buNone/>
              <a:defRPr sz="343"/>
            </a:lvl6pPr>
            <a:lvl7pPr marL="940296" indent="0">
              <a:buNone/>
              <a:defRPr sz="343"/>
            </a:lvl7pPr>
            <a:lvl8pPr marL="1097012" indent="0">
              <a:buNone/>
              <a:defRPr sz="343"/>
            </a:lvl8pPr>
            <a:lvl9pPr marL="1253729" indent="0">
              <a:buNone/>
              <a:defRPr sz="34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BD7A0461-B851-40EB-A191-D46F26B68F57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8A52601-0DEF-41A4-944E-3DA0890B8F1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689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C6E381B-5377-4261-9315-18539493FED8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58BE862-8502-40E1-BD7A-D0720E2942B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751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7756ADF-4BEF-4EE7-BC43-74903B76A26A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3638562A-141B-4361-9610-EEA1C1AFE2FE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775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2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2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5793CBF-A9AE-4A32-835A-1A4C061A6071}" type="slidenum">
              <a:rPr lang="en-US" altLang="en-US" smtClean="0"/>
              <a:pPr defTabSz="68580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672656"/>
      </p:ext>
    </p:extLst>
  </p:cSld>
  <p:clrMapOvr>
    <a:masterClrMapping/>
  </p:clrMapOvr>
  <p:transition>
    <p:whee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25074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1D8E-255C-45DF-812D-4D2EAD46AD0B}" type="datetimeFigureOut">
              <a:rPr lang="en-US" smtClean="0"/>
              <a:pPr/>
              <a:t>17/2/2022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DC5F-A7E4-478A-AF72-CEC8FA1E7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192808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65735865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61371860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26722279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49920504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89487685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7477300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5"/>
            <a:ext cx="1895722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99987662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875469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2638278"/>
            <a:ext cx="1765239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82160141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1D8E-255C-45DF-812D-4D2EAD46AD0B}" type="datetimeFigureOut">
              <a:rPr lang="en-US" smtClean="0"/>
              <a:pPr/>
              <a:t>17/2/2022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DC5F-A7E4-478A-AF72-CEC8FA1E7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2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380414"/>
      </p:ext>
    </p:extLst>
  </p:cSld>
  <p:clrMapOvr>
    <a:masterClrMapping/>
  </p:clrMapOvr>
  <p:transition spd="slow" advClick="0" advTm="0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644132"/>
      </p:ext>
    </p:extLst>
  </p:cSld>
  <p:clrMapOvr>
    <a:masterClrMapping/>
  </p:clrMapOvr>
  <p:transition spd="slow" advClick="0" advTm="0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287572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558836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7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41654507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31406981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0710295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970736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94232787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2" y="2516067"/>
            <a:ext cx="1338628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81881753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7361042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2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3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333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4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52.xml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366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0" Type="http://schemas.openxmlformats.org/officeDocument/2006/relationships/slideLayout" Target="../slideLayouts/slideLayout374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8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377.xml"/><Relationship Id="rId1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81.xml"/><Relationship Id="rId11" Type="http://schemas.openxmlformats.org/officeDocument/2006/relationships/slideLayout" Target="../slideLayouts/slideLayout386.xml"/><Relationship Id="rId5" Type="http://schemas.openxmlformats.org/officeDocument/2006/relationships/slideLayout" Target="../slideLayouts/slideLayout380.xml"/><Relationship Id="rId10" Type="http://schemas.openxmlformats.org/officeDocument/2006/relationships/slideLayout" Target="../slideLayouts/slideLayout385.xml"/><Relationship Id="rId4" Type="http://schemas.openxmlformats.org/officeDocument/2006/relationships/slideLayout" Target="../slideLayouts/slideLayout379.xml"/><Relationship Id="rId9" Type="http://schemas.openxmlformats.org/officeDocument/2006/relationships/slideLayout" Target="../slideLayouts/slideLayout384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9.xml"/><Relationship Id="rId18" Type="http://schemas.openxmlformats.org/officeDocument/2006/relationships/slideLayout" Target="../slideLayouts/slideLayout404.xml"/><Relationship Id="rId26" Type="http://schemas.openxmlformats.org/officeDocument/2006/relationships/slideLayout" Target="../slideLayouts/slideLayout412.xml"/><Relationship Id="rId39" Type="http://schemas.openxmlformats.org/officeDocument/2006/relationships/slideLayout" Target="../slideLayouts/slideLayout425.xml"/><Relationship Id="rId3" Type="http://schemas.openxmlformats.org/officeDocument/2006/relationships/slideLayout" Target="../slideLayouts/slideLayout389.xml"/><Relationship Id="rId21" Type="http://schemas.openxmlformats.org/officeDocument/2006/relationships/slideLayout" Target="../slideLayouts/slideLayout407.xml"/><Relationship Id="rId34" Type="http://schemas.openxmlformats.org/officeDocument/2006/relationships/slideLayout" Target="../slideLayouts/slideLayout420.xml"/><Relationship Id="rId42" Type="http://schemas.openxmlformats.org/officeDocument/2006/relationships/slideLayout" Target="../slideLayouts/slideLayout428.xml"/><Relationship Id="rId47" Type="http://schemas.openxmlformats.org/officeDocument/2006/relationships/slideLayout" Target="../slideLayouts/slideLayout433.xml"/><Relationship Id="rId50" Type="http://schemas.openxmlformats.org/officeDocument/2006/relationships/theme" Target="../theme/theme19.xml"/><Relationship Id="rId7" Type="http://schemas.openxmlformats.org/officeDocument/2006/relationships/slideLayout" Target="../slideLayouts/slideLayout393.xml"/><Relationship Id="rId12" Type="http://schemas.openxmlformats.org/officeDocument/2006/relationships/slideLayout" Target="../slideLayouts/slideLayout398.xml"/><Relationship Id="rId17" Type="http://schemas.openxmlformats.org/officeDocument/2006/relationships/slideLayout" Target="../slideLayouts/slideLayout403.xml"/><Relationship Id="rId25" Type="http://schemas.openxmlformats.org/officeDocument/2006/relationships/slideLayout" Target="../slideLayouts/slideLayout411.xml"/><Relationship Id="rId33" Type="http://schemas.openxmlformats.org/officeDocument/2006/relationships/slideLayout" Target="../slideLayouts/slideLayout419.xml"/><Relationship Id="rId38" Type="http://schemas.openxmlformats.org/officeDocument/2006/relationships/slideLayout" Target="../slideLayouts/slideLayout424.xml"/><Relationship Id="rId46" Type="http://schemas.openxmlformats.org/officeDocument/2006/relationships/slideLayout" Target="../slideLayouts/slideLayout432.xml"/><Relationship Id="rId2" Type="http://schemas.openxmlformats.org/officeDocument/2006/relationships/slideLayout" Target="../slideLayouts/slideLayout388.xml"/><Relationship Id="rId16" Type="http://schemas.openxmlformats.org/officeDocument/2006/relationships/slideLayout" Target="../slideLayouts/slideLayout402.xml"/><Relationship Id="rId20" Type="http://schemas.openxmlformats.org/officeDocument/2006/relationships/slideLayout" Target="../slideLayouts/slideLayout406.xml"/><Relationship Id="rId29" Type="http://schemas.openxmlformats.org/officeDocument/2006/relationships/slideLayout" Target="../slideLayouts/slideLayout415.xml"/><Relationship Id="rId41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24" Type="http://schemas.openxmlformats.org/officeDocument/2006/relationships/slideLayout" Target="../slideLayouts/slideLayout410.xml"/><Relationship Id="rId32" Type="http://schemas.openxmlformats.org/officeDocument/2006/relationships/slideLayout" Target="../slideLayouts/slideLayout418.xml"/><Relationship Id="rId37" Type="http://schemas.openxmlformats.org/officeDocument/2006/relationships/slideLayout" Target="../slideLayouts/slideLayout423.xml"/><Relationship Id="rId40" Type="http://schemas.openxmlformats.org/officeDocument/2006/relationships/slideLayout" Target="../slideLayouts/slideLayout426.xml"/><Relationship Id="rId45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391.xml"/><Relationship Id="rId15" Type="http://schemas.openxmlformats.org/officeDocument/2006/relationships/slideLayout" Target="../slideLayouts/slideLayout401.xml"/><Relationship Id="rId23" Type="http://schemas.openxmlformats.org/officeDocument/2006/relationships/slideLayout" Target="../slideLayouts/slideLayout409.xml"/><Relationship Id="rId28" Type="http://schemas.openxmlformats.org/officeDocument/2006/relationships/slideLayout" Target="../slideLayouts/slideLayout414.xml"/><Relationship Id="rId36" Type="http://schemas.openxmlformats.org/officeDocument/2006/relationships/slideLayout" Target="../slideLayouts/slideLayout422.xml"/><Relationship Id="rId49" Type="http://schemas.openxmlformats.org/officeDocument/2006/relationships/slideLayout" Target="../slideLayouts/slideLayout435.xml"/><Relationship Id="rId10" Type="http://schemas.openxmlformats.org/officeDocument/2006/relationships/slideLayout" Target="../slideLayouts/slideLayout396.xml"/><Relationship Id="rId19" Type="http://schemas.openxmlformats.org/officeDocument/2006/relationships/slideLayout" Target="../slideLayouts/slideLayout405.xml"/><Relationship Id="rId31" Type="http://schemas.openxmlformats.org/officeDocument/2006/relationships/slideLayout" Target="../slideLayouts/slideLayout417.xml"/><Relationship Id="rId44" Type="http://schemas.openxmlformats.org/officeDocument/2006/relationships/slideLayout" Target="../slideLayouts/slideLayout430.xml"/><Relationship Id="rId52" Type="http://schemas.openxmlformats.org/officeDocument/2006/relationships/image" Target="../media/image5.png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Relationship Id="rId14" Type="http://schemas.openxmlformats.org/officeDocument/2006/relationships/slideLayout" Target="../slideLayouts/slideLayout400.xml"/><Relationship Id="rId22" Type="http://schemas.openxmlformats.org/officeDocument/2006/relationships/slideLayout" Target="../slideLayouts/slideLayout408.xml"/><Relationship Id="rId27" Type="http://schemas.openxmlformats.org/officeDocument/2006/relationships/slideLayout" Target="../slideLayouts/slideLayout413.xml"/><Relationship Id="rId30" Type="http://schemas.openxmlformats.org/officeDocument/2006/relationships/slideLayout" Target="../slideLayouts/slideLayout416.xml"/><Relationship Id="rId35" Type="http://schemas.openxmlformats.org/officeDocument/2006/relationships/slideLayout" Target="../slideLayouts/slideLayout421.xml"/><Relationship Id="rId43" Type="http://schemas.openxmlformats.org/officeDocument/2006/relationships/slideLayout" Target="../slideLayouts/slideLayout429.xml"/><Relationship Id="rId48" Type="http://schemas.openxmlformats.org/officeDocument/2006/relationships/slideLayout" Target="../slideLayouts/slideLayout434.xml"/><Relationship Id="rId8" Type="http://schemas.openxmlformats.org/officeDocument/2006/relationships/slideLayout" Target="../slideLayouts/slideLayout394.xml"/><Relationship Id="rId51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3.xml"/><Relationship Id="rId3" Type="http://schemas.openxmlformats.org/officeDocument/2006/relationships/slideLayout" Target="../slideLayouts/slideLayout438.xml"/><Relationship Id="rId7" Type="http://schemas.openxmlformats.org/officeDocument/2006/relationships/slideLayout" Target="../slideLayouts/slideLayout44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437.xml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6.xml"/><Relationship Id="rId5" Type="http://schemas.openxmlformats.org/officeDocument/2006/relationships/slideLayout" Target="../slideLayouts/slideLayout440.xml"/><Relationship Id="rId10" Type="http://schemas.openxmlformats.org/officeDocument/2006/relationships/slideLayout" Target="../slideLayouts/slideLayout445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4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449.xml"/><Relationship Id="rId7" Type="http://schemas.openxmlformats.org/officeDocument/2006/relationships/slideLayout" Target="../slideLayouts/slideLayout453.xml"/><Relationship Id="rId12" Type="http://schemas.openxmlformats.org/officeDocument/2006/relationships/slideLayout" Target="../slideLayouts/slideLayout458.xml"/><Relationship Id="rId2" Type="http://schemas.openxmlformats.org/officeDocument/2006/relationships/slideLayout" Target="../slideLayouts/slideLayout448.xml"/><Relationship Id="rId1" Type="http://schemas.openxmlformats.org/officeDocument/2006/relationships/slideLayout" Target="../slideLayouts/slideLayout447.xml"/><Relationship Id="rId6" Type="http://schemas.openxmlformats.org/officeDocument/2006/relationships/slideLayout" Target="../slideLayouts/slideLayout452.xml"/><Relationship Id="rId11" Type="http://schemas.openxmlformats.org/officeDocument/2006/relationships/slideLayout" Target="../slideLayouts/slideLayout457.xml"/><Relationship Id="rId5" Type="http://schemas.openxmlformats.org/officeDocument/2006/relationships/slideLayout" Target="../slideLayouts/slideLayout451.xml"/><Relationship Id="rId10" Type="http://schemas.openxmlformats.org/officeDocument/2006/relationships/slideLayout" Target="../slideLayouts/slideLayout456.xml"/><Relationship Id="rId4" Type="http://schemas.openxmlformats.org/officeDocument/2006/relationships/slideLayout" Target="../slideLayouts/slideLayout450.xml"/><Relationship Id="rId9" Type="http://schemas.openxmlformats.org/officeDocument/2006/relationships/slideLayout" Target="../slideLayouts/slideLayout45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6.xml"/><Relationship Id="rId3" Type="http://schemas.openxmlformats.org/officeDocument/2006/relationships/slideLayout" Target="../slideLayouts/slideLayout461.xml"/><Relationship Id="rId7" Type="http://schemas.openxmlformats.org/officeDocument/2006/relationships/slideLayout" Target="../slideLayouts/slideLayout46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460.xml"/><Relationship Id="rId1" Type="http://schemas.openxmlformats.org/officeDocument/2006/relationships/slideLayout" Target="../slideLayouts/slideLayout459.xml"/><Relationship Id="rId6" Type="http://schemas.openxmlformats.org/officeDocument/2006/relationships/slideLayout" Target="../slideLayouts/slideLayout464.xml"/><Relationship Id="rId11" Type="http://schemas.openxmlformats.org/officeDocument/2006/relationships/slideLayout" Target="../slideLayouts/slideLayout469.xml"/><Relationship Id="rId5" Type="http://schemas.openxmlformats.org/officeDocument/2006/relationships/slideLayout" Target="../slideLayouts/slideLayout463.xml"/><Relationship Id="rId10" Type="http://schemas.openxmlformats.org/officeDocument/2006/relationships/slideLayout" Target="../slideLayouts/slideLayout468.xml"/><Relationship Id="rId4" Type="http://schemas.openxmlformats.org/officeDocument/2006/relationships/slideLayout" Target="../slideLayouts/slideLayout462.xml"/><Relationship Id="rId9" Type="http://schemas.openxmlformats.org/officeDocument/2006/relationships/slideLayout" Target="../slideLayouts/slideLayout4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08.xml"/><Relationship Id="rId47" Type="http://schemas.openxmlformats.org/officeDocument/2006/relationships/slideLayout" Target="../slideLayouts/slideLayout113.xml"/><Relationship Id="rId50" Type="http://schemas.openxmlformats.org/officeDocument/2006/relationships/slideLayout" Target="../slideLayouts/slideLayout116.xml"/><Relationship Id="rId55" Type="http://schemas.openxmlformats.org/officeDocument/2006/relationships/slideLayout" Target="../slideLayouts/slideLayout121.xml"/><Relationship Id="rId63" Type="http://schemas.openxmlformats.org/officeDocument/2006/relationships/slideLayout" Target="../slideLayouts/slideLayout129.xml"/><Relationship Id="rId68" Type="http://schemas.openxmlformats.org/officeDocument/2006/relationships/slideLayout" Target="../slideLayouts/slideLayout134.xml"/><Relationship Id="rId76" Type="http://schemas.openxmlformats.org/officeDocument/2006/relationships/slideLayout" Target="../slideLayouts/slideLayout142.xml"/><Relationship Id="rId84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73.xml"/><Relationship Id="rId7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45" Type="http://schemas.openxmlformats.org/officeDocument/2006/relationships/slideLayout" Target="../slideLayouts/slideLayout111.xml"/><Relationship Id="rId53" Type="http://schemas.openxmlformats.org/officeDocument/2006/relationships/slideLayout" Target="../slideLayouts/slideLayout119.xml"/><Relationship Id="rId58" Type="http://schemas.openxmlformats.org/officeDocument/2006/relationships/slideLayout" Target="../slideLayouts/slideLayout124.xml"/><Relationship Id="rId66" Type="http://schemas.openxmlformats.org/officeDocument/2006/relationships/slideLayout" Target="../slideLayouts/slideLayout132.xml"/><Relationship Id="rId74" Type="http://schemas.openxmlformats.org/officeDocument/2006/relationships/slideLayout" Target="../slideLayouts/slideLayout140.xml"/><Relationship Id="rId79" Type="http://schemas.openxmlformats.org/officeDocument/2006/relationships/slideLayout" Target="../slideLayouts/slideLayout145.xml"/><Relationship Id="rId87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127.xml"/><Relationship Id="rId82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43" Type="http://schemas.openxmlformats.org/officeDocument/2006/relationships/slideLayout" Target="../slideLayouts/slideLayout109.xml"/><Relationship Id="rId48" Type="http://schemas.openxmlformats.org/officeDocument/2006/relationships/slideLayout" Target="../slideLayouts/slideLayout114.xml"/><Relationship Id="rId56" Type="http://schemas.openxmlformats.org/officeDocument/2006/relationships/slideLayout" Target="../slideLayouts/slideLayout122.xml"/><Relationship Id="rId64" Type="http://schemas.openxmlformats.org/officeDocument/2006/relationships/slideLayout" Target="../slideLayouts/slideLayout130.xml"/><Relationship Id="rId69" Type="http://schemas.openxmlformats.org/officeDocument/2006/relationships/slideLayout" Target="../slideLayouts/slideLayout135.xml"/><Relationship Id="rId7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74.xml"/><Relationship Id="rId51" Type="http://schemas.openxmlformats.org/officeDocument/2006/relationships/slideLayout" Target="../slideLayouts/slideLayout117.xml"/><Relationship Id="rId72" Type="http://schemas.openxmlformats.org/officeDocument/2006/relationships/slideLayout" Target="../slideLayouts/slideLayout138.xml"/><Relationship Id="rId80" Type="http://schemas.openxmlformats.org/officeDocument/2006/relationships/slideLayout" Target="../slideLayouts/slideLayout146.xml"/><Relationship Id="rId85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12.xml"/><Relationship Id="rId59" Type="http://schemas.openxmlformats.org/officeDocument/2006/relationships/slideLayout" Target="../slideLayouts/slideLayout125.xml"/><Relationship Id="rId67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107.xml"/><Relationship Id="rId54" Type="http://schemas.openxmlformats.org/officeDocument/2006/relationships/slideLayout" Target="../slideLayouts/slideLayout120.xml"/><Relationship Id="rId62" Type="http://schemas.openxmlformats.org/officeDocument/2006/relationships/slideLayout" Target="../slideLayouts/slideLayout128.xml"/><Relationship Id="rId70" Type="http://schemas.openxmlformats.org/officeDocument/2006/relationships/slideLayout" Target="../slideLayouts/slideLayout136.xml"/><Relationship Id="rId75" Type="http://schemas.openxmlformats.org/officeDocument/2006/relationships/slideLayout" Target="../slideLayouts/slideLayout141.xml"/><Relationship Id="rId83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15.xml"/><Relationship Id="rId57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10.xml"/><Relationship Id="rId52" Type="http://schemas.openxmlformats.org/officeDocument/2006/relationships/slideLayout" Target="../slideLayouts/slideLayout118.xml"/><Relationship Id="rId60" Type="http://schemas.openxmlformats.org/officeDocument/2006/relationships/slideLayout" Target="../slideLayouts/slideLayout126.xml"/><Relationship Id="rId65" Type="http://schemas.openxmlformats.org/officeDocument/2006/relationships/slideLayout" Target="../slideLayouts/slideLayout131.xml"/><Relationship Id="rId73" Type="http://schemas.openxmlformats.org/officeDocument/2006/relationships/slideLayout" Target="../slideLayouts/slideLayout139.xml"/><Relationship Id="rId78" Type="http://schemas.openxmlformats.org/officeDocument/2006/relationships/slideLayout" Target="../slideLayouts/slideLayout144.xml"/><Relationship Id="rId81" Type="http://schemas.openxmlformats.org/officeDocument/2006/relationships/slideLayout" Target="../slideLayouts/slideLayout147.xml"/><Relationship Id="rId86" Type="http://schemas.openxmlformats.org/officeDocument/2006/relationships/slideLayout" Target="../slideLayouts/slideLayout152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78.xml"/><Relationship Id="rId39" Type="http://schemas.openxmlformats.org/officeDocument/2006/relationships/slideLayout" Target="../slideLayouts/slideLayout191.xml"/><Relationship Id="rId21" Type="http://schemas.openxmlformats.org/officeDocument/2006/relationships/slideLayout" Target="../slideLayouts/slideLayout173.xml"/><Relationship Id="rId34" Type="http://schemas.openxmlformats.org/officeDocument/2006/relationships/slideLayout" Target="../slideLayouts/slideLayout186.xml"/><Relationship Id="rId42" Type="http://schemas.openxmlformats.org/officeDocument/2006/relationships/slideLayout" Target="../slideLayouts/slideLayout194.xml"/><Relationship Id="rId47" Type="http://schemas.openxmlformats.org/officeDocument/2006/relationships/slideLayout" Target="../slideLayouts/slideLayout199.xml"/><Relationship Id="rId50" Type="http://schemas.openxmlformats.org/officeDocument/2006/relationships/slideLayout" Target="../slideLayouts/slideLayout202.xml"/><Relationship Id="rId55" Type="http://schemas.openxmlformats.org/officeDocument/2006/relationships/slideLayout" Target="../slideLayouts/slideLayout207.xml"/><Relationship Id="rId63" Type="http://schemas.openxmlformats.org/officeDocument/2006/relationships/slideLayout" Target="../slideLayouts/slideLayout215.xml"/><Relationship Id="rId68" Type="http://schemas.openxmlformats.org/officeDocument/2006/relationships/slideLayout" Target="../slideLayouts/slideLayout220.xml"/><Relationship Id="rId76" Type="http://schemas.openxmlformats.org/officeDocument/2006/relationships/slideLayout" Target="../slideLayouts/slideLayout228.xml"/><Relationship Id="rId84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159.xml"/><Relationship Id="rId71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32" Type="http://schemas.openxmlformats.org/officeDocument/2006/relationships/slideLayout" Target="../slideLayouts/slideLayout184.xml"/><Relationship Id="rId37" Type="http://schemas.openxmlformats.org/officeDocument/2006/relationships/slideLayout" Target="../slideLayouts/slideLayout189.xml"/><Relationship Id="rId40" Type="http://schemas.openxmlformats.org/officeDocument/2006/relationships/slideLayout" Target="../slideLayouts/slideLayout192.xml"/><Relationship Id="rId45" Type="http://schemas.openxmlformats.org/officeDocument/2006/relationships/slideLayout" Target="../slideLayouts/slideLayout197.xml"/><Relationship Id="rId53" Type="http://schemas.openxmlformats.org/officeDocument/2006/relationships/slideLayout" Target="../slideLayouts/slideLayout205.xml"/><Relationship Id="rId58" Type="http://schemas.openxmlformats.org/officeDocument/2006/relationships/slideLayout" Target="../slideLayouts/slideLayout210.xml"/><Relationship Id="rId66" Type="http://schemas.openxmlformats.org/officeDocument/2006/relationships/slideLayout" Target="../slideLayouts/slideLayout218.xml"/><Relationship Id="rId74" Type="http://schemas.openxmlformats.org/officeDocument/2006/relationships/slideLayout" Target="../slideLayouts/slideLayout226.xml"/><Relationship Id="rId79" Type="http://schemas.openxmlformats.org/officeDocument/2006/relationships/slideLayout" Target="../slideLayouts/slideLayout231.xml"/><Relationship Id="rId87" Type="http://schemas.openxmlformats.org/officeDocument/2006/relationships/theme" Target="../theme/theme8.xml"/><Relationship Id="rId5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213.xml"/><Relationship Id="rId82" Type="http://schemas.openxmlformats.org/officeDocument/2006/relationships/slideLayout" Target="../slideLayouts/slideLayout234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Relationship Id="rId27" Type="http://schemas.openxmlformats.org/officeDocument/2006/relationships/slideLayout" Target="../slideLayouts/slideLayout179.xml"/><Relationship Id="rId30" Type="http://schemas.openxmlformats.org/officeDocument/2006/relationships/slideLayout" Target="../slideLayouts/slideLayout182.xml"/><Relationship Id="rId35" Type="http://schemas.openxmlformats.org/officeDocument/2006/relationships/slideLayout" Target="../slideLayouts/slideLayout187.xml"/><Relationship Id="rId43" Type="http://schemas.openxmlformats.org/officeDocument/2006/relationships/slideLayout" Target="../slideLayouts/slideLayout195.xml"/><Relationship Id="rId48" Type="http://schemas.openxmlformats.org/officeDocument/2006/relationships/slideLayout" Target="../slideLayouts/slideLayout200.xml"/><Relationship Id="rId56" Type="http://schemas.openxmlformats.org/officeDocument/2006/relationships/slideLayout" Target="../slideLayouts/slideLayout208.xml"/><Relationship Id="rId64" Type="http://schemas.openxmlformats.org/officeDocument/2006/relationships/slideLayout" Target="../slideLayouts/slideLayout216.xml"/><Relationship Id="rId69" Type="http://schemas.openxmlformats.org/officeDocument/2006/relationships/slideLayout" Target="../slideLayouts/slideLayout221.xml"/><Relationship Id="rId77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160.xml"/><Relationship Id="rId51" Type="http://schemas.openxmlformats.org/officeDocument/2006/relationships/slideLayout" Target="../slideLayouts/slideLayout203.xml"/><Relationship Id="rId72" Type="http://schemas.openxmlformats.org/officeDocument/2006/relationships/slideLayout" Target="../slideLayouts/slideLayout224.xml"/><Relationship Id="rId80" Type="http://schemas.openxmlformats.org/officeDocument/2006/relationships/slideLayout" Target="../slideLayouts/slideLayout232.xml"/><Relationship Id="rId85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77.xml"/><Relationship Id="rId33" Type="http://schemas.openxmlformats.org/officeDocument/2006/relationships/slideLayout" Target="../slideLayouts/slideLayout185.xml"/><Relationship Id="rId38" Type="http://schemas.openxmlformats.org/officeDocument/2006/relationships/slideLayout" Target="../slideLayouts/slideLayout190.xml"/><Relationship Id="rId46" Type="http://schemas.openxmlformats.org/officeDocument/2006/relationships/slideLayout" Target="../slideLayouts/slideLayout198.xml"/><Relationship Id="rId59" Type="http://schemas.openxmlformats.org/officeDocument/2006/relationships/slideLayout" Target="../slideLayouts/slideLayout211.xml"/><Relationship Id="rId67" Type="http://schemas.openxmlformats.org/officeDocument/2006/relationships/slideLayout" Target="../slideLayouts/slideLayout219.xml"/><Relationship Id="rId20" Type="http://schemas.openxmlformats.org/officeDocument/2006/relationships/slideLayout" Target="../slideLayouts/slideLayout172.xml"/><Relationship Id="rId41" Type="http://schemas.openxmlformats.org/officeDocument/2006/relationships/slideLayout" Target="../slideLayouts/slideLayout193.xml"/><Relationship Id="rId54" Type="http://schemas.openxmlformats.org/officeDocument/2006/relationships/slideLayout" Target="../slideLayouts/slideLayout206.xml"/><Relationship Id="rId62" Type="http://schemas.openxmlformats.org/officeDocument/2006/relationships/slideLayout" Target="../slideLayouts/slideLayout214.xml"/><Relationship Id="rId70" Type="http://schemas.openxmlformats.org/officeDocument/2006/relationships/slideLayout" Target="../slideLayouts/slideLayout222.xml"/><Relationship Id="rId75" Type="http://schemas.openxmlformats.org/officeDocument/2006/relationships/slideLayout" Target="../slideLayouts/slideLayout227.xml"/><Relationship Id="rId83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28" Type="http://schemas.openxmlformats.org/officeDocument/2006/relationships/slideLayout" Target="../slideLayouts/slideLayout180.xml"/><Relationship Id="rId36" Type="http://schemas.openxmlformats.org/officeDocument/2006/relationships/slideLayout" Target="../slideLayouts/slideLayout188.xml"/><Relationship Id="rId49" Type="http://schemas.openxmlformats.org/officeDocument/2006/relationships/slideLayout" Target="../slideLayouts/slideLayout201.xml"/><Relationship Id="rId57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162.xml"/><Relationship Id="rId31" Type="http://schemas.openxmlformats.org/officeDocument/2006/relationships/slideLayout" Target="../slideLayouts/slideLayout183.xml"/><Relationship Id="rId44" Type="http://schemas.openxmlformats.org/officeDocument/2006/relationships/slideLayout" Target="../slideLayouts/slideLayout196.xml"/><Relationship Id="rId52" Type="http://schemas.openxmlformats.org/officeDocument/2006/relationships/slideLayout" Target="../slideLayouts/slideLayout204.xml"/><Relationship Id="rId60" Type="http://schemas.openxmlformats.org/officeDocument/2006/relationships/slideLayout" Target="../slideLayouts/slideLayout212.xml"/><Relationship Id="rId65" Type="http://schemas.openxmlformats.org/officeDocument/2006/relationships/slideLayout" Target="../slideLayouts/slideLayout217.xml"/><Relationship Id="rId73" Type="http://schemas.openxmlformats.org/officeDocument/2006/relationships/slideLayout" Target="../slideLayouts/slideLayout225.xml"/><Relationship Id="rId78" Type="http://schemas.openxmlformats.org/officeDocument/2006/relationships/slideLayout" Target="../slideLayouts/slideLayout230.xml"/><Relationship Id="rId81" Type="http://schemas.openxmlformats.org/officeDocument/2006/relationships/slideLayout" Target="../slideLayouts/slideLayout233.xml"/><Relationship Id="rId86" Type="http://schemas.openxmlformats.org/officeDocument/2006/relationships/slideLayout" Target="../slideLayouts/slideLayout23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1.xml"/><Relationship Id="rId18" Type="http://schemas.openxmlformats.org/officeDocument/2006/relationships/slideLayout" Target="../slideLayouts/slideLayout256.xml"/><Relationship Id="rId26" Type="http://schemas.openxmlformats.org/officeDocument/2006/relationships/slideLayout" Target="../slideLayouts/slideLayout264.xml"/><Relationship Id="rId39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41.xml"/><Relationship Id="rId21" Type="http://schemas.openxmlformats.org/officeDocument/2006/relationships/slideLayout" Target="../slideLayouts/slideLayout259.xml"/><Relationship Id="rId34" Type="http://schemas.openxmlformats.org/officeDocument/2006/relationships/slideLayout" Target="../slideLayouts/slideLayout272.xml"/><Relationship Id="rId42" Type="http://schemas.openxmlformats.org/officeDocument/2006/relationships/slideLayout" Target="../slideLayouts/slideLayout280.xml"/><Relationship Id="rId47" Type="http://schemas.openxmlformats.org/officeDocument/2006/relationships/slideLayout" Target="../slideLayouts/slideLayout285.xml"/><Relationship Id="rId50" Type="http://schemas.openxmlformats.org/officeDocument/2006/relationships/theme" Target="../theme/theme9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17" Type="http://schemas.openxmlformats.org/officeDocument/2006/relationships/slideLayout" Target="../slideLayouts/slideLayout255.xml"/><Relationship Id="rId25" Type="http://schemas.openxmlformats.org/officeDocument/2006/relationships/slideLayout" Target="../slideLayouts/slideLayout263.xml"/><Relationship Id="rId33" Type="http://schemas.openxmlformats.org/officeDocument/2006/relationships/slideLayout" Target="../slideLayouts/slideLayout271.xml"/><Relationship Id="rId38" Type="http://schemas.openxmlformats.org/officeDocument/2006/relationships/slideLayout" Target="../slideLayouts/slideLayout276.xml"/><Relationship Id="rId46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40.xml"/><Relationship Id="rId16" Type="http://schemas.openxmlformats.org/officeDocument/2006/relationships/slideLayout" Target="../slideLayouts/slideLayout254.xml"/><Relationship Id="rId20" Type="http://schemas.openxmlformats.org/officeDocument/2006/relationships/slideLayout" Target="../slideLayouts/slideLayout258.xml"/><Relationship Id="rId29" Type="http://schemas.openxmlformats.org/officeDocument/2006/relationships/slideLayout" Target="../slideLayouts/slideLayout267.xml"/><Relationship Id="rId41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24" Type="http://schemas.openxmlformats.org/officeDocument/2006/relationships/slideLayout" Target="../slideLayouts/slideLayout262.xml"/><Relationship Id="rId32" Type="http://schemas.openxmlformats.org/officeDocument/2006/relationships/slideLayout" Target="../slideLayouts/slideLayout270.xml"/><Relationship Id="rId37" Type="http://schemas.openxmlformats.org/officeDocument/2006/relationships/slideLayout" Target="../slideLayouts/slideLayout275.xml"/><Relationship Id="rId40" Type="http://schemas.openxmlformats.org/officeDocument/2006/relationships/slideLayout" Target="../slideLayouts/slideLayout278.xml"/><Relationship Id="rId45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43.xml"/><Relationship Id="rId15" Type="http://schemas.openxmlformats.org/officeDocument/2006/relationships/slideLayout" Target="../slideLayouts/slideLayout253.xml"/><Relationship Id="rId23" Type="http://schemas.openxmlformats.org/officeDocument/2006/relationships/slideLayout" Target="../slideLayouts/slideLayout261.xml"/><Relationship Id="rId28" Type="http://schemas.openxmlformats.org/officeDocument/2006/relationships/slideLayout" Target="../slideLayouts/slideLayout266.xml"/><Relationship Id="rId36" Type="http://schemas.openxmlformats.org/officeDocument/2006/relationships/slideLayout" Target="../slideLayouts/slideLayout274.xml"/><Relationship Id="rId49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48.xml"/><Relationship Id="rId19" Type="http://schemas.openxmlformats.org/officeDocument/2006/relationships/slideLayout" Target="../slideLayouts/slideLayout257.xml"/><Relationship Id="rId31" Type="http://schemas.openxmlformats.org/officeDocument/2006/relationships/slideLayout" Target="../slideLayouts/slideLayout269.xml"/><Relationship Id="rId44" Type="http://schemas.openxmlformats.org/officeDocument/2006/relationships/slideLayout" Target="../slideLayouts/slideLayout282.xml"/><Relationship Id="rId52" Type="http://schemas.openxmlformats.org/officeDocument/2006/relationships/image" Target="../media/image5.png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52.xml"/><Relationship Id="rId22" Type="http://schemas.openxmlformats.org/officeDocument/2006/relationships/slideLayout" Target="../slideLayouts/slideLayout260.xml"/><Relationship Id="rId27" Type="http://schemas.openxmlformats.org/officeDocument/2006/relationships/slideLayout" Target="../slideLayouts/slideLayout265.xml"/><Relationship Id="rId30" Type="http://schemas.openxmlformats.org/officeDocument/2006/relationships/slideLayout" Target="../slideLayouts/slideLayout268.xml"/><Relationship Id="rId35" Type="http://schemas.openxmlformats.org/officeDocument/2006/relationships/slideLayout" Target="../slideLayouts/slideLayout273.xml"/><Relationship Id="rId43" Type="http://schemas.openxmlformats.org/officeDocument/2006/relationships/slideLayout" Target="../slideLayouts/slideLayout281.xml"/><Relationship Id="rId48" Type="http://schemas.openxmlformats.org/officeDocument/2006/relationships/slideLayout" Target="../slideLayouts/slideLayout286.xml"/><Relationship Id="rId8" Type="http://schemas.openxmlformats.org/officeDocument/2006/relationships/slideLayout" Target="../slideLayouts/slideLayout246.xml"/><Relationship Id="rId51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41D8E-255C-45DF-812D-4D2EAD46AD0B}" type="datetimeFigureOut">
              <a:rPr lang="en-US" smtClean="0"/>
              <a:pPr/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EDC5F-A7E4-478A-AF72-CEC8FA1E7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1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24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9FE562-71B8-405C-87CE-8CF109078FD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14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03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12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73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12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59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41D8E-255C-45DF-812D-4D2EAD46AD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EDC5F-A7E4-478A-AF72-CEC8FA1E7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11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>
            <a:extLst/>
          </p:cNvPr>
          <p:cNvPicPr>
            <a:picLocks noChangeAspect="1"/>
          </p:cNvPicPr>
          <p:nvPr userDrawn="1"/>
        </p:nvPicPr>
        <p:blipFill>
          <a:blip r:embed="rId51"/>
          <a:srcRect l="21709" t="28104"/>
          <a:stretch>
            <a:fillRect/>
          </a:stretch>
        </p:blipFill>
        <p:spPr>
          <a:xfrm rot="21135172">
            <a:off x="-111118" y="-201943"/>
            <a:ext cx="25488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>
            <a:extLst/>
          </p:cNvPr>
          <p:cNvPicPr>
            <a:picLocks noChangeAspect="1"/>
          </p:cNvPicPr>
          <p:nvPr userDrawn="1"/>
        </p:nvPicPr>
        <p:blipFill>
          <a:blip r:embed="rId52"/>
          <a:srcRect r="24130" b="22282"/>
          <a:stretch>
            <a:fillRect/>
          </a:stretch>
        </p:blipFill>
        <p:spPr>
          <a:xfrm>
            <a:off x="6943727" y="4688357"/>
            <a:ext cx="2200275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221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  <p:sldLayoutId id="2147484090" r:id="rId14"/>
    <p:sldLayoutId id="2147484091" r:id="rId15"/>
    <p:sldLayoutId id="2147484092" r:id="rId16"/>
    <p:sldLayoutId id="2147484093" r:id="rId17"/>
    <p:sldLayoutId id="2147484094" r:id="rId18"/>
    <p:sldLayoutId id="2147484095" r:id="rId19"/>
    <p:sldLayoutId id="2147484096" r:id="rId20"/>
    <p:sldLayoutId id="2147484097" r:id="rId21"/>
    <p:sldLayoutId id="2147484098" r:id="rId22"/>
    <p:sldLayoutId id="2147484099" r:id="rId23"/>
    <p:sldLayoutId id="2147484100" r:id="rId24"/>
    <p:sldLayoutId id="2147484101" r:id="rId25"/>
    <p:sldLayoutId id="2147484102" r:id="rId26"/>
    <p:sldLayoutId id="2147484103" r:id="rId27"/>
    <p:sldLayoutId id="2147484104" r:id="rId28"/>
    <p:sldLayoutId id="2147484105" r:id="rId29"/>
    <p:sldLayoutId id="2147484106" r:id="rId30"/>
    <p:sldLayoutId id="2147484107" r:id="rId31"/>
    <p:sldLayoutId id="2147484108" r:id="rId32"/>
    <p:sldLayoutId id="2147484109" r:id="rId33"/>
    <p:sldLayoutId id="2147484110" r:id="rId34"/>
    <p:sldLayoutId id="2147484111" r:id="rId35"/>
    <p:sldLayoutId id="2147484112" r:id="rId36"/>
    <p:sldLayoutId id="2147484113" r:id="rId37"/>
    <p:sldLayoutId id="2147484114" r:id="rId38"/>
    <p:sldLayoutId id="2147484115" r:id="rId39"/>
    <p:sldLayoutId id="2147484116" r:id="rId40"/>
    <p:sldLayoutId id="2147484117" r:id="rId41"/>
    <p:sldLayoutId id="2147484118" r:id="rId42"/>
    <p:sldLayoutId id="2147484119" r:id="rId43"/>
    <p:sldLayoutId id="2147484120" r:id="rId44"/>
    <p:sldLayoutId id="2147484121" r:id="rId45"/>
    <p:sldLayoutId id="2147484122" r:id="rId46"/>
    <p:sldLayoutId id="2147484123" r:id="rId47"/>
    <p:sldLayoutId id="2147484124" r:id="rId48"/>
    <p:sldLayoutId id="2147484125" r:id="rId49"/>
  </p:sldLayoutIdLst>
  <p:txStyles>
    <p:titleStyle>
      <a:lvl1pPr algn="l" defTabSz="38457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38457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38457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38457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38457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199362" algn="l" defTabSz="385572" rtl="0" fontAlgn="base">
        <a:lnSpc>
          <a:spcPct val="90000"/>
        </a:lnSpc>
        <a:spcBef>
          <a:spcPct val="0"/>
        </a:spcBef>
        <a:spcAft>
          <a:spcPct val="0"/>
        </a:spcAft>
        <a:defRPr sz="183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398724" algn="l" defTabSz="385572" rtl="0" fontAlgn="base">
        <a:lnSpc>
          <a:spcPct val="90000"/>
        </a:lnSpc>
        <a:spcBef>
          <a:spcPct val="0"/>
        </a:spcBef>
        <a:spcAft>
          <a:spcPct val="0"/>
        </a:spcAft>
        <a:defRPr sz="183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598086" algn="l" defTabSz="385572" rtl="0" fontAlgn="base">
        <a:lnSpc>
          <a:spcPct val="90000"/>
        </a:lnSpc>
        <a:spcBef>
          <a:spcPct val="0"/>
        </a:spcBef>
        <a:spcAft>
          <a:spcPct val="0"/>
        </a:spcAft>
        <a:defRPr sz="183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797449" algn="l" defTabSz="385572" rtl="0" fontAlgn="base">
        <a:lnSpc>
          <a:spcPct val="90000"/>
        </a:lnSpc>
        <a:spcBef>
          <a:spcPct val="0"/>
        </a:spcBef>
        <a:spcAft>
          <a:spcPct val="0"/>
        </a:spcAft>
        <a:defRPr sz="183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95250" indent="-95250" algn="l" defTabSz="384572" rtl="0" eaLnBrk="0" fontAlgn="base" hangingPunct="0">
        <a:lnSpc>
          <a:spcPct val="90000"/>
        </a:lnSpc>
        <a:spcBef>
          <a:spcPts val="422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288131" indent="-95250" algn="l" defTabSz="384572" rtl="0" eaLnBrk="0" fontAlgn="base" hangingPunct="0">
        <a:lnSpc>
          <a:spcPct val="90000"/>
        </a:lnSpc>
        <a:spcBef>
          <a:spcPts val="206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481013" indent="-95250" algn="l" defTabSz="384572" rtl="0" eaLnBrk="0" fontAlgn="base" hangingPunct="0">
        <a:lnSpc>
          <a:spcPct val="90000"/>
        </a:lnSpc>
        <a:spcBef>
          <a:spcPts val="206"/>
        </a:spcBef>
        <a:spcAft>
          <a:spcPct val="0"/>
        </a:spcAft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673894" indent="-95250" algn="l" defTabSz="384572" rtl="0" eaLnBrk="0" fontAlgn="base" hangingPunct="0">
        <a:lnSpc>
          <a:spcPct val="90000"/>
        </a:lnSpc>
        <a:spcBef>
          <a:spcPts val="206"/>
        </a:spcBef>
        <a:spcAft>
          <a:spcPct val="0"/>
        </a:spcAft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866775" indent="-95250" algn="l" defTabSz="384572" rtl="0" eaLnBrk="0" fontAlgn="base" hangingPunct="0">
        <a:lnSpc>
          <a:spcPct val="90000"/>
        </a:lnSpc>
        <a:spcBef>
          <a:spcPts val="206"/>
        </a:spcBef>
        <a:spcAft>
          <a:spcPct val="0"/>
        </a:spcAft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060746" indent="-96432" algn="l" defTabSz="385726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609" indent="-96432" algn="l" defTabSz="385726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472" indent="-96432" algn="l" defTabSz="385726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334" indent="-96432" algn="l" defTabSz="385726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63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26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589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452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14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177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040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2903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857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857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857" y="6356351"/>
            <a:ext cx="2133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3654" y="6356351"/>
            <a:ext cx="28966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2982" y="6356351"/>
            <a:ext cx="21331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92">
                <a:solidFill>
                  <a:srgbClr val="898989"/>
                </a:solidFill>
              </a:defRPr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8BD06F0F-F389-46C3-A517-C8C5F3968FD8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14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36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5pPr>
      <a:lvl6pPr marL="377830" algn="ctr" rtl="0" fontAlgn="base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6pPr>
      <a:lvl7pPr marL="755660" algn="ctr" rtl="0" fontAlgn="base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7pPr>
      <a:lvl8pPr marL="1133490" algn="ctr" rtl="0" fontAlgn="base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8pPr>
      <a:lvl9pPr marL="1511320" algn="ctr" rtl="0" fontAlgn="base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83373" indent="-28337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13974" indent="-2361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14" kern="1200">
          <a:solidFill>
            <a:schemeClr val="tx1"/>
          </a:solidFill>
          <a:latin typeface="+mn-lt"/>
          <a:ea typeface="+mn-ea"/>
          <a:cs typeface="+mn-cs"/>
        </a:defRPr>
      </a:lvl2pPr>
      <a:lvl3pPr marL="944575" indent="-1889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322405" indent="-1889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53" kern="1200">
          <a:solidFill>
            <a:schemeClr val="tx1"/>
          </a:solidFill>
          <a:latin typeface="+mn-lt"/>
          <a:ea typeface="+mn-ea"/>
          <a:cs typeface="+mn-cs"/>
        </a:defRPr>
      </a:lvl4pPr>
      <a:lvl5pPr marL="1700235" indent="-1889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53" kern="1200">
          <a:solidFill>
            <a:schemeClr val="tx1"/>
          </a:solidFill>
          <a:latin typeface="+mn-lt"/>
          <a:ea typeface="+mn-ea"/>
          <a:cs typeface="+mn-cs"/>
        </a:defRPr>
      </a:lvl5pPr>
      <a:lvl6pPr marL="2078065" indent="-188915" algn="l" defTabSz="755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6pPr>
      <a:lvl7pPr marL="2455896" indent="-188915" algn="l" defTabSz="755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7pPr>
      <a:lvl8pPr marL="2833726" indent="-188915" algn="l" defTabSz="755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8pPr>
      <a:lvl9pPr marL="3211556" indent="-188915" algn="l" defTabSz="755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90" y="275035"/>
            <a:ext cx="822942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210" tIns="72105" rIns="144210" bIns="721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90" y="1600200"/>
            <a:ext cx="8229420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210" tIns="72105" rIns="144210" bIns="721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91" y="6356748"/>
            <a:ext cx="2133119" cy="364331"/>
          </a:xfrm>
          <a:prstGeom prst="rect">
            <a:avLst/>
          </a:prstGeom>
        </p:spPr>
        <p:txBody>
          <a:bodyPr vert="horz" lIns="144210" tIns="72105" rIns="144210" bIns="72105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366" y="6356748"/>
            <a:ext cx="2895269" cy="364331"/>
          </a:xfrm>
          <a:prstGeom prst="rect">
            <a:avLst/>
          </a:prstGeom>
        </p:spPr>
        <p:txBody>
          <a:bodyPr vert="horz" lIns="144210" tIns="72105" rIns="144210" bIns="72105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591" y="6356748"/>
            <a:ext cx="2133119" cy="364331"/>
          </a:xfrm>
          <a:prstGeom prst="rect">
            <a:avLst/>
          </a:prstGeom>
        </p:spPr>
        <p:txBody>
          <a:bodyPr vert="horz" wrap="square" lIns="144210" tIns="72105" rIns="144210" bIns="72105" numCol="1" anchor="ctr" anchorCtr="0" compatLnSpc="1">
            <a:prstTxWarp prst="textNoShape">
              <a:avLst/>
            </a:prstTxWarp>
          </a:bodyPr>
          <a:lstStyle>
            <a:lvl1pPr algn="r">
              <a:defRPr sz="1080">
                <a:solidFill>
                  <a:srgbClr val="898989"/>
                </a:solidFill>
              </a:defRPr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F6F9D568-6853-4E9F-944F-187D027F106C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8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xStyles>
    <p:titleStyle>
      <a:lvl1pPr algn="ctr" defTabSz="819032" rtl="0" eaLnBrk="0" fontAlgn="base" hangingPunct="0">
        <a:spcBef>
          <a:spcPct val="0"/>
        </a:spcBef>
        <a:spcAft>
          <a:spcPct val="0"/>
        </a:spcAft>
        <a:defRPr sz="392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19032" rtl="0" eaLnBrk="0" fontAlgn="base" hangingPunct="0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2pPr>
      <a:lvl3pPr algn="ctr" defTabSz="819032" rtl="0" eaLnBrk="0" fontAlgn="base" hangingPunct="0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3pPr>
      <a:lvl4pPr algn="ctr" defTabSz="819032" rtl="0" eaLnBrk="0" fontAlgn="base" hangingPunct="0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4pPr>
      <a:lvl5pPr algn="ctr" defTabSz="819032" rtl="0" eaLnBrk="0" fontAlgn="base" hangingPunct="0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5pPr>
      <a:lvl6pPr marL="259781" algn="ctr" defTabSz="819032" rtl="0" fontAlgn="base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6pPr>
      <a:lvl7pPr marL="519562" algn="ctr" defTabSz="819032" rtl="0" fontAlgn="base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7pPr>
      <a:lvl8pPr marL="779343" algn="ctr" defTabSz="819032" rtl="0" fontAlgn="base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8pPr>
      <a:lvl9pPr marL="1039124" algn="ctr" defTabSz="819032" rtl="0" fontAlgn="base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9pPr>
    </p:titleStyle>
    <p:bodyStyle>
      <a:lvl1pPr marL="306686" indent="-306686" algn="l" defTabSz="81903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41" kern="1200">
          <a:solidFill>
            <a:schemeClr val="tx1"/>
          </a:solidFill>
          <a:latin typeface="+mn-lt"/>
          <a:ea typeface="+mn-ea"/>
          <a:cs typeface="+mn-cs"/>
        </a:defRPr>
      </a:lvl1pPr>
      <a:lvl2pPr marL="665689" indent="-255271" algn="l" defTabSz="81903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790" indent="-204758" algn="l" defTabSz="81903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59" kern="1200">
          <a:solidFill>
            <a:schemeClr val="tx1"/>
          </a:solidFill>
          <a:latin typeface="+mn-lt"/>
          <a:ea typeface="+mn-ea"/>
          <a:cs typeface="+mn-cs"/>
        </a:defRPr>
      </a:lvl3pPr>
      <a:lvl4pPr marL="1433306" indent="-204758" algn="l" defTabSz="81903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18" kern="1200">
          <a:solidFill>
            <a:schemeClr val="tx1"/>
          </a:solidFill>
          <a:latin typeface="+mn-lt"/>
          <a:ea typeface="+mn-ea"/>
          <a:cs typeface="+mn-cs"/>
        </a:defRPr>
      </a:lvl4pPr>
      <a:lvl5pPr marL="1842822" indent="-204758" algn="l" defTabSz="81903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8" kern="1200">
          <a:solidFill>
            <a:schemeClr val="tx1"/>
          </a:solidFill>
          <a:latin typeface="+mn-lt"/>
          <a:ea typeface="+mn-ea"/>
          <a:cs typeface="+mn-cs"/>
        </a:defRPr>
      </a:lvl5pPr>
      <a:lvl6pPr marL="2253354" indent="-204850" algn="l" defTabSz="819401" rtl="0" eaLnBrk="1" latinLnBrk="0" hangingPunct="1">
        <a:spcBef>
          <a:spcPct val="20000"/>
        </a:spcBef>
        <a:buFont typeface="Arial" pitchFamily="34" charset="0"/>
        <a:buChar char="•"/>
        <a:defRPr sz="1818" kern="1200">
          <a:solidFill>
            <a:schemeClr val="tx1"/>
          </a:solidFill>
          <a:latin typeface="+mn-lt"/>
          <a:ea typeface="+mn-ea"/>
          <a:cs typeface="+mn-cs"/>
        </a:defRPr>
      </a:lvl6pPr>
      <a:lvl7pPr marL="2663055" indent="-204850" algn="l" defTabSz="819401" rtl="0" eaLnBrk="1" latinLnBrk="0" hangingPunct="1">
        <a:spcBef>
          <a:spcPct val="20000"/>
        </a:spcBef>
        <a:buFont typeface="Arial" pitchFamily="34" charset="0"/>
        <a:buChar char="•"/>
        <a:defRPr sz="1818" kern="1200">
          <a:solidFill>
            <a:schemeClr val="tx1"/>
          </a:solidFill>
          <a:latin typeface="+mn-lt"/>
          <a:ea typeface="+mn-ea"/>
          <a:cs typeface="+mn-cs"/>
        </a:defRPr>
      </a:lvl7pPr>
      <a:lvl8pPr marL="3072755" indent="-204850" algn="l" defTabSz="819401" rtl="0" eaLnBrk="1" latinLnBrk="0" hangingPunct="1">
        <a:spcBef>
          <a:spcPct val="20000"/>
        </a:spcBef>
        <a:buFont typeface="Arial" pitchFamily="34" charset="0"/>
        <a:buChar char="•"/>
        <a:defRPr sz="1818" kern="1200">
          <a:solidFill>
            <a:schemeClr val="tx1"/>
          </a:solidFill>
          <a:latin typeface="+mn-lt"/>
          <a:ea typeface="+mn-ea"/>
          <a:cs typeface="+mn-cs"/>
        </a:defRPr>
      </a:lvl8pPr>
      <a:lvl9pPr marL="3482456" indent="-204850" algn="l" defTabSz="819401" rtl="0" eaLnBrk="1" latinLnBrk="0" hangingPunct="1">
        <a:spcBef>
          <a:spcPct val="20000"/>
        </a:spcBef>
        <a:buFont typeface="Arial" pitchFamily="34" charset="0"/>
        <a:buChar char="•"/>
        <a:defRPr sz="18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1pPr>
      <a:lvl2pPr marL="409701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2pPr>
      <a:lvl3pPr marL="819401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3pPr>
      <a:lvl4pPr marL="1229102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4pPr>
      <a:lvl5pPr marL="1638802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5pPr>
      <a:lvl6pPr marL="2048504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6pPr>
      <a:lvl7pPr marL="2458204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7pPr>
      <a:lvl8pPr marL="2867905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8pPr>
      <a:lvl9pPr marL="3277605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85800">
              <a:defRPr/>
            </a:pPr>
            <a:fld id="{1EAAE6B2-A5B4-4317-BD0D-BE4077B341B5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85800">
              <a:defRPr/>
            </a:pPr>
            <a:fld id="{4EDB3437-49BF-4B40-BB10-168268E982C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3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614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2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50000"/>
              </a:spcBef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defRPr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r>
              <a:rPr lang="en-US" smtClean="0"/>
              <a:t>31/10/2008</a:t>
            </a: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3010" y="6356351"/>
            <a:ext cx="2897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50000"/>
              </a:spcBef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defRPr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4391" y="6356351"/>
            <a:ext cx="213240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900">
                <a:solidFill>
                  <a:srgbClr val="898989"/>
                </a:solidFill>
                <a:latin typeface=".VnTime" panose="020B7200000000000000" pitchFamily="34" charset="0"/>
              </a:defRPr>
            </a:lvl1pPr>
          </a:lstStyle>
          <a:p>
            <a:pPr defTabSz="685800" eaLnBrk="0" fontAlgn="base" hangingPunct="0">
              <a:spcAft>
                <a:spcPct val="0"/>
              </a:spcAft>
              <a:defRPr/>
            </a:pPr>
            <a:fld id="{039B8551-8844-4FEC-AA36-1BE880B1F274}" type="slidenum">
              <a:rPr lang="en-US" altLang="en-US" smtClean="0"/>
              <a:pPr defTabSz="6858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89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857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857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857" y="6356351"/>
            <a:ext cx="2133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3654" y="6356351"/>
            <a:ext cx="28966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2982" y="6356351"/>
            <a:ext cx="21331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92">
                <a:solidFill>
                  <a:srgbClr val="898989"/>
                </a:solidFill>
              </a:defRPr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8BD06F0F-F389-46C3-A517-C8C5F3968FD8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36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5pPr>
      <a:lvl6pPr marL="377830" algn="ctr" rtl="0" fontAlgn="base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6pPr>
      <a:lvl7pPr marL="755660" algn="ctr" rtl="0" fontAlgn="base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7pPr>
      <a:lvl8pPr marL="1133490" algn="ctr" rtl="0" fontAlgn="base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8pPr>
      <a:lvl9pPr marL="1511320" algn="ctr" rtl="0" fontAlgn="base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83373" indent="-28337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13974" indent="-2361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14" kern="1200">
          <a:solidFill>
            <a:schemeClr val="tx1"/>
          </a:solidFill>
          <a:latin typeface="+mn-lt"/>
          <a:ea typeface="+mn-ea"/>
          <a:cs typeface="+mn-cs"/>
        </a:defRPr>
      </a:lvl2pPr>
      <a:lvl3pPr marL="944575" indent="-1889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322405" indent="-1889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53" kern="1200">
          <a:solidFill>
            <a:schemeClr val="tx1"/>
          </a:solidFill>
          <a:latin typeface="+mn-lt"/>
          <a:ea typeface="+mn-ea"/>
          <a:cs typeface="+mn-cs"/>
        </a:defRPr>
      </a:lvl4pPr>
      <a:lvl5pPr marL="1700235" indent="-1889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53" kern="1200">
          <a:solidFill>
            <a:schemeClr val="tx1"/>
          </a:solidFill>
          <a:latin typeface="+mn-lt"/>
          <a:ea typeface="+mn-ea"/>
          <a:cs typeface="+mn-cs"/>
        </a:defRPr>
      </a:lvl5pPr>
      <a:lvl6pPr marL="2078065" indent="-188915" algn="l" defTabSz="755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6pPr>
      <a:lvl7pPr marL="2455896" indent="-188915" algn="l" defTabSz="755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7pPr>
      <a:lvl8pPr marL="2833726" indent="-188915" algn="l" defTabSz="755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8pPr>
      <a:lvl9pPr marL="3211556" indent="-188915" algn="l" defTabSz="755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857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857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857" y="6356351"/>
            <a:ext cx="2133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3654" y="6356351"/>
            <a:ext cx="28966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2982" y="6356351"/>
            <a:ext cx="21331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92">
                <a:solidFill>
                  <a:srgbClr val="898989"/>
                </a:solidFill>
              </a:defRPr>
            </a:lvl1pPr>
          </a:lstStyle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fld id="{8BD06F0F-F389-46C3-A517-C8C5F3968FD8}" type="slidenum">
              <a:rPr lang="en-US" altLang="zh-CN" smtClean="0">
                <a:latin typeface="Arial" panose="020B0604020202020204" pitchFamily="34" charset="0"/>
              </a:rPr>
              <a:pPr defTabSz="7556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2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36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5pPr>
      <a:lvl6pPr marL="377830" algn="ctr" rtl="0" fontAlgn="base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6pPr>
      <a:lvl7pPr marL="755660" algn="ctr" rtl="0" fontAlgn="base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7pPr>
      <a:lvl8pPr marL="1133490" algn="ctr" rtl="0" fontAlgn="base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8pPr>
      <a:lvl9pPr marL="1511320" algn="ctr" rtl="0" fontAlgn="base">
        <a:spcBef>
          <a:spcPct val="0"/>
        </a:spcBef>
        <a:spcAft>
          <a:spcPct val="0"/>
        </a:spcAft>
        <a:defRPr sz="3636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83373" indent="-28337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13974" indent="-2361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14" kern="1200">
          <a:solidFill>
            <a:schemeClr val="tx1"/>
          </a:solidFill>
          <a:latin typeface="+mn-lt"/>
          <a:ea typeface="+mn-ea"/>
          <a:cs typeface="+mn-cs"/>
        </a:defRPr>
      </a:lvl2pPr>
      <a:lvl3pPr marL="944575" indent="-1889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322405" indent="-1889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53" kern="1200">
          <a:solidFill>
            <a:schemeClr val="tx1"/>
          </a:solidFill>
          <a:latin typeface="+mn-lt"/>
          <a:ea typeface="+mn-ea"/>
          <a:cs typeface="+mn-cs"/>
        </a:defRPr>
      </a:lvl4pPr>
      <a:lvl5pPr marL="1700235" indent="-1889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53" kern="1200">
          <a:solidFill>
            <a:schemeClr val="tx1"/>
          </a:solidFill>
          <a:latin typeface="+mn-lt"/>
          <a:ea typeface="+mn-ea"/>
          <a:cs typeface="+mn-cs"/>
        </a:defRPr>
      </a:lvl5pPr>
      <a:lvl6pPr marL="2078065" indent="-188915" algn="l" defTabSz="755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6pPr>
      <a:lvl7pPr marL="2455896" indent="-188915" algn="l" defTabSz="755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7pPr>
      <a:lvl8pPr marL="2833726" indent="-188915" algn="l" defTabSz="755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8pPr>
      <a:lvl9pPr marL="3211556" indent="-188915" algn="l" defTabSz="7556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75566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90" y="275035"/>
            <a:ext cx="822942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210" tIns="72105" rIns="144210" bIns="721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90" y="1600200"/>
            <a:ext cx="8229420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210" tIns="72105" rIns="144210" bIns="721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91" y="6356748"/>
            <a:ext cx="2133119" cy="364331"/>
          </a:xfrm>
          <a:prstGeom prst="rect">
            <a:avLst/>
          </a:prstGeom>
        </p:spPr>
        <p:txBody>
          <a:bodyPr vert="horz" lIns="144210" tIns="72105" rIns="144210" bIns="72105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366" y="6356748"/>
            <a:ext cx="2895269" cy="364331"/>
          </a:xfrm>
          <a:prstGeom prst="rect">
            <a:avLst/>
          </a:prstGeom>
        </p:spPr>
        <p:txBody>
          <a:bodyPr vert="horz" lIns="144210" tIns="72105" rIns="144210" bIns="72105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591" y="6356748"/>
            <a:ext cx="2133119" cy="364331"/>
          </a:xfrm>
          <a:prstGeom prst="rect">
            <a:avLst/>
          </a:prstGeom>
        </p:spPr>
        <p:txBody>
          <a:bodyPr vert="horz" wrap="square" lIns="144210" tIns="72105" rIns="144210" bIns="72105" numCol="1" anchor="ctr" anchorCtr="0" compatLnSpc="1">
            <a:prstTxWarp prst="textNoShape">
              <a:avLst/>
            </a:prstTxWarp>
          </a:bodyPr>
          <a:lstStyle>
            <a:lvl1pPr algn="r">
              <a:defRPr sz="1080">
                <a:solidFill>
                  <a:srgbClr val="898989"/>
                </a:solidFill>
              </a:defRPr>
            </a:lvl1pPr>
          </a:lstStyle>
          <a:p>
            <a:pPr defTabSz="519562" eaLnBrk="0" fontAlgn="base" hangingPunct="0">
              <a:spcBef>
                <a:spcPct val="0"/>
              </a:spcBef>
              <a:spcAft>
                <a:spcPct val="0"/>
              </a:spcAft>
            </a:pPr>
            <a:fld id="{F6F9D568-6853-4E9F-944F-187D027F106C}" type="slidenum">
              <a:rPr lang="en-US" altLang="en-US" smtClean="0">
                <a:latin typeface="Arial" panose="020B0604020202020204" pitchFamily="34" charset="0"/>
              </a:rPr>
              <a:pPr defTabSz="51956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04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819032" rtl="0" eaLnBrk="0" fontAlgn="base" hangingPunct="0">
        <a:spcBef>
          <a:spcPct val="0"/>
        </a:spcBef>
        <a:spcAft>
          <a:spcPct val="0"/>
        </a:spcAft>
        <a:defRPr sz="392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19032" rtl="0" eaLnBrk="0" fontAlgn="base" hangingPunct="0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2pPr>
      <a:lvl3pPr algn="ctr" defTabSz="819032" rtl="0" eaLnBrk="0" fontAlgn="base" hangingPunct="0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3pPr>
      <a:lvl4pPr algn="ctr" defTabSz="819032" rtl="0" eaLnBrk="0" fontAlgn="base" hangingPunct="0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4pPr>
      <a:lvl5pPr algn="ctr" defTabSz="819032" rtl="0" eaLnBrk="0" fontAlgn="base" hangingPunct="0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5pPr>
      <a:lvl6pPr marL="259781" algn="ctr" defTabSz="819032" rtl="0" fontAlgn="base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6pPr>
      <a:lvl7pPr marL="519562" algn="ctr" defTabSz="819032" rtl="0" fontAlgn="base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7pPr>
      <a:lvl8pPr marL="779343" algn="ctr" defTabSz="819032" rtl="0" fontAlgn="base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8pPr>
      <a:lvl9pPr marL="1039124" algn="ctr" defTabSz="819032" rtl="0" fontAlgn="base">
        <a:spcBef>
          <a:spcPct val="0"/>
        </a:spcBef>
        <a:spcAft>
          <a:spcPct val="0"/>
        </a:spcAft>
        <a:defRPr sz="3921">
          <a:solidFill>
            <a:schemeClr val="tx1"/>
          </a:solidFill>
          <a:latin typeface="Calibri" pitchFamily="34" charset="0"/>
        </a:defRPr>
      </a:lvl9pPr>
    </p:titleStyle>
    <p:bodyStyle>
      <a:lvl1pPr marL="306686" indent="-306686" algn="l" defTabSz="81903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41" kern="1200">
          <a:solidFill>
            <a:schemeClr val="tx1"/>
          </a:solidFill>
          <a:latin typeface="+mn-lt"/>
          <a:ea typeface="+mn-ea"/>
          <a:cs typeface="+mn-cs"/>
        </a:defRPr>
      </a:lvl1pPr>
      <a:lvl2pPr marL="665689" indent="-255271" algn="l" defTabSz="81903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790" indent="-204758" algn="l" defTabSz="81903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59" kern="1200">
          <a:solidFill>
            <a:schemeClr val="tx1"/>
          </a:solidFill>
          <a:latin typeface="+mn-lt"/>
          <a:ea typeface="+mn-ea"/>
          <a:cs typeface="+mn-cs"/>
        </a:defRPr>
      </a:lvl3pPr>
      <a:lvl4pPr marL="1433306" indent="-204758" algn="l" defTabSz="81903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18" kern="1200">
          <a:solidFill>
            <a:schemeClr val="tx1"/>
          </a:solidFill>
          <a:latin typeface="+mn-lt"/>
          <a:ea typeface="+mn-ea"/>
          <a:cs typeface="+mn-cs"/>
        </a:defRPr>
      </a:lvl4pPr>
      <a:lvl5pPr marL="1842822" indent="-204758" algn="l" defTabSz="81903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8" kern="1200">
          <a:solidFill>
            <a:schemeClr val="tx1"/>
          </a:solidFill>
          <a:latin typeface="+mn-lt"/>
          <a:ea typeface="+mn-ea"/>
          <a:cs typeface="+mn-cs"/>
        </a:defRPr>
      </a:lvl5pPr>
      <a:lvl6pPr marL="2253354" indent="-204850" algn="l" defTabSz="819401" rtl="0" eaLnBrk="1" latinLnBrk="0" hangingPunct="1">
        <a:spcBef>
          <a:spcPct val="20000"/>
        </a:spcBef>
        <a:buFont typeface="Arial" pitchFamily="34" charset="0"/>
        <a:buChar char="•"/>
        <a:defRPr sz="1818" kern="1200">
          <a:solidFill>
            <a:schemeClr val="tx1"/>
          </a:solidFill>
          <a:latin typeface="+mn-lt"/>
          <a:ea typeface="+mn-ea"/>
          <a:cs typeface="+mn-cs"/>
        </a:defRPr>
      </a:lvl6pPr>
      <a:lvl7pPr marL="2663055" indent="-204850" algn="l" defTabSz="819401" rtl="0" eaLnBrk="1" latinLnBrk="0" hangingPunct="1">
        <a:spcBef>
          <a:spcPct val="20000"/>
        </a:spcBef>
        <a:buFont typeface="Arial" pitchFamily="34" charset="0"/>
        <a:buChar char="•"/>
        <a:defRPr sz="1818" kern="1200">
          <a:solidFill>
            <a:schemeClr val="tx1"/>
          </a:solidFill>
          <a:latin typeface="+mn-lt"/>
          <a:ea typeface="+mn-ea"/>
          <a:cs typeface="+mn-cs"/>
        </a:defRPr>
      </a:lvl7pPr>
      <a:lvl8pPr marL="3072755" indent="-204850" algn="l" defTabSz="819401" rtl="0" eaLnBrk="1" latinLnBrk="0" hangingPunct="1">
        <a:spcBef>
          <a:spcPct val="20000"/>
        </a:spcBef>
        <a:buFont typeface="Arial" pitchFamily="34" charset="0"/>
        <a:buChar char="•"/>
        <a:defRPr sz="1818" kern="1200">
          <a:solidFill>
            <a:schemeClr val="tx1"/>
          </a:solidFill>
          <a:latin typeface="+mn-lt"/>
          <a:ea typeface="+mn-ea"/>
          <a:cs typeface="+mn-cs"/>
        </a:defRPr>
      </a:lvl8pPr>
      <a:lvl9pPr marL="3482456" indent="-204850" algn="l" defTabSz="819401" rtl="0" eaLnBrk="1" latinLnBrk="0" hangingPunct="1">
        <a:spcBef>
          <a:spcPct val="20000"/>
        </a:spcBef>
        <a:buFont typeface="Arial" pitchFamily="34" charset="0"/>
        <a:buChar char="•"/>
        <a:defRPr sz="18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1pPr>
      <a:lvl2pPr marL="409701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2pPr>
      <a:lvl3pPr marL="819401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3pPr>
      <a:lvl4pPr marL="1229102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4pPr>
      <a:lvl5pPr marL="1638802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5pPr>
      <a:lvl6pPr marL="2048504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6pPr>
      <a:lvl7pPr marL="2458204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7pPr>
      <a:lvl8pPr marL="2867905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8pPr>
      <a:lvl9pPr marL="3277605" algn="l" defTabSz="819401" rtl="0" eaLnBrk="1" latinLnBrk="0" hangingPunct="1">
        <a:defRPr sz="15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9FE562-71B8-405C-87CE-8CF109078FD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95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411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685800">
              <a:defRPr/>
            </a:pPr>
            <a:fld id="{BF9807B1-07F2-4032-B7E1-E8B38E7D68B5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411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411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685800">
              <a:defRPr/>
            </a:pPr>
            <a:fld id="{350E59ED-55BC-4F5B-B9D9-A8236BD45ADE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3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777" r:id="rId33"/>
    <p:sldLayoutId id="2147483778" r:id="rId34"/>
    <p:sldLayoutId id="2147483779" r:id="rId35"/>
    <p:sldLayoutId id="2147483780" r:id="rId36"/>
    <p:sldLayoutId id="2147483781" r:id="rId37"/>
    <p:sldLayoutId id="2147483782" r:id="rId38"/>
    <p:sldLayoutId id="2147483783" r:id="rId39"/>
    <p:sldLayoutId id="2147483784" r:id="rId40"/>
    <p:sldLayoutId id="2147483785" r:id="rId41"/>
    <p:sldLayoutId id="2147483786" r:id="rId42"/>
    <p:sldLayoutId id="2147483787" r:id="rId43"/>
    <p:sldLayoutId id="2147483788" r:id="rId44"/>
    <p:sldLayoutId id="2147483789" r:id="rId45"/>
    <p:sldLayoutId id="2147483790" r:id="rId46"/>
    <p:sldLayoutId id="2147483791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799" r:id="rId55"/>
    <p:sldLayoutId id="2147483800" r:id="rId56"/>
    <p:sldLayoutId id="2147483801" r:id="rId57"/>
    <p:sldLayoutId id="2147483802" r:id="rId58"/>
    <p:sldLayoutId id="2147483803" r:id="rId59"/>
    <p:sldLayoutId id="2147483804" r:id="rId60"/>
    <p:sldLayoutId id="2147483805" r:id="rId61"/>
    <p:sldLayoutId id="2147483806" r:id="rId62"/>
    <p:sldLayoutId id="2147483807" r:id="rId63"/>
    <p:sldLayoutId id="2147483808" r:id="rId64"/>
    <p:sldLayoutId id="2147483809" r:id="rId65"/>
    <p:sldLayoutId id="2147483810" r:id="rId66"/>
    <p:sldLayoutId id="2147483811" r:id="rId67"/>
    <p:sldLayoutId id="2147483812" r:id="rId68"/>
    <p:sldLayoutId id="2147483813" r:id="rId69"/>
    <p:sldLayoutId id="2147483814" r:id="rId70"/>
    <p:sldLayoutId id="2147483815" r:id="rId71"/>
    <p:sldLayoutId id="2147483816" r:id="rId72"/>
    <p:sldLayoutId id="2147483817" r:id="rId73"/>
    <p:sldLayoutId id="2147483818" r:id="rId74"/>
    <p:sldLayoutId id="2147483819" r:id="rId75"/>
    <p:sldLayoutId id="2147483820" r:id="rId76"/>
    <p:sldLayoutId id="2147483821" r:id="rId77"/>
    <p:sldLayoutId id="2147483822" r:id="rId78"/>
    <p:sldLayoutId id="2147483823" r:id="rId79"/>
    <p:sldLayoutId id="2147483824" r:id="rId80"/>
    <p:sldLayoutId id="2147483825" r:id="rId81"/>
    <p:sldLayoutId id="2147483826" r:id="rId82"/>
    <p:sldLayoutId id="2147483827" r:id="rId83"/>
    <p:sldLayoutId id="2147483828" r:id="rId84"/>
    <p:sldLayoutId id="2147483829" r:id="rId85"/>
    <p:sldLayoutId id="2147483830" r:id="rId86"/>
  </p:sldLayoutIdLst>
  <p:txStyles>
    <p:titleStyle>
      <a:lvl1pPr algn="l" defTabSz="3131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3131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Calibri Light" panose="020F0302020204030204" pitchFamily="34" charset="0"/>
        </a:defRPr>
      </a:lvl2pPr>
      <a:lvl3pPr algn="l" defTabSz="3131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Calibri Light" panose="020F0302020204030204" pitchFamily="34" charset="0"/>
        </a:defRPr>
      </a:lvl3pPr>
      <a:lvl4pPr algn="l" defTabSz="3131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Calibri Light" panose="020F0302020204030204" pitchFamily="34" charset="0"/>
        </a:defRPr>
      </a:lvl4pPr>
      <a:lvl5pPr algn="l" defTabSz="3131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Calibri Light" panose="020F0302020204030204" pitchFamily="34" charset="0"/>
        </a:defRPr>
      </a:lvl5pPr>
      <a:lvl6pPr marL="208955" algn="l" defTabSz="313432" rtl="0" fontAlgn="base">
        <a:lnSpc>
          <a:spcPct val="90000"/>
        </a:lnSpc>
        <a:spcBef>
          <a:spcPct val="0"/>
        </a:spcBef>
        <a:spcAft>
          <a:spcPct val="0"/>
        </a:spcAft>
        <a:defRPr sz="1508">
          <a:solidFill>
            <a:schemeClr val="tx1"/>
          </a:solidFill>
          <a:latin typeface="Calibri Light" panose="020F0302020204030204" pitchFamily="34" charset="0"/>
        </a:defRPr>
      </a:lvl6pPr>
      <a:lvl7pPr marL="417910" algn="l" defTabSz="313432" rtl="0" fontAlgn="base">
        <a:lnSpc>
          <a:spcPct val="90000"/>
        </a:lnSpc>
        <a:spcBef>
          <a:spcPct val="0"/>
        </a:spcBef>
        <a:spcAft>
          <a:spcPct val="0"/>
        </a:spcAft>
        <a:defRPr sz="1508">
          <a:solidFill>
            <a:schemeClr val="tx1"/>
          </a:solidFill>
          <a:latin typeface="Calibri Light" panose="020F0302020204030204" pitchFamily="34" charset="0"/>
        </a:defRPr>
      </a:lvl7pPr>
      <a:lvl8pPr marL="626864" algn="l" defTabSz="313432" rtl="0" fontAlgn="base">
        <a:lnSpc>
          <a:spcPct val="90000"/>
        </a:lnSpc>
        <a:spcBef>
          <a:spcPct val="0"/>
        </a:spcBef>
        <a:spcAft>
          <a:spcPct val="0"/>
        </a:spcAft>
        <a:defRPr sz="1508">
          <a:solidFill>
            <a:schemeClr val="tx1"/>
          </a:solidFill>
          <a:latin typeface="Calibri Light" panose="020F0302020204030204" pitchFamily="34" charset="0"/>
        </a:defRPr>
      </a:lvl8pPr>
      <a:lvl9pPr marL="835819" algn="l" defTabSz="313432" rtl="0" fontAlgn="base">
        <a:lnSpc>
          <a:spcPct val="90000"/>
        </a:lnSpc>
        <a:spcBef>
          <a:spcPct val="0"/>
        </a:spcBef>
        <a:spcAft>
          <a:spcPct val="0"/>
        </a:spcAft>
        <a:defRPr sz="1508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77391" indent="-77391" algn="l" defTabSz="313135" rtl="0" eaLnBrk="0" fontAlgn="base" hangingPunct="0">
        <a:lnSpc>
          <a:spcPct val="90000"/>
        </a:lnSpc>
        <a:spcBef>
          <a:spcPts val="347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34554" indent="-77391" algn="l" defTabSz="313135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391716" indent="-77391" algn="l" defTabSz="313135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47688" indent="-77391" algn="l" defTabSz="313135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4pPr>
      <a:lvl5pPr marL="704850" indent="-77391" algn="l" defTabSz="313135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5pPr>
      <a:lvl6pPr marL="861938" indent="-78359" algn="l" defTabSz="313432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6pPr>
      <a:lvl7pPr marL="1018655" indent="-78359" algn="l" defTabSz="313432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7pPr>
      <a:lvl8pPr marL="1175371" indent="-78359" algn="l" defTabSz="313432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8pPr>
      <a:lvl9pPr marL="1332086" indent="-78359" algn="l" defTabSz="313432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1pPr>
      <a:lvl2pPr marL="156716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2pPr>
      <a:lvl3pPr marL="313432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3pPr>
      <a:lvl4pPr marL="470148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4pPr>
      <a:lvl5pPr marL="626864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5pPr>
      <a:lvl6pPr marL="783580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6pPr>
      <a:lvl7pPr marL="940296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7pPr>
      <a:lvl8pPr marL="1097012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8pPr>
      <a:lvl9pPr marL="1253729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411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685800">
              <a:defRPr/>
            </a:pPr>
            <a:fld id="{BF9807B1-07F2-4032-B7E1-E8B38E7D68B5}" type="datetimeFigureOut">
              <a:rPr lang="en-US" smtClean="0"/>
              <a:pPr defTabSz="685800">
                <a:defRPr/>
              </a:pPr>
              <a:t>17/2/2022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411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411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685800">
              <a:defRPr/>
            </a:pPr>
            <a:fld id="{350E59ED-55BC-4F5B-B9D9-A8236BD45ADE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5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  <p:sldLayoutId id="2147483860" r:id="rId29"/>
    <p:sldLayoutId id="2147483861" r:id="rId30"/>
    <p:sldLayoutId id="2147483862" r:id="rId31"/>
    <p:sldLayoutId id="2147483863" r:id="rId32"/>
    <p:sldLayoutId id="2147483864" r:id="rId33"/>
    <p:sldLayoutId id="2147483865" r:id="rId34"/>
    <p:sldLayoutId id="2147483866" r:id="rId35"/>
    <p:sldLayoutId id="2147483867" r:id="rId36"/>
    <p:sldLayoutId id="2147483868" r:id="rId37"/>
    <p:sldLayoutId id="2147483869" r:id="rId38"/>
    <p:sldLayoutId id="2147483870" r:id="rId39"/>
    <p:sldLayoutId id="2147483871" r:id="rId40"/>
    <p:sldLayoutId id="2147483872" r:id="rId41"/>
    <p:sldLayoutId id="2147483873" r:id="rId42"/>
    <p:sldLayoutId id="2147483874" r:id="rId43"/>
    <p:sldLayoutId id="2147483875" r:id="rId44"/>
    <p:sldLayoutId id="2147483876" r:id="rId45"/>
    <p:sldLayoutId id="2147483877" r:id="rId46"/>
    <p:sldLayoutId id="2147483878" r:id="rId47"/>
    <p:sldLayoutId id="2147483879" r:id="rId48"/>
    <p:sldLayoutId id="2147483880" r:id="rId49"/>
    <p:sldLayoutId id="2147483881" r:id="rId50"/>
    <p:sldLayoutId id="2147483882" r:id="rId51"/>
    <p:sldLayoutId id="2147483883" r:id="rId52"/>
    <p:sldLayoutId id="2147483884" r:id="rId53"/>
    <p:sldLayoutId id="2147483885" r:id="rId54"/>
    <p:sldLayoutId id="2147483886" r:id="rId55"/>
    <p:sldLayoutId id="2147483887" r:id="rId56"/>
    <p:sldLayoutId id="2147483888" r:id="rId57"/>
    <p:sldLayoutId id="2147483889" r:id="rId58"/>
    <p:sldLayoutId id="2147483890" r:id="rId59"/>
    <p:sldLayoutId id="2147483891" r:id="rId60"/>
    <p:sldLayoutId id="2147483892" r:id="rId61"/>
    <p:sldLayoutId id="2147483893" r:id="rId62"/>
    <p:sldLayoutId id="2147483894" r:id="rId63"/>
    <p:sldLayoutId id="2147483895" r:id="rId64"/>
    <p:sldLayoutId id="2147483896" r:id="rId65"/>
    <p:sldLayoutId id="2147483897" r:id="rId66"/>
    <p:sldLayoutId id="2147483898" r:id="rId67"/>
    <p:sldLayoutId id="2147483899" r:id="rId68"/>
    <p:sldLayoutId id="2147483900" r:id="rId69"/>
    <p:sldLayoutId id="2147483901" r:id="rId70"/>
    <p:sldLayoutId id="2147483902" r:id="rId71"/>
    <p:sldLayoutId id="2147483903" r:id="rId72"/>
    <p:sldLayoutId id="2147483904" r:id="rId73"/>
    <p:sldLayoutId id="2147483905" r:id="rId74"/>
    <p:sldLayoutId id="2147483906" r:id="rId75"/>
    <p:sldLayoutId id="2147483907" r:id="rId76"/>
    <p:sldLayoutId id="2147483908" r:id="rId77"/>
    <p:sldLayoutId id="2147483909" r:id="rId78"/>
    <p:sldLayoutId id="2147483910" r:id="rId79"/>
    <p:sldLayoutId id="2147483911" r:id="rId80"/>
    <p:sldLayoutId id="2147483912" r:id="rId81"/>
    <p:sldLayoutId id="2147483913" r:id="rId82"/>
    <p:sldLayoutId id="2147483914" r:id="rId83"/>
    <p:sldLayoutId id="2147483915" r:id="rId84"/>
    <p:sldLayoutId id="2147483916" r:id="rId85"/>
    <p:sldLayoutId id="2147483917" r:id="rId86"/>
  </p:sldLayoutIdLst>
  <p:txStyles>
    <p:titleStyle>
      <a:lvl1pPr algn="l" defTabSz="3131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3131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Calibri Light" panose="020F0302020204030204" pitchFamily="34" charset="0"/>
        </a:defRPr>
      </a:lvl2pPr>
      <a:lvl3pPr algn="l" defTabSz="3131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Calibri Light" panose="020F0302020204030204" pitchFamily="34" charset="0"/>
        </a:defRPr>
      </a:lvl3pPr>
      <a:lvl4pPr algn="l" defTabSz="3131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Calibri Light" panose="020F0302020204030204" pitchFamily="34" charset="0"/>
        </a:defRPr>
      </a:lvl4pPr>
      <a:lvl5pPr algn="l" defTabSz="3131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Calibri Light" panose="020F0302020204030204" pitchFamily="34" charset="0"/>
        </a:defRPr>
      </a:lvl5pPr>
      <a:lvl6pPr marL="208955" algn="l" defTabSz="313432" rtl="0" fontAlgn="base">
        <a:lnSpc>
          <a:spcPct val="90000"/>
        </a:lnSpc>
        <a:spcBef>
          <a:spcPct val="0"/>
        </a:spcBef>
        <a:spcAft>
          <a:spcPct val="0"/>
        </a:spcAft>
        <a:defRPr sz="1508">
          <a:solidFill>
            <a:schemeClr val="tx1"/>
          </a:solidFill>
          <a:latin typeface="Calibri Light" panose="020F0302020204030204" pitchFamily="34" charset="0"/>
        </a:defRPr>
      </a:lvl6pPr>
      <a:lvl7pPr marL="417910" algn="l" defTabSz="313432" rtl="0" fontAlgn="base">
        <a:lnSpc>
          <a:spcPct val="90000"/>
        </a:lnSpc>
        <a:spcBef>
          <a:spcPct val="0"/>
        </a:spcBef>
        <a:spcAft>
          <a:spcPct val="0"/>
        </a:spcAft>
        <a:defRPr sz="1508">
          <a:solidFill>
            <a:schemeClr val="tx1"/>
          </a:solidFill>
          <a:latin typeface="Calibri Light" panose="020F0302020204030204" pitchFamily="34" charset="0"/>
        </a:defRPr>
      </a:lvl7pPr>
      <a:lvl8pPr marL="626864" algn="l" defTabSz="313432" rtl="0" fontAlgn="base">
        <a:lnSpc>
          <a:spcPct val="90000"/>
        </a:lnSpc>
        <a:spcBef>
          <a:spcPct val="0"/>
        </a:spcBef>
        <a:spcAft>
          <a:spcPct val="0"/>
        </a:spcAft>
        <a:defRPr sz="1508">
          <a:solidFill>
            <a:schemeClr val="tx1"/>
          </a:solidFill>
          <a:latin typeface="Calibri Light" panose="020F0302020204030204" pitchFamily="34" charset="0"/>
        </a:defRPr>
      </a:lvl8pPr>
      <a:lvl9pPr marL="835819" algn="l" defTabSz="313432" rtl="0" fontAlgn="base">
        <a:lnSpc>
          <a:spcPct val="90000"/>
        </a:lnSpc>
        <a:spcBef>
          <a:spcPct val="0"/>
        </a:spcBef>
        <a:spcAft>
          <a:spcPct val="0"/>
        </a:spcAft>
        <a:defRPr sz="1508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77391" indent="-77391" algn="l" defTabSz="313135" rtl="0" eaLnBrk="0" fontAlgn="base" hangingPunct="0">
        <a:lnSpc>
          <a:spcPct val="90000"/>
        </a:lnSpc>
        <a:spcBef>
          <a:spcPts val="347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34554" indent="-77391" algn="l" defTabSz="313135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391716" indent="-77391" algn="l" defTabSz="313135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47688" indent="-77391" algn="l" defTabSz="313135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4pPr>
      <a:lvl5pPr marL="704850" indent="-77391" algn="l" defTabSz="313135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5pPr>
      <a:lvl6pPr marL="861938" indent="-78359" algn="l" defTabSz="313432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6pPr>
      <a:lvl7pPr marL="1018655" indent="-78359" algn="l" defTabSz="313432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7pPr>
      <a:lvl8pPr marL="1175371" indent="-78359" algn="l" defTabSz="313432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8pPr>
      <a:lvl9pPr marL="1332086" indent="-78359" algn="l" defTabSz="313432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1pPr>
      <a:lvl2pPr marL="156716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2pPr>
      <a:lvl3pPr marL="313432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3pPr>
      <a:lvl4pPr marL="470148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4pPr>
      <a:lvl5pPr marL="626864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5pPr>
      <a:lvl6pPr marL="783580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6pPr>
      <a:lvl7pPr marL="940296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7pPr>
      <a:lvl8pPr marL="1097012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8pPr>
      <a:lvl9pPr marL="1253729" algn="l" defTabSz="313432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>
            <a:extLst/>
          </p:cNvPr>
          <p:cNvSpPr/>
          <p:nvPr userDrawn="1"/>
        </p:nvSpPr>
        <p:spPr>
          <a:xfrm>
            <a:off x="236935" y="349250"/>
            <a:ext cx="867013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>
            <a:extLst/>
          </p:cNvPr>
          <p:cNvPicPr>
            <a:picLocks noChangeAspect="1"/>
          </p:cNvPicPr>
          <p:nvPr userDrawn="1"/>
        </p:nvPicPr>
        <p:blipFill>
          <a:blip r:embed="rId51"/>
          <a:srcRect l="21709" t="28104"/>
          <a:stretch>
            <a:fillRect/>
          </a:stretch>
        </p:blipFill>
        <p:spPr>
          <a:xfrm rot="21135172">
            <a:off x="-111118" y="-201943"/>
            <a:ext cx="25488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>
            <a:extLst/>
          </p:cNvPr>
          <p:cNvPicPr>
            <a:picLocks noChangeAspect="1"/>
          </p:cNvPicPr>
          <p:nvPr userDrawn="1"/>
        </p:nvPicPr>
        <p:blipFill>
          <a:blip r:embed="rId52"/>
          <a:srcRect r="24130" b="22282"/>
          <a:stretch>
            <a:fillRect/>
          </a:stretch>
        </p:blipFill>
        <p:spPr>
          <a:xfrm>
            <a:off x="6943727" y="4688357"/>
            <a:ext cx="2200275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441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  <p:sldLayoutId id="2147483940" r:id="rId22"/>
    <p:sldLayoutId id="2147483941" r:id="rId23"/>
    <p:sldLayoutId id="2147483942" r:id="rId24"/>
    <p:sldLayoutId id="2147483943" r:id="rId25"/>
    <p:sldLayoutId id="2147483944" r:id="rId26"/>
    <p:sldLayoutId id="2147483945" r:id="rId27"/>
    <p:sldLayoutId id="2147483946" r:id="rId28"/>
    <p:sldLayoutId id="2147483947" r:id="rId29"/>
    <p:sldLayoutId id="2147483948" r:id="rId30"/>
    <p:sldLayoutId id="2147483949" r:id="rId31"/>
    <p:sldLayoutId id="2147483950" r:id="rId32"/>
    <p:sldLayoutId id="2147483951" r:id="rId33"/>
    <p:sldLayoutId id="2147483952" r:id="rId34"/>
    <p:sldLayoutId id="2147483953" r:id="rId35"/>
    <p:sldLayoutId id="2147483954" r:id="rId36"/>
    <p:sldLayoutId id="2147483955" r:id="rId37"/>
    <p:sldLayoutId id="2147483956" r:id="rId38"/>
    <p:sldLayoutId id="2147483957" r:id="rId39"/>
    <p:sldLayoutId id="2147483958" r:id="rId40"/>
    <p:sldLayoutId id="2147483959" r:id="rId41"/>
    <p:sldLayoutId id="2147483960" r:id="rId42"/>
    <p:sldLayoutId id="2147483961" r:id="rId43"/>
    <p:sldLayoutId id="2147483962" r:id="rId44"/>
    <p:sldLayoutId id="2147483963" r:id="rId45"/>
    <p:sldLayoutId id="2147483964" r:id="rId46"/>
    <p:sldLayoutId id="2147483965" r:id="rId47"/>
    <p:sldLayoutId id="2147483966" r:id="rId48"/>
    <p:sldLayoutId id="2147483967" r:id="rId49"/>
  </p:sldLayoutIdLst>
  <p:txStyles>
    <p:titleStyle>
      <a:lvl1pPr algn="l" defTabSz="38457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38457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38457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38457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38457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199362" algn="l" defTabSz="385572" rtl="0" fontAlgn="base">
        <a:lnSpc>
          <a:spcPct val="90000"/>
        </a:lnSpc>
        <a:spcBef>
          <a:spcPct val="0"/>
        </a:spcBef>
        <a:spcAft>
          <a:spcPct val="0"/>
        </a:spcAft>
        <a:defRPr sz="183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398724" algn="l" defTabSz="385572" rtl="0" fontAlgn="base">
        <a:lnSpc>
          <a:spcPct val="90000"/>
        </a:lnSpc>
        <a:spcBef>
          <a:spcPct val="0"/>
        </a:spcBef>
        <a:spcAft>
          <a:spcPct val="0"/>
        </a:spcAft>
        <a:defRPr sz="183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598086" algn="l" defTabSz="385572" rtl="0" fontAlgn="base">
        <a:lnSpc>
          <a:spcPct val="90000"/>
        </a:lnSpc>
        <a:spcBef>
          <a:spcPct val="0"/>
        </a:spcBef>
        <a:spcAft>
          <a:spcPct val="0"/>
        </a:spcAft>
        <a:defRPr sz="183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797449" algn="l" defTabSz="385572" rtl="0" fontAlgn="base">
        <a:lnSpc>
          <a:spcPct val="90000"/>
        </a:lnSpc>
        <a:spcBef>
          <a:spcPct val="0"/>
        </a:spcBef>
        <a:spcAft>
          <a:spcPct val="0"/>
        </a:spcAft>
        <a:defRPr sz="183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95250" indent="-95250" algn="l" defTabSz="384572" rtl="0" eaLnBrk="0" fontAlgn="base" hangingPunct="0">
        <a:lnSpc>
          <a:spcPct val="90000"/>
        </a:lnSpc>
        <a:spcBef>
          <a:spcPts val="422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288131" indent="-95250" algn="l" defTabSz="384572" rtl="0" eaLnBrk="0" fontAlgn="base" hangingPunct="0">
        <a:lnSpc>
          <a:spcPct val="90000"/>
        </a:lnSpc>
        <a:spcBef>
          <a:spcPts val="206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481013" indent="-95250" algn="l" defTabSz="384572" rtl="0" eaLnBrk="0" fontAlgn="base" hangingPunct="0">
        <a:lnSpc>
          <a:spcPct val="90000"/>
        </a:lnSpc>
        <a:spcBef>
          <a:spcPts val="206"/>
        </a:spcBef>
        <a:spcAft>
          <a:spcPct val="0"/>
        </a:spcAft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673894" indent="-95250" algn="l" defTabSz="384572" rtl="0" eaLnBrk="0" fontAlgn="base" hangingPunct="0">
        <a:lnSpc>
          <a:spcPct val="90000"/>
        </a:lnSpc>
        <a:spcBef>
          <a:spcPts val="206"/>
        </a:spcBef>
        <a:spcAft>
          <a:spcPct val="0"/>
        </a:spcAft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866775" indent="-95250" algn="l" defTabSz="384572" rtl="0" eaLnBrk="0" fontAlgn="base" hangingPunct="0">
        <a:lnSpc>
          <a:spcPct val="90000"/>
        </a:lnSpc>
        <a:spcBef>
          <a:spcPts val="206"/>
        </a:spcBef>
        <a:spcAft>
          <a:spcPct val="0"/>
        </a:spcAft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060746" indent="-96432" algn="l" defTabSz="385726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609" indent="-96432" algn="l" defTabSz="385726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472" indent="-96432" algn="l" defTabSz="385726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334" indent="-96432" algn="l" defTabSz="385726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63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26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589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452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14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177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040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2903" algn="l" defTabSz="38572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Doc%20dien%20cam/DOC%20DIEN%20CAM.pptx" TargetMode="External"/><Relationship Id="rId1" Type="http://schemas.openxmlformats.org/officeDocument/2006/relationships/slideLayout" Target="../slideLayouts/slideLayout4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58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59.xml"/><Relationship Id="rId5" Type="http://schemas.openxmlformats.org/officeDocument/2006/relationships/image" Target="../media/image44.gif"/><Relationship Id="rId4" Type="http://schemas.openxmlformats.org/officeDocument/2006/relationships/image" Target="../media/image4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Nam_Tr%E1%BB%B1c" TargetMode="External"/><Relationship Id="rId2" Type="http://schemas.openxmlformats.org/officeDocument/2006/relationships/hyperlink" Target="https://vi.wikipedia.org/wiki/Nam_L%E1%BB%A3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vi.wikipedia.org/wiki/Nam_%C4%90%E1%BB%8Bnh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15"/>
          <p:cNvSpPr>
            <a:spLocks noChangeArrowheads="1" noChangeShapeType="1" noTextEdit="1"/>
          </p:cNvSpPr>
          <p:nvPr/>
        </p:nvSpPr>
        <p:spPr bwMode="auto">
          <a:xfrm>
            <a:off x="1524438" y="1728767"/>
            <a:ext cx="5866853" cy="60610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endParaRPr lang="en-US" sz="3636" kern="10" spc="-364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AutoShape 26" descr="vbeAAAAAElFTkSuQmCC"/>
          <p:cNvSpPr>
            <a:spLocks noChangeAspect="1" noChangeArrowheads="1"/>
          </p:cNvSpPr>
          <p:nvPr/>
        </p:nvSpPr>
        <p:spPr bwMode="auto">
          <a:xfrm>
            <a:off x="4419819" y="3303057"/>
            <a:ext cx="304363" cy="25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5566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88">
              <a:solidFill>
                <a:prstClr val="black"/>
              </a:solidFill>
            </a:endParaRPr>
          </a:p>
        </p:txBody>
      </p:sp>
      <p:sp>
        <p:nvSpPr>
          <p:cNvPr id="2052" name="AutoShape 28" descr="vbeAAAAAElFTkSuQmCC"/>
          <p:cNvSpPr>
            <a:spLocks noChangeAspect="1" noChangeArrowheads="1"/>
          </p:cNvSpPr>
          <p:nvPr/>
        </p:nvSpPr>
        <p:spPr bwMode="auto">
          <a:xfrm>
            <a:off x="4419819" y="3303057"/>
            <a:ext cx="304363" cy="25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5566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88">
              <a:solidFill>
                <a:prstClr val="black"/>
              </a:solidFill>
            </a:endParaRPr>
          </a:p>
        </p:txBody>
      </p:sp>
      <p:sp>
        <p:nvSpPr>
          <p:cNvPr id="2053" name="WordArt 20"/>
          <p:cNvSpPr>
            <a:spLocks noChangeArrowheads="1" noChangeShapeType="1" noTextEdit="1"/>
          </p:cNvSpPr>
          <p:nvPr/>
        </p:nvSpPr>
        <p:spPr bwMode="auto">
          <a:xfrm>
            <a:off x="1157947" y="1081451"/>
            <a:ext cx="6935523" cy="17243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55660" fontAlgn="base">
              <a:spcBef>
                <a:spcPct val="0"/>
              </a:spcBef>
              <a:spcAft>
                <a:spcPct val="0"/>
              </a:spcAft>
            </a:pPr>
            <a:r>
              <a:rPr lang="en-US" sz="2975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975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5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975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5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75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975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75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5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75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5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975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755660" fontAlgn="base">
              <a:spcBef>
                <a:spcPct val="0"/>
              </a:spcBef>
              <a:spcAft>
                <a:spcPct val="0"/>
              </a:spcAft>
            </a:pPr>
            <a:r>
              <a:rPr lang="en-US" sz="2975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975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5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2975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054" name="WordArt 20"/>
          <p:cNvSpPr>
            <a:spLocks noChangeArrowheads="1" noChangeShapeType="1" noTextEdit="1"/>
          </p:cNvSpPr>
          <p:nvPr/>
        </p:nvSpPr>
        <p:spPr bwMode="auto">
          <a:xfrm>
            <a:off x="3746811" y="1539852"/>
            <a:ext cx="5124313" cy="7556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755660" fontAlgn="base">
              <a:spcBef>
                <a:spcPct val="0"/>
              </a:spcBef>
              <a:spcAft>
                <a:spcPct val="0"/>
              </a:spcAft>
            </a:pPr>
            <a:endParaRPr lang="en-US" sz="2975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2" descr="Bem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11" y="4751404"/>
            <a:ext cx="1979670" cy="88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" descr="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9284"/>
            <a:ext cx="697935" cy="34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6" descr="Hoa ho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472" y="4184659"/>
            <a:ext cx="1600528" cy="20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 descr="A02102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5278"/>
            <a:ext cx="1015417" cy="245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6" descr="A02102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15417" cy="305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WordArt 21"/>
          <p:cNvSpPr>
            <a:spLocks noChangeArrowheads="1" noChangeShapeType="1" noTextEdit="1"/>
          </p:cNvSpPr>
          <p:nvPr/>
        </p:nvSpPr>
        <p:spPr bwMode="auto">
          <a:xfrm>
            <a:off x="730734" y="2673341"/>
            <a:ext cx="8057740" cy="11649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55660" fontAlgn="base">
              <a:spcBef>
                <a:spcPct val="0"/>
              </a:spcBef>
              <a:spcAft>
                <a:spcPct val="0"/>
              </a:spcAft>
            </a:pPr>
            <a:endParaRPr lang="en-US" sz="2975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1" name="Picture 6" descr="flower2DivWHT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5571347"/>
            <a:ext cx="4427691" cy="6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6" descr="flower2DivWHT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17491" y="5571347"/>
            <a:ext cx="3111846" cy="6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WordArt 21"/>
          <p:cNvSpPr>
            <a:spLocks noChangeArrowheads="1" noChangeShapeType="1" noTextEdit="1"/>
          </p:cNvSpPr>
          <p:nvPr/>
        </p:nvSpPr>
        <p:spPr bwMode="auto">
          <a:xfrm>
            <a:off x="793706" y="2862256"/>
            <a:ext cx="8057740" cy="11649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55660" fontAlgn="base">
              <a:spcBef>
                <a:spcPct val="0"/>
              </a:spcBef>
              <a:spcAft>
                <a:spcPct val="0"/>
              </a:spcAft>
            </a:pPr>
            <a:endParaRPr lang="en-US" sz="2975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284" y="5633006"/>
            <a:ext cx="503773" cy="50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6034" y="1005509"/>
            <a:ext cx="695004" cy="3462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 flipV="1">
            <a:off x="7916022" y="148945"/>
            <a:ext cx="1242786" cy="113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3877"/>
      </p:ext>
    </p:extLst>
  </p:cSld>
  <p:clrMapOvr>
    <a:masterClrMapping/>
  </p:clrMapOvr>
  <p:transition advTm="33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980728"/>
            <a:ext cx="32403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+mj-lt"/>
              </a:rPr>
              <a:t>- </a:t>
            </a:r>
            <a:r>
              <a:rPr lang="vi-VN" sz="3000" smtClean="0">
                <a:latin typeface="+mj-lt"/>
              </a:rPr>
              <a:t>đỉnh núi</a:t>
            </a:r>
            <a:endParaRPr lang="vi-VN" sz="3000" dirty="0">
              <a:latin typeface="+mj-lt"/>
            </a:endParaRPr>
          </a:p>
          <a:p>
            <a:r>
              <a:rPr lang="vi-VN" sz="3000" dirty="0">
                <a:latin typeface="+mj-lt"/>
              </a:rPr>
              <a:t>- Sương hồng lam</a:t>
            </a:r>
          </a:p>
          <a:p>
            <a:r>
              <a:rPr lang="vi-VN" sz="3000" smtClean="0">
                <a:latin typeface="+mj-lt"/>
              </a:rPr>
              <a:t>- nóc </a:t>
            </a:r>
            <a:r>
              <a:rPr lang="vi-VN" sz="3000">
                <a:latin typeface="+mj-lt"/>
              </a:rPr>
              <a:t>nhà </a:t>
            </a:r>
            <a:r>
              <a:rPr lang="vi-VN" sz="3000" smtClean="0">
                <a:latin typeface="+mj-lt"/>
              </a:rPr>
              <a:t>gianh</a:t>
            </a:r>
          </a:p>
          <a:p>
            <a:r>
              <a:rPr lang="vi-VN" sz="3000" smtClean="0">
                <a:latin typeface="+mj-lt"/>
              </a:rPr>
              <a:t>- lon xon</a:t>
            </a:r>
            <a:endParaRPr lang="vi-VN" sz="3000" dirty="0">
              <a:latin typeface="+mj-lt"/>
            </a:endParaRPr>
          </a:p>
          <a:p>
            <a:r>
              <a:rPr lang="vi-VN" sz="3000" smtClean="0">
                <a:latin typeface="+mj-lt"/>
              </a:rPr>
              <a:t>- lom khom</a:t>
            </a:r>
          </a:p>
          <a:p>
            <a:r>
              <a:rPr lang="vi-VN" sz="3000" smtClean="0">
                <a:latin typeface="+mj-lt"/>
              </a:rPr>
              <a:t>- lặng lẽ</a:t>
            </a:r>
            <a:endParaRPr lang="vi-VN" sz="3000" dirty="0">
              <a:latin typeface="+mj-lt"/>
            </a:endParaRPr>
          </a:p>
          <a:p>
            <a:r>
              <a:rPr lang="vi-VN" sz="3000" smtClean="0">
                <a:latin typeface="+mj-lt"/>
              </a:rPr>
              <a:t>- gánh lợn</a:t>
            </a:r>
          </a:p>
          <a:p>
            <a:r>
              <a:rPr lang="vi-VN" sz="3000" smtClean="0">
                <a:latin typeface="+mj-lt"/>
              </a:rPr>
              <a:t>- tia nắng</a:t>
            </a:r>
            <a:endParaRPr lang="vi-VN" sz="3000" dirty="0">
              <a:latin typeface="+mj-lt"/>
            </a:endParaRPr>
          </a:p>
          <a:p>
            <a:endParaRPr lang="en-US" sz="30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83768" y="185611"/>
            <a:ext cx="4032448" cy="648072"/>
          </a:xfrm>
          <a:prstGeom prst="roundRect">
            <a:avLst/>
          </a:prstGeom>
          <a:solidFill>
            <a:srgbClr val="F377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ĐÚNG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491881" y="908720"/>
            <a:ext cx="5472608" cy="5668213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vi-VN" sz="2400" dirty="0" smtClean="0">
                <a:solidFill>
                  <a:srgbClr val="00B050"/>
                </a:solidFill>
                <a:latin typeface="+mj-lt"/>
              </a:rPr>
              <a:t>Bài thơ được viết theo thể 8 chữ, đọc với nhịp 3/5, nhưng các dòng thơ sau đọc với nhịp 5/3: </a:t>
            </a:r>
            <a:endParaRPr lang="en-US" sz="2400" dirty="0" smtClean="0">
              <a:solidFill>
                <a:srgbClr val="00B050"/>
              </a:solidFill>
              <a:latin typeface="+mj-lt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vi-VN" sz="2400" i="1" smtClean="0">
                <a:solidFill>
                  <a:srgbClr val="7030A0"/>
                </a:solidFill>
                <a:latin typeface="+mj-lt"/>
              </a:rPr>
              <a:t>“Họ vui vẻ kéo hàng / trên cỏ biếc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vi-VN" sz="2400" i="1" smtClean="0">
                <a:solidFill>
                  <a:srgbClr val="C00000"/>
                </a:solidFill>
                <a:latin typeface="+mj-lt"/>
              </a:rPr>
              <a:t>Những </a:t>
            </a:r>
            <a:r>
              <a:rPr lang="vi-VN" sz="2400" i="1" dirty="0">
                <a:solidFill>
                  <a:srgbClr val="C00000"/>
                </a:solidFill>
                <a:latin typeface="+mj-lt"/>
              </a:rPr>
              <a:t>thằng cu áo đỏ </a:t>
            </a:r>
            <a:r>
              <a:rPr lang="vi-VN" sz="2400" b="1" i="1" dirty="0" smtClean="0">
                <a:solidFill>
                  <a:srgbClr val="C00000"/>
                </a:solidFill>
                <a:latin typeface="+mj-lt"/>
              </a:rPr>
              <a:t>/ </a:t>
            </a:r>
            <a:r>
              <a:rPr lang="vi-VN" sz="2400" i="1" dirty="0">
                <a:solidFill>
                  <a:srgbClr val="C00000"/>
                </a:solidFill>
                <a:latin typeface="+mj-lt"/>
              </a:rPr>
              <a:t>chạy lon </a:t>
            </a:r>
            <a:r>
              <a:rPr lang="vi-VN" sz="2400" i="1" dirty="0" smtClean="0">
                <a:solidFill>
                  <a:srgbClr val="C00000"/>
                </a:solidFill>
                <a:latin typeface="+mj-lt"/>
              </a:rPr>
              <a:t>xon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400" i="1" dirty="0" smtClean="0">
                <a:solidFill>
                  <a:srgbClr val="0000FF"/>
                </a:solidFill>
                <a:latin typeface="+mj-lt"/>
              </a:rPr>
              <a:t>Vài </a:t>
            </a:r>
            <a:r>
              <a:rPr lang="vi-VN" sz="2400" i="1" dirty="0">
                <a:solidFill>
                  <a:srgbClr val="0000FF"/>
                </a:solidFill>
                <a:latin typeface="+mj-lt"/>
              </a:rPr>
              <a:t>cụ già chống gậy </a:t>
            </a:r>
            <a:r>
              <a:rPr lang="vi-VN" sz="2400" b="1" i="1" dirty="0">
                <a:solidFill>
                  <a:srgbClr val="0000FF"/>
                </a:solidFill>
                <a:latin typeface="+mj-lt"/>
              </a:rPr>
              <a:t>/</a:t>
            </a:r>
            <a:r>
              <a:rPr lang="vi-VN" sz="2400" i="1" dirty="0">
                <a:solidFill>
                  <a:srgbClr val="0000FF"/>
                </a:solidFill>
                <a:latin typeface="+mj-lt"/>
              </a:rPr>
              <a:t> bước </a:t>
            </a:r>
            <a:r>
              <a:rPr lang="vi-VN" sz="2400" i="1">
                <a:solidFill>
                  <a:srgbClr val="0000FF"/>
                </a:solidFill>
                <a:latin typeface="+mj-lt"/>
              </a:rPr>
              <a:t>lom </a:t>
            </a:r>
            <a:r>
              <a:rPr lang="vi-VN" sz="2400" i="1" smtClean="0">
                <a:solidFill>
                  <a:srgbClr val="0000FF"/>
                </a:solidFill>
                <a:latin typeface="+mj-lt"/>
              </a:rPr>
              <a:t>khom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400" i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Sương trắng rỏ đầu cành / như giọt sữa</a:t>
            </a:r>
          </a:p>
          <a:p>
            <a:pPr marL="0" lvl="0" indent="0" algn="just">
              <a:lnSpc>
                <a:spcPct val="110000"/>
              </a:lnSpc>
              <a:buNone/>
            </a:pPr>
            <a:r>
              <a:rPr lang="vi-VN" sz="2400" smtClean="0">
                <a:solidFill>
                  <a:srgbClr val="00B050"/>
                </a:solidFill>
                <a:latin typeface="Times New Roman"/>
              </a:rPr>
              <a:t>Các </a:t>
            </a:r>
            <a:r>
              <a:rPr lang="vi-VN" sz="2400">
                <a:solidFill>
                  <a:srgbClr val="00B050"/>
                </a:solidFill>
                <a:latin typeface="Times New Roman"/>
              </a:rPr>
              <a:t>dòng thơ sau đọc với nhịp </a:t>
            </a:r>
            <a:r>
              <a:rPr lang="vi-VN" sz="2400" smtClean="0">
                <a:solidFill>
                  <a:srgbClr val="00B050"/>
                </a:solidFill>
                <a:latin typeface="Times New Roman"/>
              </a:rPr>
              <a:t>8/8: </a:t>
            </a:r>
            <a:endParaRPr lang="en-US" sz="2400">
              <a:solidFill>
                <a:srgbClr val="00B050"/>
              </a:solidFill>
              <a:latin typeface="Calibri Light"/>
            </a:endParaRP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400" i="1" smtClean="0">
                <a:solidFill>
                  <a:srgbClr val="C51717"/>
                </a:solidFill>
                <a:latin typeface="+mj-lt"/>
              </a:rPr>
              <a:t>Trên con đường viền trắng mép đồi xanh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400" i="1" smtClean="0">
                <a:solidFill>
                  <a:srgbClr val="C51717"/>
                </a:solidFill>
                <a:latin typeface="+mj-lt"/>
              </a:rPr>
              <a:t>Người các ấp tưng bừng ra chợ Tết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400" i="1" smtClean="0">
                <a:solidFill>
                  <a:srgbClr val="002060"/>
                </a:solidFill>
                <a:latin typeface="+mj-lt"/>
              </a:rPr>
              <a:t>Hai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người thôn gánh </a:t>
            </a:r>
            <a:r>
              <a:rPr lang="vi-VN" sz="2400" i="1">
                <a:solidFill>
                  <a:srgbClr val="002060"/>
                </a:solidFill>
                <a:latin typeface="+mj-lt"/>
              </a:rPr>
              <a:t>lợn </a:t>
            </a:r>
            <a:r>
              <a:rPr lang="vi-VN" sz="2400" i="1" smtClean="0">
                <a:solidFill>
                  <a:srgbClr val="002060"/>
                </a:solidFill>
                <a:latin typeface="+mj-lt"/>
              </a:rPr>
              <a:t> chạy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đi </a:t>
            </a:r>
            <a:r>
              <a:rPr lang="vi-VN" sz="2400" i="1" dirty="0" smtClean="0">
                <a:solidFill>
                  <a:srgbClr val="002060"/>
                </a:solidFill>
                <a:latin typeface="+mj-lt"/>
              </a:rPr>
              <a:t>đầu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400" i="1" dirty="0" smtClean="0">
                <a:solidFill>
                  <a:srgbClr val="002060"/>
                </a:solidFill>
                <a:latin typeface="+mj-lt"/>
              </a:rPr>
              <a:t>Con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bò vàng ngộ </a:t>
            </a:r>
            <a:r>
              <a:rPr lang="vi-VN" sz="2400" i="1">
                <a:solidFill>
                  <a:srgbClr val="002060"/>
                </a:solidFill>
                <a:latin typeface="+mj-lt"/>
              </a:rPr>
              <a:t>nghĩnh </a:t>
            </a:r>
            <a:r>
              <a:rPr lang="vi-VN" sz="2400" i="1" smtClean="0">
                <a:solidFill>
                  <a:srgbClr val="002060"/>
                </a:solidFill>
                <a:latin typeface="+mj-lt"/>
              </a:rPr>
              <a:t>đuổi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theo sau”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  <a:p>
            <a:pPr marL="0" indent="0" algn="just">
              <a:buNone/>
            </a:pP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94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67745" y="0"/>
            <a:ext cx="5695970" cy="692696"/>
          </a:xfrm>
        </p:spPr>
        <p:txBody>
          <a:bodyPr/>
          <a:lstStyle/>
          <a:p>
            <a:r>
              <a:rPr lang="en-US" altLang="en-US" sz="198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1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31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1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198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198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8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198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8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en-US" altLang="en-US" sz="1983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888592" y="1917682"/>
            <a:ext cx="7641866" cy="1137425"/>
          </a:xfrm>
        </p:spPr>
        <p:txBody>
          <a:bodyPr/>
          <a:lstStyle/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93709" y="781570"/>
            <a:ext cx="595035" cy="39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556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83" b="1" smtClean="0">
                <a:solidFill>
                  <a:srgbClr val="7030A0"/>
                </a:solidFill>
              </a:rPr>
              <a:t>Ấp </a:t>
            </a:r>
            <a:endParaRPr lang="vi-VN" altLang="en-US" sz="1983" b="1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9792" y="548680"/>
            <a:ext cx="6192688" cy="6256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653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Dải 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</a:rPr>
              <a:t>mây </a:t>
            </a:r>
            <a: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</a:rPr>
              <a:t>trắng /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đỏ dần trên đỉnh núi</a:t>
            </a:r>
            <a:endParaRPr lang="en-US" sz="2400" dirty="0">
              <a:solidFill>
                <a:srgbClr val="FF0000"/>
              </a:solidFill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Sương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lam /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ôm ấp nóc nhà gianh</a:t>
            </a: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Trên con đường viền trắng mép đồi xanh</a:t>
            </a:r>
            <a:endParaRPr lang="en-US" sz="2400" dirty="0">
              <a:solidFill>
                <a:srgbClr val="FF0000"/>
              </a:solidFill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Người các ấp tưng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bừng ra chợ Tết</a:t>
            </a:r>
            <a:b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Họ vui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vẻ </a:t>
            </a:r>
            <a:r>
              <a:rPr lang="vi-VN" sz="2400">
                <a:solidFill>
                  <a:srgbClr val="00B050"/>
                </a:solidFill>
                <a:latin typeface="Times New Roman" panose="02020603050405020304" pitchFamily="18" charset="0"/>
              </a:rPr>
              <a:t>kéo </a:t>
            </a:r>
            <a:r>
              <a:rPr lang="vi-VN" sz="2400" smtClean="0">
                <a:solidFill>
                  <a:srgbClr val="00B050"/>
                </a:solidFill>
                <a:latin typeface="Times New Roman" panose="02020603050405020304" pitchFamily="18" charset="0"/>
              </a:rPr>
              <a:t>hàng / </a:t>
            </a: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trên cỏ biếc</a:t>
            </a:r>
            <a:b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Những thằng cu áo </a:t>
            </a:r>
            <a:r>
              <a:rPr lang="vi-VN" sz="2400">
                <a:solidFill>
                  <a:srgbClr val="00B050"/>
                </a:solidFill>
                <a:latin typeface="Times New Roman" panose="02020603050405020304" pitchFamily="18" charset="0"/>
              </a:rPr>
              <a:t>đỏ </a:t>
            </a:r>
            <a:r>
              <a:rPr lang="vi-VN" sz="2400" smtClean="0">
                <a:solidFill>
                  <a:srgbClr val="00B050"/>
                </a:solidFill>
                <a:latin typeface="Times New Roman" panose="02020603050405020304" pitchFamily="18" charset="0"/>
              </a:rPr>
              <a:t>/ chạy </a:t>
            </a: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lon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xon</a:t>
            </a:r>
            <a:b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Vài cụ già </a:t>
            </a:r>
            <a:r>
              <a:rPr lang="vi-VN" sz="2400">
                <a:solidFill>
                  <a:srgbClr val="00B050"/>
                </a:solidFill>
                <a:latin typeface="Times New Roman" panose="02020603050405020304" pitchFamily="18" charset="0"/>
              </a:rPr>
              <a:t>chống </a:t>
            </a:r>
            <a:r>
              <a:rPr lang="vi-VN" sz="2400" smtClean="0">
                <a:solidFill>
                  <a:srgbClr val="00B050"/>
                </a:solidFill>
                <a:latin typeface="Times New Roman" panose="02020603050405020304" pitchFamily="18" charset="0"/>
              </a:rPr>
              <a:t>gậy / </a:t>
            </a: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bước lom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khom</a:t>
            </a:r>
            <a:b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Cô </a:t>
            </a:r>
            <a:r>
              <a:rPr lang="vi-VN" sz="2400">
                <a:solidFill>
                  <a:srgbClr val="00B050"/>
                </a:solidFill>
                <a:latin typeface="Times New Roman" panose="02020603050405020304" pitchFamily="18" charset="0"/>
              </a:rPr>
              <a:t>yếm </a:t>
            </a:r>
            <a:r>
              <a:rPr lang="vi-VN" sz="2400" smtClean="0">
                <a:solidFill>
                  <a:srgbClr val="00B050"/>
                </a:solidFill>
                <a:latin typeface="Times New Roman" panose="02020603050405020304" pitchFamily="18" charset="0"/>
              </a:rPr>
              <a:t>thắm / </a:t>
            </a: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che môi cười lặng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lẽ</a:t>
            </a:r>
            <a:b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Thằng </a:t>
            </a: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em </a:t>
            </a:r>
            <a:r>
              <a:rPr lang="vi-VN" sz="2400" smtClean="0">
                <a:solidFill>
                  <a:srgbClr val="0070C0"/>
                </a:solidFill>
                <a:latin typeface="Times New Roman" panose="02020603050405020304" pitchFamily="18" charset="0"/>
              </a:rPr>
              <a:t>bé /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nép đầu bên yếm mẹ</a:t>
            </a:r>
            <a:b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Hai người thôn gánh lợn chạy đi đầu</a:t>
            </a:r>
            <a:b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Con bò vàng </a:t>
            </a: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ngộ</a:t>
            </a:r>
            <a:r>
              <a:rPr lang="en-US" sz="2400">
                <a:solidFill>
                  <a:srgbClr val="0070C0"/>
                </a:solidFill>
              </a:rPr>
              <a:t> </a:t>
            </a:r>
            <a:r>
              <a:rPr lang="vi-VN" sz="2400" smtClean="0">
                <a:solidFill>
                  <a:srgbClr val="0070C0"/>
                </a:solidFill>
                <a:latin typeface="Times New Roman" panose="02020603050405020304" pitchFamily="18" charset="0"/>
              </a:rPr>
              <a:t>nghĩnh đuổi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theo sau </a:t>
            </a:r>
            <a:endParaRPr lang="en-US" sz="2400" dirty="0">
              <a:solidFill>
                <a:srgbClr val="0070C0"/>
              </a:solidFill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Sương trắng 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ỏ</a:t>
            </a:r>
            <a:r>
              <a:rPr lang="vi-VN" sz="2400" smtClean="0">
                <a:solidFill>
                  <a:srgbClr val="0070C0"/>
                </a:solidFill>
                <a:latin typeface="Times New Roman" panose="02020603050405020304" pitchFamily="18" charset="0"/>
              </a:rPr>
              <a:t> đầu </a:t>
            </a: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</a:rPr>
              <a:t>cành </a:t>
            </a:r>
            <a:r>
              <a:rPr lang="vi-VN" sz="2400" smtClean="0">
                <a:solidFill>
                  <a:srgbClr val="0070C0"/>
                </a:solidFill>
                <a:latin typeface="Times New Roman" panose="02020603050405020304" pitchFamily="18" charset="0"/>
              </a:rPr>
              <a:t>/ như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giọt sữa</a:t>
            </a:r>
            <a:endParaRPr lang="en-US" sz="2400" dirty="0">
              <a:solidFill>
                <a:srgbClr val="0070C0"/>
              </a:solidFill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Tia nắng </a:t>
            </a:r>
            <a:r>
              <a:rPr lang="vi-VN" sz="240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tía </a:t>
            </a:r>
            <a:r>
              <a:rPr lang="vi-VN" sz="240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/ nháy </a:t>
            </a: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hoài trong ruộng lúa</a:t>
            </a:r>
            <a:b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Núi uốn </a:t>
            </a:r>
            <a:r>
              <a:rPr lang="vi-VN" sz="240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mình </a:t>
            </a:r>
            <a:r>
              <a:rPr lang="vi-VN" sz="240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/ trong </a:t>
            </a: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chiếc áo the xanh</a:t>
            </a:r>
            <a:b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Đồi thoa </a:t>
            </a:r>
            <a:r>
              <a:rPr lang="vi-VN" sz="240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son </a:t>
            </a:r>
            <a:r>
              <a:rPr lang="vi-VN" sz="240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/ nằm </a:t>
            </a: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dưới ánh bình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minh</a:t>
            </a: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Người mua </a:t>
            </a:r>
            <a:r>
              <a:rPr lang="vi-VN" sz="240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bán </a:t>
            </a:r>
            <a:r>
              <a:rPr lang="vi-VN" sz="240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/ ra </a:t>
            </a: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vào đầy cổng chợ.</a:t>
            </a:r>
          </a:p>
        </p:txBody>
      </p:sp>
      <p:sp>
        <p:nvSpPr>
          <p:cNvPr id="4" name="Oval 3"/>
          <p:cNvSpPr/>
          <p:nvPr/>
        </p:nvSpPr>
        <p:spPr>
          <a:xfrm>
            <a:off x="2191575" y="908720"/>
            <a:ext cx="580225" cy="332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123729" y="2393502"/>
            <a:ext cx="576063" cy="24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123728" y="3793739"/>
            <a:ext cx="648071" cy="3553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1979712" y="5301207"/>
            <a:ext cx="720080" cy="2880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36512" y="199150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8952"/>
      </p:ext>
    </p:extLst>
  </p:cSld>
  <p:clrMapOvr>
    <a:masterClrMapping/>
  </p:clrMapOvr>
  <p:transition spd="slow" advTm="865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03" y="0"/>
            <a:ext cx="9144000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681312" y="404665"/>
            <a:ext cx="5771008" cy="812229"/>
          </a:xfrm>
          <a:prstGeom prst="rect">
            <a:avLst/>
          </a:prstGeom>
        </p:spPr>
        <p:txBody>
          <a:bodyPr lIns="63305" tIns="31652" rIns="63305" bIns="31652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047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2340" name="Group 13"/>
          <p:cNvGrpSpPr>
            <a:grpSpLocks/>
          </p:cNvGrpSpPr>
          <p:nvPr/>
        </p:nvGrpSpPr>
        <p:grpSpPr bwMode="auto">
          <a:xfrm>
            <a:off x="0" y="1484393"/>
            <a:ext cx="8532440" cy="1101254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0745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3991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341" name="Group 13"/>
          <p:cNvGrpSpPr>
            <a:grpSpLocks/>
          </p:cNvGrpSpPr>
          <p:nvPr/>
        </p:nvGrpSpPr>
        <p:grpSpPr bwMode="auto">
          <a:xfrm>
            <a:off x="0" y="4675410"/>
            <a:ext cx="8283341" cy="985838"/>
            <a:chOff x="1292225" y="1295400"/>
            <a:chExt cx="2822575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38453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63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1" y="1811048"/>
            <a:ext cx="755575" cy="635688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6774" y="2002631"/>
            <a:ext cx="5851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đúng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tiếng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, </a:t>
            </a:r>
            <a:r>
              <a:rPr lang="en-US" sz="2000" b="1" err="1">
                <a:solidFill>
                  <a:srgbClr val="00B050"/>
                </a:solidFill>
                <a:latin typeface="Arial"/>
                <a:cs typeface="Arial" charset="0"/>
              </a:rPr>
              <a:t>từ</a:t>
            </a:r>
            <a:r>
              <a:rPr lang="en-US" sz="2000" b="1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smtClean="0">
                <a:solidFill>
                  <a:srgbClr val="00B050"/>
                </a:solidFill>
                <a:latin typeface="Arial"/>
                <a:cs typeface="Arial" charset="0"/>
              </a:rPr>
              <a:t>khó.</a:t>
            </a:r>
            <a:endParaRPr lang="en-US" sz="2000" b="1" dirty="0">
              <a:solidFill>
                <a:srgbClr val="00B050"/>
              </a:solidFill>
              <a:latin typeface="Arial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16775" y="4886355"/>
            <a:ext cx="75156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Đọc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trôi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chảy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toàn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bài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ngắt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nghỉ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;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diễn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cảm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nhịp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thơ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thể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hiện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giọng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err="1">
                <a:solidFill>
                  <a:srgbClr val="F79646"/>
                </a:solidFill>
                <a:latin typeface="Arial"/>
                <a:cs typeface="Arial" charset="0"/>
              </a:rPr>
              <a:t>đọc</a:t>
            </a:r>
            <a:r>
              <a:rPr lang="en-US" sz="2000" b="1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smtClean="0">
                <a:solidFill>
                  <a:srgbClr val="F79646"/>
                </a:solidFill>
                <a:latin typeface="Arial"/>
                <a:cs typeface="Arial" charset="0"/>
              </a:rPr>
              <a:t>lúc đầu chậm </a:t>
            </a:r>
            <a:r>
              <a:rPr lang="en-US" sz="2000" b="1" dirty="0" err="1" smtClean="0">
                <a:solidFill>
                  <a:srgbClr val="F79646"/>
                </a:solidFill>
                <a:latin typeface="Arial"/>
                <a:cs typeface="Arial" charset="0"/>
              </a:rPr>
              <a:t>dãi</a:t>
            </a:r>
            <a:r>
              <a:rPr lang="en-US" sz="2000" b="1" smtClean="0">
                <a:solidFill>
                  <a:srgbClr val="F79646"/>
                </a:solidFill>
                <a:latin typeface="Arial"/>
                <a:cs typeface="Arial" charset="0"/>
              </a:rPr>
              <a:t>, nhẹ nhàng, sau vui nhộn .</a:t>
            </a:r>
            <a:endParaRPr lang="en-US" sz="2000" b="1" dirty="0">
              <a:solidFill>
                <a:srgbClr val="F79646"/>
              </a:solidFill>
              <a:latin typeface="Arial"/>
              <a:cs typeface="Arial" charset="0"/>
            </a:endParaRPr>
          </a:p>
        </p:txBody>
      </p:sp>
      <p:grpSp>
        <p:nvGrpSpPr>
          <p:cNvPr id="142346" name="Group 13"/>
          <p:cNvGrpSpPr>
            <a:grpSpLocks/>
          </p:cNvGrpSpPr>
          <p:nvPr/>
        </p:nvGrpSpPr>
        <p:grpSpPr bwMode="auto">
          <a:xfrm>
            <a:off x="-23906" y="3068960"/>
            <a:ext cx="8556345" cy="1164389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0701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91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016773" y="3560394"/>
            <a:ext cx="7083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Arial"/>
                <a:cs typeface="Arial" charset="0"/>
              </a:rPr>
              <a:t>tập</a:t>
            </a:r>
            <a:r>
              <a:rPr lang="en-US" sz="2000" b="1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Arial"/>
                <a:cs typeface="Arial" charset="0"/>
              </a:rPr>
              <a:t>đọc.</a:t>
            </a:r>
            <a:endParaRPr lang="en-US" sz="2000" b="1" dirty="0">
              <a:solidFill>
                <a:srgbClr val="A3CEB8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5337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mua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WordArt 3"/>
          <p:cNvSpPr>
            <a:spLocks noChangeArrowheads="1" noChangeShapeType="1" noTextEdit="1"/>
          </p:cNvSpPr>
          <p:nvPr/>
        </p:nvSpPr>
        <p:spPr bwMode="auto">
          <a:xfrm>
            <a:off x="2971800" y="2628900"/>
            <a:ext cx="3657600" cy="11346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11617424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177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en-US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trả </a:t>
            </a:r>
            <a:r>
              <a:rPr lang="en-US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hỏi:</a:t>
            </a:r>
            <a:endParaRPr lang="en-US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son.</a:t>
            </a: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marL="0" indent="0" algn="just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5157192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“the”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5680412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The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: hàng tơ, nhỏ sợi, dệt thưa.</a:t>
            </a:r>
          </a:p>
        </p:txBody>
      </p:sp>
    </p:spTree>
    <p:extLst>
      <p:ext uri="{BB962C8B-B14F-4D97-AF65-F5344CB8AC3E}">
        <p14:creationId xmlns:p14="http://schemas.microsoft.com/office/powerpoint/2010/main" val="26415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9200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323528" y="5832860"/>
            <a:ext cx="8424936" cy="4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FF0000"/>
                </a:solidFill>
              </a:rPr>
              <a:t>Sương hồng lam: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5832860"/>
            <a:ext cx="7992888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2400" smtClean="0">
                <a:solidFill>
                  <a:srgbClr val="0000FF"/>
                </a:solidFill>
              </a:rPr>
              <a:t>                                     </a:t>
            </a:r>
            <a:r>
              <a:rPr lang="en-US" sz="2800" smtClean="0">
                <a:solidFill>
                  <a:srgbClr val="0000FF"/>
                </a:solidFill>
              </a:rPr>
              <a:t>giọt </a:t>
            </a:r>
            <a:r>
              <a:rPr lang="en-US" sz="2800">
                <a:solidFill>
                  <a:srgbClr val="0000FF"/>
                </a:solidFill>
              </a:rPr>
              <a:t>sương buổi sáng sớm ánh lên màu hồng của nắng và </a:t>
            </a:r>
            <a:r>
              <a:rPr lang="en-US" sz="2800" smtClean="0">
                <a:solidFill>
                  <a:srgbClr val="0000FF"/>
                </a:solidFill>
              </a:rPr>
              <a:t>màu xanh </a:t>
            </a:r>
            <a:r>
              <a:rPr lang="en-US" sz="2800">
                <a:solidFill>
                  <a:srgbClr val="0000FF"/>
                </a:solidFill>
              </a:rPr>
              <a:t>của cỏ cây.</a:t>
            </a:r>
          </a:p>
        </p:txBody>
      </p:sp>
    </p:spTree>
    <p:extLst>
      <p:ext uri="{BB962C8B-B14F-4D97-AF65-F5344CB8AC3E}">
        <p14:creationId xmlns:p14="http://schemas.microsoft.com/office/powerpoint/2010/main" val="74464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8846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755576" y="5676580"/>
            <a:ext cx="2292602" cy="69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Nhà ranh: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1760" y="5671816"/>
            <a:ext cx="518457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kern="0">
                <a:solidFill>
                  <a:srgbClr val="0000FF"/>
                </a:solidFill>
                <a:latin typeface="Arial"/>
                <a:cs typeface="Arial"/>
              </a:rPr>
              <a:t>nhà </a:t>
            </a:r>
            <a:r>
              <a:rPr lang="en-US" sz="2800" kern="0" smtClean="0">
                <a:solidFill>
                  <a:srgbClr val="0000FF"/>
                </a:solidFill>
                <a:latin typeface="Arial"/>
                <a:cs typeface="Arial"/>
              </a:rPr>
              <a:t>làm bằng </a:t>
            </a:r>
            <a:r>
              <a:rPr lang="en-US" sz="2800" kern="0">
                <a:solidFill>
                  <a:srgbClr val="0000FF"/>
                </a:solidFill>
                <a:latin typeface="Arial"/>
                <a:cs typeface="Arial"/>
              </a:rPr>
              <a:t>tre</a:t>
            </a:r>
            <a:r>
              <a:rPr lang="en-US" sz="2800" kern="0" smtClean="0">
                <a:solidFill>
                  <a:srgbClr val="0000FF"/>
                </a:solidFill>
                <a:latin typeface="Arial"/>
                <a:cs typeface="Arial"/>
              </a:rPr>
              <a:t>, nứa</a:t>
            </a:r>
            <a:r>
              <a:rPr lang="en-US" sz="2800" kern="0">
                <a:solidFill>
                  <a:srgbClr val="0000FF"/>
                </a:solidFill>
                <a:latin typeface="Arial"/>
                <a:cs typeface="Arial"/>
              </a:rPr>
              <a:t>, lá rơm.</a:t>
            </a:r>
          </a:p>
        </p:txBody>
      </p:sp>
    </p:spTree>
    <p:extLst>
      <p:ext uri="{BB962C8B-B14F-4D97-AF65-F5344CB8AC3E}">
        <p14:creationId xmlns:p14="http://schemas.microsoft.com/office/powerpoint/2010/main" val="399201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981"/>
            <a:ext cx="9140133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-540568" y="5399296"/>
            <a:ext cx="3886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Đồi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kern="120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thoa</a:t>
            </a:r>
            <a:r>
              <a:rPr kumimoji="0" lang="en-US" altLang="en-US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son:</a:t>
            </a:r>
            <a:endParaRPr kumimoji="0" lang="en-US" alt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5395319"/>
            <a:ext cx="8888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</a:rPr>
              <a:t>                      Đ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ồi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rực hồng lên khi nhận ánh nắng buổi sớm.</a:t>
            </a:r>
          </a:p>
        </p:txBody>
      </p:sp>
    </p:spTree>
    <p:extLst>
      <p:ext uri="{BB962C8B-B14F-4D97-AF65-F5344CB8AC3E}">
        <p14:creationId xmlns:p14="http://schemas.microsoft.com/office/powerpoint/2010/main" val="424204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3489251"/>
          </a:xfrm>
        </p:spPr>
        <p:txBody>
          <a:bodyPr/>
          <a:lstStyle/>
          <a:p>
            <a:pPr marL="0" lvl="0" indent="0" algn="just">
              <a:buNone/>
            </a:pP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vi-VN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du 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0" indent="0" algn="just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323" y="2708920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tả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690" y="3855480"/>
            <a:ext cx="8445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nhân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4509120"/>
            <a:ext cx="89289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5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5669"/>
            <a:ext cx="9144000" cy="16071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  <a:sym typeface="Wingdings"/>
              </a:rPr>
              <a:t>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2, 3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trả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hỏi: 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vi-V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vi-VN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vi-VN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496944" cy="447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66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endParaRPr lang="en-US" altLang="en-US" sz="2000" dirty="0" smtClean="0">
              <a:latin typeface="Times New Roman" panose="02020603050405020304" pitchFamily="18" charset="0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276600" y="533400"/>
            <a:ext cx="403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3600" b="0" i="0" u="none" strike="noStrike" kern="10" cap="none" spc="0" normalizeH="0" baseline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hởi</a:t>
            </a: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3600" b="0" i="0" u="none" strike="noStrike" kern="10" cap="none" spc="0" normalizeH="0" baseline="0" noProof="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1676401"/>
            <a:ext cx="914400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: Đọc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: “Sầu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trả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hỏi: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Sầu</a:t>
            </a:r>
            <a:r>
              <a:rPr kumimoji="0" lang="en-US" alt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là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đặc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sản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của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vùng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nào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07504" y="4169391"/>
            <a:ext cx="9036496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3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Đọc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: “Sầu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trả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hỏi: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nội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của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bài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292289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 riêng là loại trái quý, là đặc sản của miền Nam nước ta.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89240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94960" algn="just" defTabSz="51956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05188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4" grpId="0"/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5668"/>
            <a:ext cx="9144000" cy="51774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  <a:sym typeface="Wingdings"/>
              </a:rPr>
              <a:t>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2, 3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trả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hỏi: 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vi-V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 sao?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thằng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ton.</a:t>
            </a:r>
          </a:p>
          <a:p>
            <a:pPr marL="0" indent="0" algn="just"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gậy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khom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+ Em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nép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+ Hai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+ Con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nghĩnh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Tải +999 Hình Nền Powerpoint Sang Trọng Đẹp Nhất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40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Đến Mộc Châu khám phá Tết của người M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" y="197419"/>
            <a:ext cx="8964488" cy="518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30865" y="5589240"/>
            <a:ext cx="7290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nhẹn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901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16141" y="4865914"/>
            <a:ext cx="8534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sz="2800">
                <a:solidFill>
                  <a:srgbClr val="FF0000"/>
                </a:solidFill>
              </a:rPr>
              <a:t>Yếm</a:t>
            </a:r>
            <a:r>
              <a:rPr lang="en-US" sz="2800"/>
              <a:t> là </a:t>
            </a:r>
            <a:r>
              <a:rPr lang="vi-VN" sz="2800"/>
              <a:t>một thứ trang phục nội y không thể thiếu của người phụ nữ Việt xưa. ... Nó </a:t>
            </a:r>
            <a:r>
              <a:rPr lang="vi-VN" sz="2800" b="1"/>
              <a:t>là</a:t>
            </a:r>
            <a:r>
              <a:rPr lang="vi-VN" sz="2800"/>
              <a:t> một tấm vải hình thoi hoặc hình vuông có sợi dây để quàng vào cổ và buộc vào sau lưng, được dùng để che ngực.</a:t>
            </a:r>
            <a:endParaRPr lang="en-US" sz="280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6224"/>
            <a:ext cx="4162425" cy="41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6225"/>
            <a:ext cx="4114800" cy="416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2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vi-VN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	</a:t>
            </a:r>
            <a:r>
              <a:rPr lang="vi-VN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 con đường viền trắng mép đồi xanh</a:t>
            </a:r>
          </a:p>
          <a:p>
            <a:pPr marL="0" indent="0" algn="just">
              <a:buNone/>
            </a:pPr>
            <a:r>
              <a:rPr lang="vi-VN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Người các ấp tưng bừng ra chợ Tết</a:t>
            </a:r>
          </a:p>
          <a:p>
            <a:pPr marL="0" indent="0" algn="just">
              <a:buNone/>
            </a:pPr>
            <a:r>
              <a:rPr lang="vi-VN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Họ vui vẻ kéo hàng trên cỏ biếc</a:t>
            </a:r>
            <a:r>
              <a:rPr lang="vi-VN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</a:t>
            </a:r>
            <a:endParaRPr lang="vi-VN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249"/>
            <a:ext cx="8229600" cy="1630591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7992888" cy="464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50504"/>
            <a:ext cx="7848872" cy="448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4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249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lam,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tía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son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tía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son.</a:t>
            </a:r>
          </a:p>
          <a:p>
            <a:pPr marL="0" indent="0">
              <a:buNone/>
            </a:pP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99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63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599"/>
            <a:ext cx="8153400" cy="609599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109902" y="1196752"/>
            <a:ext cx="8926594" cy="4032448"/>
          </a:xfrm>
          <a:prstGeom prst="horizontalScroll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838199"/>
            <a:ext cx="8155632" cy="5380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2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03" y="0"/>
            <a:ext cx="9144000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681312" y="404665"/>
            <a:ext cx="5771008" cy="812229"/>
          </a:xfrm>
          <a:prstGeom prst="rect">
            <a:avLst/>
          </a:prstGeom>
        </p:spPr>
        <p:txBody>
          <a:bodyPr lIns="63305" tIns="31652" rIns="63305" bIns="31652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047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2340" name="Group 13"/>
          <p:cNvGrpSpPr>
            <a:grpSpLocks/>
          </p:cNvGrpSpPr>
          <p:nvPr/>
        </p:nvGrpSpPr>
        <p:grpSpPr bwMode="auto">
          <a:xfrm>
            <a:off x="0" y="1484393"/>
            <a:ext cx="8532440" cy="1101254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0745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3991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341" name="Group 13"/>
          <p:cNvGrpSpPr>
            <a:grpSpLocks/>
          </p:cNvGrpSpPr>
          <p:nvPr/>
        </p:nvGrpSpPr>
        <p:grpSpPr bwMode="auto">
          <a:xfrm>
            <a:off x="0" y="4675410"/>
            <a:ext cx="8283341" cy="985838"/>
            <a:chOff x="1292225" y="1295400"/>
            <a:chExt cx="2822575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38453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63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1" y="1811048"/>
            <a:ext cx="755575" cy="635688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6774" y="2002631"/>
            <a:ext cx="5851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đúng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tiếng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, </a:t>
            </a:r>
            <a:r>
              <a:rPr lang="en-US" sz="2000" b="1" err="1">
                <a:solidFill>
                  <a:srgbClr val="00B050"/>
                </a:solidFill>
                <a:latin typeface="Arial"/>
                <a:cs typeface="Arial" charset="0"/>
              </a:rPr>
              <a:t>từ</a:t>
            </a:r>
            <a:r>
              <a:rPr lang="en-US" sz="2000" b="1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smtClean="0">
                <a:solidFill>
                  <a:srgbClr val="00B050"/>
                </a:solidFill>
                <a:latin typeface="Arial"/>
                <a:cs typeface="Arial" charset="0"/>
              </a:rPr>
              <a:t>khó.</a:t>
            </a:r>
            <a:endParaRPr lang="en-US" sz="2000" b="1" dirty="0">
              <a:solidFill>
                <a:srgbClr val="00B050"/>
              </a:solidFill>
              <a:latin typeface="Arial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16775" y="4886355"/>
            <a:ext cx="75156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Đọc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trôi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chảy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toàn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bài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ngắt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nghỉ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;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diễn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cảm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nhịp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thơ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thể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hiện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giọng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err="1">
                <a:solidFill>
                  <a:srgbClr val="F79646"/>
                </a:solidFill>
                <a:latin typeface="Arial"/>
                <a:cs typeface="Arial" charset="0"/>
              </a:rPr>
              <a:t>đọc</a:t>
            </a:r>
            <a:r>
              <a:rPr lang="en-US" sz="2000" b="1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smtClean="0">
                <a:solidFill>
                  <a:srgbClr val="F79646"/>
                </a:solidFill>
                <a:latin typeface="Arial"/>
                <a:cs typeface="Arial" charset="0"/>
              </a:rPr>
              <a:t>lúc đầu chậm </a:t>
            </a:r>
            <a:r>
              <a:rPr lang="en-US" sz="2000" b="1" dirty="0" err="1" smtClean="0">
                <a:solidFill>
                  <a:srgbClr val="F79646"/>
                </a:solidFill>
                <a:latin typeface="Arial"/>
                <a:cs typeface="Arial" charset="0"/>
              </a:rPr>
              <a:t>dãi</a:t>
            </a:r>
            <a:r>
              <a:rPr lang="en-US" sz="2000" b="1" smtClean="0">
                <a:solidFill>
                  <a:srgbClr val="F79646"/>
                </a:solidFill>
                <a:latin typeface="Arial"/>
                <a:cs typeface="Arial" charset="0"/>
              </a:rPr>
              <a:t>, nhẹ nhàng, sau vui nhộn .</a:t>
            </a:r>
            <a:endParaRPr lang="en-US" sz="2000" b="1" dirty="0">
              <a:solidFill>
                <a:srgbClr val="F79646"/>
              </a:solidFill>
              <a:latin typeface="Arial"/>
              <a:cs typeface="Arial" charset="0"/>
            </a:endParaRPr>
          </a:p>
        </p:txBody>
      </p:sp>
      <p:grpSp>
        <p:nvGrpSpPr>
          <p:cNvPr id="142346" name="Group 13"/>
          <p:cNvGrpSpPr>
            <a:grpSpLocks/>
          </p:cNvGrpSpPr>
          <p:nvPr/>
        </p:nvGrpSpPr>
        <p:grpSpPr bwMode="auto">
          <a:xfrm>
            <a:off x="-23906" y="3068960"/>
            <a:ext cx="8556345" cy="1164389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0701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91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107504" y="3352957"/>
            <a:ext cx="648072" cy="63568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16773" y="3560394"/>
            <a:ext cx="7083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Arial"/>
                <a:cs typeface="Arial" charset="0"/>
              </a:rPr>
              <a:t>tập</a:t>
            </a:r>
            <a:r>
              <a:rPr lang="en-US" sz="2000" b="1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Arial"/>
                <a:cs typeface="Arial" charset="0"/>
              </a:rPr>
              <a:t>đọc.</a:t>
            </a:r>
            <a:endParaRPr lang="en-US" sz="2000" b="1" dirty="0">
              <a:solidFill>
                <a:srgbClr val="A3CEB8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8035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620688"/>
            <a:ext cx="8712969" cy="429309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en-US" sz="2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thơ đọc với giọng như thế nào?</a:t>
            </a:r>
          </a:p>
          <a:p>
            <a:pPr marL="0" indent="0" algn="ctr">
              <a:buNone/>
            </a:pP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Đọc với giọng chậm rãi ở 4 dòng đầu, vui, rộn ràng ở những dòng thơ 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. Nhấn giọng những từ ngữ gợi tả, gợi cảm.</a:t>
            </a:r>
            <a:r>
              <a:rPr lang="vi-VN" sz="2500" i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37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ag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4309"/>
            <a:ext cx="8591103" cy="431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Imag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4" y="1224308"/>
            <a:ext cx="8611049" cy="431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672" y="5949280"/>
            <a:ext cx="4953000" cy="422275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0000"/>
                </a:solidFill>
              </a:rPr>
              <a:t>Hình ảnh chợ ngày Tết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016076" y="414437"/>
            <a:ext cx="7230414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Những</a:t>
            </a:r>
            <a:r>
              <a:rPr lang="en-US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hình</a:t>
            </a:r>
            <a:r>
              <a:rPr lang="en-US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ảnh</a:t>
            </a:r>
            <a:r>
              <a:rPr lang="en-US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này</a:t>
            </a:r>
            <a:r>
              <a:rPr lang="en-US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giúp</a:t>
            </a:r>
            <a:r>
              <a:rPr lang="en-US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liên</a:t>
            </a:r>
            <a:r>
              <a:rPr lang="en-US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tưởng</a:t>
            </a:r>
            <a:r>
              <a:rPr lang="en-US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đến</a:t>
            </a:r>
            <a:r>
              <a:rPr lang="en-US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hoạt</a:t>
            </a:r>
            <a:r>
              <a:rPr lang="en-US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nào</a:t>
            </a:r>
            <a:r>
              <a:rPr lang="en-US" sz="28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2" y="1262410"/>
            <a:ext cx="8591103" cy="431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3524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Tải +999 Hình Nền Powerpoint Sang Trọng Đẹp Nhất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39752" y="44624"/>
            <a:ext cx="5076056" cy="6381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vi-VN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Chợ Tết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Dải mây trắng / 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đỏ dần </a:t>
            </a: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trên đỉnh núi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Sương hồng lam / 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ôm ấp </a:t>
            </a: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nóc nhà gianh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Trên con đường 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viền trắng </a:t>
            </a: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mép đồi xanh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Người các ấp 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tưng bừng</a:t>
            </a: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 ra chợ Tết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Họ vui vẻ 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kéo hàng </a:t>
            </a: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trên cỏ biếc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Những thằng cu áo đỏ / chạy 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lon xon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Vài cụ già chống gậy / bước 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lom khom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Cô yếm thắm / che môi cười 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lặng lẽ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Thằng em bé / 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nép đầ</a:t>
            </a: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u bên yếm mẹ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Hai người thôn gánh lợn chạy đi đầu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Con bò vàng 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ngộ nghĩnh đuổi theo sau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Sương trắng </a:t>
            </a:r>
            <a:r>
              <a:rPr lang="vi-VN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rỏ</a:t>
            </a: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đầu cành / như giọt sữa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nắng tía / 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 hoài trong ruộng lúa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uốn mình / </a:t>
            </a: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trong chiếc áo the xanh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thoa son / </a:t>
            </a: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nằm dưới ánh bình minh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Người mua bán / </a:t>
            </a:r>
            <a:r>
              <a:rPr lang="vi-VN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 vào </a:t>
            </a: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đầy cổng chợ.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vi-VN" sz="2000" b="1" smtClean="0">
                <a:latin typeface="Times New Roman" pitchFamily="18" charset="0"/>
                <a:cs typeface="Times New Roman" pitchFamily="18" charset="0"/>
              </a:rPr>
              <a:t>ĐOÀN VĂN CỪ</a:t>
            </a:r>
            <a:endParaRPr lang="en-US" sz="20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vi-VN" sz="20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vi-VN" sz="20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Brace 5"/>
          <p:cNvSpPr/>
          <p:nvPr/>
        </p:nvSpPr>
        <p:spPr>
          <a:xfrm flipH="1">
            <a:off x="1711102" y="432048"/>
            <a:ext cx="648072" cy="1484784"/>
          </a:xfrm>
          <a:prstGeom prst="rightBrace">
            <a:avLst>
              <a:gd name="adj1" fmla="val 8333"/>
              <a:gd name="adj2" fmla="val 51866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6372200" y="1997227"/>
            <a:ext cx="648072" cy="4384101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2606" y="685145"/>
            <a:ext cx="1565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mtClean="0">
                <a:latin typeface="+mj-lt"/>
              </a:rPr>
              <a:t>Giọng đọc nhẹ nhàng, chậm rãi</a:t>
            </a:r>
            <a:endParaRPr lang="en-US" sz="2000" b="1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29425" y="3617148"/>
            <a:ext cx="1835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smtClean="0">
                <a:latin typeface="+mj-lt"/>
              </a:rPr>
              <a:t>Giọng đọc vui vẻ, rộn ràng</a:t>
            </a:r>
            <a:endParaRPr lang="en-US" sz="22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5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7"/>
          <p:cNvSpPr txBox="1">
            <a:spLocks noChangeArrowheads="1"/>
          </p:cNvSpPr>
          <p:nvPr/>
        </p:nvSpPr>
        <p:spPr bwMode="auto">
          <a:xfrm>
            <a:off x="1543050" y="1257300"/>
            <a:ext cx="72580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  <a:ea typeface="微软雅黑"/>
              </a:rPr>
              <a:t>LUYỆN ĐỌC DIỄN </a:t>
            </a:r>
            <a:r>
              <a:rPr lang="en-US" altLang="en-US" sz="4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微软雅黑"/>
              </a:rPr>
              <a:t>CẢM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微软雅黑"/>
              </a:rPr>
              <a:t>+ 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  <a:ea typeface="微软雅黑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236416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Tải +999 Hình Nền Powerpoint Sang Trọng Đẹp Nhất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31640" y="230190"/>
            <a:ext cx="3456395" cy="430887"/>
          </a:xfrm>
          <a:prstGeom prst="rect">
            <a:avLst/>
          </a:prstGeom>
          <a:solidFill>
            <a:srgbClr val="C51717"/>
          </a:solidFill>
        </p:spPr>
        <p:txBody>
          <a:bodyPr wrap="none">
            <a:spAutoFit/>
          </a:bodyPr>
          <a:lstStyle/>
          <a:p>
            <a:pPr lvl="0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 ĐỌC DIỄN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vi-VN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43608" y="1017610"/>
            <a:ext cx="5112568" cy="51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Họ vui vẻ</a:t>
            </a:r>
            <a:r>
              <a:rPr lang="vi-VN" i="1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b="1" i="1" u="sng" smtClean="0">
                <a:latin typeface="Times New Roman" pitchFamily="18" charset="0"/>
                <a:cs typeface="Times New Roman" pitchFamily="18" charset="0"/>
              </a:rPr>
              <a:t>kéo hàng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trên cỏ biếc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Những thằng cu áo đỏ/ chạy </a:t>
            </a:r>
            <a:r>
              <a:rPr lang="en-US" b="1" i="1" u="sng" smtClean="0">
                <a:latin typeface="Times New Roman" pitchFamily="18" charset="0"/>
                <a:cs typeface="Times New Roman" pitchFamily="18" charset="0"/>
              </a:rPr>
              <a:t>lon xon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Vài cụ già chống gậy/ bước </a:t>
            </a:r>
            <a:r>
              <a:rPr lang="en-US" b="1" i="1" u="sng" smtClean="0">
                <a:latin typeface="Times New Roman" pitchFamily="18" charset="0"/>
                <a:cs typeface="Times New Roman" pitchFamily="18" charset="0"/>
              </a:rPr>
              <a:t>lom khom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Cô yếm thắm/ che môi cười </a:t>
            </a:r>
            <a:r>
              <a:rPr lang="en-US" b="1" i="1" smtClean="0">
                <a:latin typeface="Times New Roman" pitchFamily="18" charset="0"/>
                <a:cs typeface="Times New Roman" pitchFamily="18" charset="0"/>
              </a:rPr>
              <a:t>lặng lẽ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Thằng em bé/ </a:t>
            </a:r>
            <a:r>
              <a:rPr lang="en-US" b="1" i="1" u="sng" smtClean="0">
                <a:latin typeface="Times New Roman" pitchFamily="18" charset="0"/>
                <a:cs typeface="Times New Roman" pitchFamily="18" charset="0"/>
              </a:rPr>
              <a:t>nép đầu</a:t>
            </a:r>
            <a:r>
              <a:rPr lang="en-US" b="1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bên yếm mẹ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Hai người thôn gánh lợn chạy đi đầu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Con bò vàng </a:t>
            </a:r>
            <a:r>
              <a:rPr lang="en-US" b="1" i="1" u="sng" smtClean="0">
                <a:latin typeface="Times New Roman" pitchFamily="18" charset="0"/>
                <a:cs typeface="Times New Roman" pitchFamily="18" charset="0"/>
              </a:rPr>
              <a:t>ngộ nghĩnh</a:t>
            </a:r>
            <a:r>
              <a:rPr lang="vi-VN" b="1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smtClean="0">
                <a:latin typeface="Times New Roman" pitchFamily="18" charset="0"/>
                <a:cs typeface="Times New Roman" pitchFamily="18" charset="0"/>
              </a:rPr>
              <a:t>đuổi theo sau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Sương trắng </a:t>
            </a:r>
            <a:r>
              <a:rPr lang="en-US" b="1" i="1" u="sng" smtClean="0">
                <a:latin typeface="Times New Roman" pitchFamily="18" charset="0"/>
                <a:cs typeface="Times New Roman" pitchFamily="18" charset="0"/>
              </a:rPr>
              <a:t>rỏ 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đầu cành </a:t>
            </a:r>
            <a:r>
              <a:rPr lang="vi-VN" i="1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như giọt sữa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2" action="ppaction://hlinkpres?slideindex=1&amp;slidetitle="/>
          </p:cNvPr>
          <p:cNvSpPr/>
          <p:nvPr/>
        </p:nvSpPr>
        <p:spPr>
          <a:xfrm>
            <a:off x="251520" y="764704"/>
            <a:ext cx="8820878" cy="519606"/>
          </a:xfrm>
          <a:prstGeom prst="rect">
            <a:avLst/>
          </a:prstGeom>
          <a:noFill/>
        </p:spPr>
        <p:txBody>
          <a:bodyPr wrap="square" lIns="81638" tIns="40819" rIns="81638" bIns="408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1956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41" b="1" spc="45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HS TỰ HỌC</a:t>
            </a:r>
            <a:r>
              <a:rPr lang="vi-VN" sz="2841" b="1" spc="45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841" b="1" spc="45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THUỘC LÒNG BÀI THƠ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78821" y="3633744"/>
            <a:ext cx="3886516" cy="102281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9562" fontAlgn="base">
              <a:spcBef>
                <a:spcPct val="0"/>
              </a:spcBef>
              <a:spcAft>
                <a:spcPct val="0"/>
              </a:spcAft>
            </a:pPr>
            <a:endParaRPr lang="en-US" altLang="en-US" sz="1023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747881" y="3940408"/>
            <a:ext cx="3886516" cy="102281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9562" fontAlgn="base">
              <a:spcBef>
                <a:spcPct val="0"/>
              </a:spcBef>
              <a:spcAft>
                <a:spcPct val="0"/>
              </a:spcAft>
            </a:pPr>
            <a:endParaRPr lang="en-US" altLang="en-US" sz="1023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057442" y="1527491"/>
            <a:ext cx="4846473" cy="1005765"/>
          </a:xfrm>
          <a:prstGeom prst="rect">
            <a:avLst/>
          </a:prstGeom>
          <a:noFill/>
        </p:spPr>
        <p:txBody>
          <a:bodyPr wrap="none" lIns="81638" tIns="40819" rIns="81638" bIns="408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45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CHỢ TẾT</a:t>
            </a:r>
            <a:endParaRPr lang="id-ID" sz="2400" b="1" spc="45" dirty="0">
              <a:ln w="1143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defTabSz="5195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spc="45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sz="2400" b="1" spc="45" dirty="0" err="1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spc="45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45" dirty="0" err="1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spc="45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45" dirty="0" err="1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Cừ</a:t>
            </a:r>
            <a:endParaRPr lang="en-US" sz="2400" b="1" spc="45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1446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03" y="0"/>
            <a:ext cx="9144000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681312" y="404665"/>
            <a:ext cx="5771008" cy="812229"/>
          </a:xfrm>
          <a:prstGeom prst="rect">
            <a:avLst/>
          </a:prstGeom>
        </p:spPr>
        <p:txBody>
          <a:bodyPr lIns="63305" tIns="31652" rIns="63305" bIns="31652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047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2340" name="Group 13"/>
          <p:cNvGrpSpPr>
            <a:grpSpLocks/>
          </p:cNvGrpSpPr>
          <p:nvPr/>
        </p:nvGrpSpPr>
        <p:grpSpPr bwMode="auto">
          <a:xfrm>
            <a:off x="0" y="1484393"/>
            <a:ext cx="8532440" cy="1101254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0745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3991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341" name="Group 13"/>
          <p:cNvGrpSpPr>
            <a:grpSpLocks/>
          </p:cNvGrpSpPr>
          <p:nvPr/>
        </p:nvGrpSpPr>
        <p:grpSpPr bwMode="auto">
          <a:xfrm>
            <a:off x="0" y="4675410"/>
            <a:ext cx="8283341" cy="985838"/>
            <a:chOff x="1292225" y="1295400"/>
            <a:chExt cx="2822575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38453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63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1" y="1811048"/>
            <a:ext cx="755575" cy="635688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" y="4975244"/>
            <a:ext cx="755575" cy="68600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6774" y="2002631"/>
            <a:ext cx="5851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đúng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tiếng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, </a:t>
            </a:r>
            <a:r>
              <a:rPr lang="en-US" sz="2000" b="1" err="1">
                <a:solidFill>
                  <a:srgbClr val="00B050"/>
                </a:solidFill>
                <a:latin typeface="Arial"/>
                <a:cs typeface="Arial" charset="0"/>
              </a:rPr>
              <a:t>từ</a:t>
            </a:r>
            <a:r>
              <a:rPr lang="en-US" sz="2000" b="1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smtClean="0">
                <a:solidFill>
                  <a:srgbClr val="00B050"/>
                </a:solidFill>
                <a:latin typeface="Arial"/>
                <a:cs typeface="Arial" charset="0"/>
              </a:rPr>
              <a:t>khó.</a:t>
            </a:r>
            <a:endParaRPr lang="en-US" sz="2000" b="1" dirty="0">
              <a:solidFill>
                <a:srgbClr val="00B050"/>
              </a:solidFill>
              <a:latin typeface="Arial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16775" y="4886355"/>
            <a:ext cx="75156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Đọc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trôi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chảy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toàn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bài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ngắt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nghỉ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;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diễn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cảm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nhịp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thơ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thể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hiện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giọng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err="1">
                <a:solidFill>
                  <a:srgbClr val="F79646"/>
                </a:solidFill>
                <a:latin typeface="Arial"/>
                <a:cs typeface="Arial" charset="0"/>
              </a:rPr>
              <a:t>đọc</a:t>
            </a:r>
            <a:r>
              <a:rPr lang="en-US" sz="2000" b="1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smtClean="0">
                <a:solidFill>
                  <a:srgbClr val="F79646"/>
                </a:solidFill>
                <a:latin typeface="Arial"/>
                <a:cs typeface="Arial" charset="0"/>
              </a:rPr>
              <a:t>lúc đầu chậm </a:t>
            </a:r>
            <a:r>
              <a:rPr lang="en-US" sz="2000" b="1" dirty="0" err="1" smtClean="0">
                <a:solidFill>
                  <a:srgbClr val="F79646"/>
                </a:solidFill>
                <a:latin typeface="Arial"/>
                <a:cs typeface="Arial" charset="0"/>
              </a:rPr>
              <a:t>dãi</a:t>
            </a:r>
            <a:r>
              <a:rPr lang="en-US" sz="2000" b="1" smtClean="0">
                <a:solidFill>
                  <a:srgbClr val="F79646"/>
                </a:solidFill>
                <a:latin typeface="Arial"/>
                <a:cs typeface="Arial" charset="0"/>
              </a:rPr>
              <a:t>, nhẹ nhàng, sau vui nhộn .</a:t>
            </a:r>
            <a:endParaRPr lang="en-US" sz="2000" b="1" dirty="0">
              <a:solidFill>
                <a:srgbClr val="F79646"/>
              </a:solidFill>
              <a:latin typeface="Arial"/>
              <a:cs typeface="Arial" charset="0"/>
            </a:endParaRPr>
          </a:p>
        </p:txBody>
      </p:sp>
      <p:grpSp>
        <p:nvGrpSpPr>
          <p:cNvPr id="142346" name="Group 13"/>
          <p:cNvGrpSpPr>
            <a:grpSpLocks/>
          </p:cNvGrpSpPr>
          <p:nvPr/>
        </p:nvGrpSpPr>
        <p:grpSpPr bwMode="auto">
          <a:xfrm>
            <a:off x="-23906" y="3068960"/>
            <a:ext cx="8556345" cy="1164389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0701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91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107504" y="3352957"/>
            <a:ext cx="648072" cy="63568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16773" y="3560394"/>
            <a:ext cx="7083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Arial"/>
                <a:cs typeface="Arial" charset="0"/>
              </a:rPr>
              <a:t>tập</a:t>
            </a:r>
            <a:r>
              <a:rPr lang="en-US" sz="2000" b="1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Arial"/>
                <a:cs typeface="Arial" charset="0"/>
              </a:rPr>
              <a:t>đọc.</a:t>
            </a:r>
            <a:endParaRPr lang="en-US" sz="2000" b="1" dirty="0">
              <a:solidFill>
                <a:srgbClr val="A3CEB8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8035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60" y="3542110"/>
            <a:ext cx="2235994" cy="1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797" y="1469231"/>
            <a:ext cx="5439966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/>
          </p:cNvPr>
          <p:cNvSpPr/>
          <p:nvPr/>
        </p:nvSpPr>
        <p:spPr>
          <a:xfrm>
            <a:off x="1199329" y="2704783"/>
            <a:ext cx="282178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</a:rPr>
              <a:t>VẬN DỤNG</a:t>
            </a:r>
          </a:p>
        </p:txBody>
      </p:sp>
      <p:sp>
        <p:nvSpPr>
          <p:cNvPr id="161798" name="Content Placeholder 2"/>
          <p:cNvSpPr txBox="1">
            <a:spLocks/>
          </p:cNvSpPr>
          <p:nvPr/>
        </p:nvSpPr>
        <p:spPr bwMode="auto">
          <a:xfrm>
            <a:off x="4572000" y="1988840"/>
            <a:ext cx="4043363" cy="165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1799" name="Content Placeholder 2"/>
          <p:cNvSpPr txBox="1">
            <a:spLocks/>
          </p:cNvSpPr>
          <p:nvPr/>
        </p:nvSpPr>
        <p:spPr bwMode="auto">
          <a:xfrm>
            <a:off x="4697016" y="3284984"/>
            <a:ext cx="4446984" cy="165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qua.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8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8" grpId="0"/>
      <p:bldP spid="16179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Tải +999 Hình Nền Powerpoint Sang Trọng Đẹp Nhất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95736" y="229252"/>
            <a:ext cx="4161204" cy="430887"/>
          </a:xfrm>
          <a:prstGeom prst="rect">
            <a:avLst/>
          </a:prstGeom>
          <a:solidFill>
            <a:srgbClr val="C51717"/>
          </a:solidFill>
        </p:spPr>
        <p:txBody>
          <a:bodyPr wrap="none">
            <a:spAutoFit/>
          </a:bodyPr>
          <a:lstStyle/>
          <a:p>
            <a:pPr lvl="0"/>
            <a:r>
              <a:rPr lang="en-US" sz="2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 SỐ HÌNH ẢNH CHỢ TẾT</a:t>
            </a:r>
            <a:endParaRPr lang="vi-VN" sz="2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háng chạp, nhớ chợ Tết - Báo Người lao độ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075"/>
            <a:ext cx="4572000" cy="273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ợi ý những điểm ăn chơi Tết Nguyên đán 2020 tại Hà Nội - CHO THUÊ HỘI  TRƯỜNG, PHÒNG HỘI THẢO TẠI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6" y="795075"/>
            <a:ext cx="4429000" cy="276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gười lao động bắt đầu nghỉ Tết Nguyên đán Canh tý từ ngày nào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1656"/>
            <a:ext cx="4572000" cy="324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6" y="3706253"/>
            <a:ext cx="4428999" cy="31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2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908720"/>
            <a:ext cx="3682752" cy="1143000"/>
          </a:xfrm>
        </p:spPr>
        <p:txBody>
          <a:bodyPr/>
          <a:lstStyle/>
          <a:p>
            <a:r>
              <a:rPr lang="vi-VN" b="1" smtClean="0">
                <a:solidFill>
                  <a:srgbClr val="00B050"/>
                </a:solidFill>
              </a:rPr>
              <a:t>Ở NHÀ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vi-VN" sz="40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vi-VN" sz="4000" smtClean="0">
                <a:latin typeface="Times New Roman" pitchFamily="18" charset="0"/>
                <a:cs typeface="Times New Roman" pitchFamily="18" charset="0"/>
              </a:rPr>
              <a:t> Học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vi-VN" sz="4000" smtClean="0">
                <a:latin typeface="Times New Roman" pitchFamily="18" charset="0"/>
                <a:cs typeface="Times New Roman" pitchFamily="18" charset="0"/>
              </a:rPr>
              <a:t> bài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thơ Chợ Tết</a:t>
            </a:r>
          </a:p>
          <a:p>
            <a:pPr>
              <a:buFont typeface="Wingdings" pitchFamily="2" charset="2"/>
              <a:buChar char="Ø"/>
            </a:pPr>
            <a:r>
              <a:rPr lang="vi-VN" sz="4000" smtClean="0">
                <a:latin typeface="Times New Roman" pitchFamily="18" charset="0"/>
                <a:cs typeface="Times New Roman" pitchFamily="18" charset="0"/>
              </a:rPr>
              <a:t> Chuẩn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bị bài Tập đọc: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Hoa học trò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1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8" name="Group 2"/>
          <p:cNvGrpSpPr>
            <a:grpSpLocks/>
          </p:cNvGrpSpPr>
          <p:nvPr/>
        </p:nvGrpSpPr>
        <p:grpSpPr bwMode="auto">
          <a:xfrm>
            <a:off x="10716" y="857250"/>
            <a:ext cx="9046369" cy="5029200"/>
            <a:chOff x="0" y="-19"/>
            <a:chExt cx="5760" cy="4377"/>
          </a:xfrm>
        </p:grpSpPr>
        <p:pic>
          <p:nvPicPr>
            <p:cNvPr id="162823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4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5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6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2819" name="Picture 5" descr="j0424466">
            <a:hlinkClick r:id="" action="ppaction://noaction">
              <a:snd r:embed="rId3" name="applause.wav"/>
            </a:hlinkClick>
          </p:cNvPr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7354" y="4155282"/>
            <a:ext cx="1969294" cy="1273969"/>
          </a:xfrm>
        </p:spPr>
      </p:pic>
      <p:sp>
        <p:nvSpPr>
          <p:cNvPr id="118791" name="WordArt 7"/>
          <p:cNvSpPr>
            <a:spLocks noChangeArrowheads="1" noChangeShapeType="1" noTextEdit="1"/>
          </p:cNvSpPr>
          <p:nvPr/>
        </p:nvSpPr>
        <p:spPr bwMode="auto">
          <a:xfrm>
            <a:off x="897732" y="2171700"/>
            <a:ext cx="7433072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ngoan, học giỏi.</a:t>
            </a:r>
          </a:p>
        </p:txBody>
      </p:sp>
      <p:pic>
        <p:nvPicPr>
          <p:cNvPr id="162821" name="Picture 8" descr="0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6" y="4743450"/>
            <a:ext cx="144422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Picture 8" descr="0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09248" y="4743450"/>
            <a:ext cx="144422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2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i +999 Hình Nền Powerpoint Sang Trọng Đẹp Nhất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5" y="260648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5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(38)   </a:t>
            </a:r>
            <a:endParaRPr lang="en-US" sz="5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</a:pP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ập đọc lớp 4: Chợ Tết tapdocchotetlop4 pp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86"/>
          <a:stretch/>
        </p:blipFill>
        <p:spPr bwMode="auto">
          <a:xfrm>
            <a:off x="2" y="2060849"/>
            <a:ext cx="9143998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Grp="1" noChangeArrowheads="1"/>
          </p:cNvSpPr>
          <p:nvPr>
            <p:ph sz="half" idx="1"/>
          </p:nvPr>
        </p:nvSpPr>
        <p:spPr>
          <a:xfrm>
            <a:off x="4991822" y="255411"/>
            <a:ext cx="3922018" cy="6408712"/>
          </a:xfrm>
          <a:ln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0" indent="0" algn="just">
              <a:buFontTx/>
              <a:buNone/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Đoàn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Cừ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smtClean="0">
                <a:solidFill>
                  <a:srgbClr val="202122"/>
                </a:solidFill>
              </a:rPr>
              <a:t>ở t</a:t>
            </a:r>
            <a:r>
              <a:rPr lang="vi-VN" sz="2800" dirty="0" smtClean="0">
                <a:solidFill>
                  <a:srgbClr val="202122"/>
                </a:solidFill>
              </a:rPr>
              <a:t>hôn </a:t>
            </a:r>
            <a:r>
              <a:rPr lang="vi-VN" sz="2800" dirty="0">
                <a:solidFill>
                  <a:srgbClr val="202122"/>
                </a:solidFill>
              </a:rPr>
              <a:t>Đô Đò xã </a:t>
            </a:r>
            <a:r>
              <a:rPr lang="vi-VN" sz="2800" dirty="0">
                <a:solidFill>
                  <a:srgbClr val="0645AD"/>
                </a:solidFill>
                <a:hlinkClick r:id="rId2" tooltip="Nam Lợi"/>
              </a:rPr>
              <a:t>Nam Lợi</a:t>
            </a:r>
            <a:r>
              <a:rPr lang="vi-VN" sz="2800" dirty="0">
                <a:solidFill>
                  <a:srgbClr val="202122"/>
                </a:solidFill>
              </a:rPr>
              <a:t>, huyện </a:t>
            </a:r>
            <a:r>
              <a:rPr lang="vi-VN" sz="2800" dirty="0">
                <a:solidFill>
                  <a:srgbClr val="0645AD"/>
                </a:solidFill>
                <a:hlinkClick r:id="rId3" tooltip="Nam Trực"/>
              </a:rPr>
              <a:t>Nam Trực</a:t>
            </a:r>
            <a:r>
              <a:rPr lang="vi-VN" sz="2800" dirty="0">
                <a:solidFill>
                  <a:srgbClr val="202122"/>
                </a:solidFill>
              </a:rPr>
              <a:t>, tỉnh </a:t>
            </a:r>
            <a:r>
              <a:rPr lang="vi-VN" sz="2800" dirty="0">
                <a:solidFill>
                  <a:srgbClr val="0645AD"/>
                </a:solidFill>
                <a:hlinkClick r:id="rId4" tooltip="Nam Định"/>
              </a:rPr>
              <a:t>Nam Định</a:t>
            </a:r>
            <a:r>
              <a:rPr lang="vi-VN" sz="2800" dirty="0">
                <a:solidFill>
                  <a:srgbClr val="202122"/>
                </a:solidFill>
              </a:rPr>
              <a:t> trong một gia đình nông dân</a:t>
            </a:r>
            <a:r>
              <a:rPr lang="vi-VN" sz="2800" dirty="0" smtClean="0">
                <a:solidFill>
                  <a:srgbClr val="202122"/>
                </a:solidFill>
              </a:rPr>
              <a:t>.</a:t>
            </a:r>
            <a:r>
              <a:rPr lang="vi-VN" sz="2800" i="1" dirty="0">
                <a:solidFill>
                  <a:srgbClr val="202122"/>
                </a:solidFill>
              </a:rPr>
              <a:t> </a:t>
            </a:r>
            <a:r>
              <a:rPr lang="en-US" sz="2800" i="1" dirty="0" err="1" smtClean="0">
                <a:solidFill>
                  <a:srgbClr val="202122"/>
                </a:solidFill>
              </a:rPr>
              <a:t>Ông</a:t>
            </a:r>
            <a:r>
              <a:rPr lang="en-US" sz="2800" i="1" dirty="0" smtClean="0">
                <a:solidFill>
                  <a:srgbClr val="202122"/>
                </a:solidFill>
              </a:rPr>
              <a:t> </a:t>
            </a:r>
            <a:r>
              <a:rPr lang="en-US" sz="2800" i="1" dirty="0" err="1" smtClean="0">
                <a:solidFill>
                  <a:srgbClr val="202122"/>
                </a:solidFill>
              </a:rPr>
              <a:t>còn</a:t>
            </a:r>
            <a:r>
              <a:rPr lang="en-US" sz="2800" i="1" dirty="0" smtClean="0">
                <a:solidFill>
                  <a:srgbClr val="202122"/>
                </a:solidFill>
              </a:rPr>
              <a:t> </a:t>
            </a:r>
            <a:r>
              <a:rPr lang="en-US" sz="2800" i="1" dirty="0" err="1" smtClean="0">
                <a:solidFill>
                  <a:srgbClr val="202122"/>
                </a:solidFill>
              </a:rPr>
              <a:t>có</a:t>
            </a:r>
            <a:r>
              <a:rPr lang="en-US" sz="2800" i="1" dirty="0" smtClean="0">
                <a:solidFill>
                  <a:srgbClr val="202122"/>
                </a:solidFill>
              </a:rPr>
              <a:t> </a:t>
            </a:r>
            <a:r>
              <a:rPr lang="en-US" sz="2800" i="1" dirty="0" err="1" smtClean="0">
                <a:solidFill>
                  <a:srgbClr val="202122"/>
                </a:solidFill>
              </a:rPr>
              <a:t>bút</a:t>
            </a:r>
            <a:r>
              <a:rPr lang="en-US" sz="2800" i="1" dirty="0" smtClean="0">
                <a:solidFill>
                  <a:srgbClr val="202122"/>
                </a:solidFill>
              </a:rPr>
              <a:t> </a:t>
            </a:r>
            <a:r>
              <a:rPr lang="en-US" sz="2800" i="1" dirty="0" err="1" smtClean="0">
                <a:solidFill>
                  <a:srgbClr val="202122"/>
                </a:solidFill>
              </a:rPr>
              <a:t>danh</a:t>
            </a:r>
            <a:r>
              <a:rPr lang="en-US" sz="2800" i="1" dirty="0" smtClean="0">
                <a:solidFill>
                  <a:srgbClr val="202122"/>
                </a:solidFill>
              </a:rPr>
              <a:t> </a:t>
            </a:r>
            <a:r>
              <a:rPr lang="en-US" sz="2800" i="1" dirty="0" err="1" smtClean="0">
                <a:solidFill>
                  <a:srgbClr val="202122"/>
                </a:solidFill>
              </a:rPr>
              <a:t>khác</a:t>
            </a:r>
            <a:r>
              <a:rPr lang="en-US" sz="2800" i="1" dirty="0" smtClean="0">
                <a:solidFill>
                  <a:srgbClr val="202122"/>
                </a:solidFill>
              </a:rPr>
              <a:t> </a:t>
            </a:r>
            <a:r>
              <a:rPr lang="en-US" sz="2800" i="1" dirty="0" err="1" smtClean="0">
                <a:solidFill>
                  <a:srgbClr val="202122"/>
                </a:solidFill>
              </a:rPr>
              <a:t>như</a:t>
            </a:r>
            <a:r>
              <a:rPr lang="en-US" sz="2800" i="1" dirty="0" smtClean="0">
                <a:solidFill>
                  <a:srgbClr val="202122"/>
                </a:solidFill>
              </a:rPr>
              <a:t> </a:t>
            </a:r>
            <a:r>
              <a:rPr lang="vi-VN" sz="2800" i="1" dirty="0" smtClean="0">
                <a:solidFill>
                  <a:srgbClr val="202122"/>
                </a:solidFill>
              </a:rPr>
              <a:t>Kẻ </a:t>
            </a:r>
            <a:r>
              <a:rPr lang="vi-VN" sz="2800" i="1" dirty="0">
                <a:solidFill>
                  <a:srgbClr val="202122"/>
                </a:solidFill>
              </a:rPr>
              <a:t>Sỹ, Cư sỹ Nam Hà</a:t>
            </a:r>
            <a:r>
              <a:rPr lang="vi-VN" sz="2800" dirty="0">
                <a:solidFill>
                  <a:srgbClr val="202122"/>
                </a:solidFill>
              </a:rPr>
              <a:t>, Cư Sỹ Sông Ngọc và ngoài thơ cũng sáng tác văn xuôi</a:t>
            </a:r>
            <a:r>
              <a:rPr lang="vi-VN" sz="2800" dirty="0" smtClean="0">
                <a:solidFill>
                  <a:srgbClr val="202122"/>
                </a:solidFill>
              </a:rPr>
              <a:t>.</a:t>
            </a:r>
            <a:r>
              <a:rPr lang="en-US" sz="2800" dirty="0" smtClean="0">
                <a:solidFill>
                  <a:srgbClr val="202122"/>
                </a:solidFill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</a:rPr>
              <a:t>Ông</a:t>
            </a:r>
            <a:r>
              <a:rPr lang="en-US" sz="2800" dirty="0" smtClean="0">
                <a:solidFill>
                  <a:srgbClr val="202122"/>
                </a:solidFill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</a:rPr>
              <a:t>được</a:t>
            </a:r>
            <a:r>
              <a:rPr lang="en-US" sz="2800" dirty="0" smtClean="0">
                <a:solidFill>
                  <a:srgbClr val="202122"/>
                </a:solidFill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</a:rPr>
              <a:t>giải</a:t>
            </a:r>
            <a:r>
              <a:rPr lang="en-US" sz="2800" dirty="0" smtClean="0">
                <a:solidFill>
                  <a:srgbClr val="202122"/>
                </a:solidFill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</a:rPr>
              <a:t>thưởng</a:t>
            </a:r>
            <a:r>
              <a:rPr lang="en-US" sz="2800" dirty="0" smtClean="0">
                <a:solidFill>
                  <a:srgbClr val="202122"/>
                </a:solidFill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</a:rPr>
              <a:t>của</a:t>
            </a:r>
            <a:r>
              <a:rPr lang="en-US" sz="2800" dirty="0" smtClean="0">
                <a:solidFill>
                  <a:srgbClr val="202122"/>
                </a:solidFill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</a:rPr>
              <a:t>Nhà</a:t>
            </a:r>
            <a:r>
              <a:rPr lang="en-US" sz="2800" dirty="0" smtClean="0">
                <a:solidFill>
                  <a:srgbClr val="202122"/>
                </a:solidFill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</a:rPr>
              <a:t>nước</a:t>
            </a:r>
            <a:r>
              <a:rPr lang="en-US" sz="2800" dirty="0" smtClean="0">
                <a:solidFill>
                  <a:srgbClr val="202122"/>
                </a:solidFill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</a:rPr>
              <a:t>về</a:t>
            </a:r>
            <a:r>
              <a:rPr lang="en-US" sz="2800" dirty="0" smtClean="0">
                <a:solidFill>
                  <a:srgbClr val="202122"/>
                </a:solidFill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</a:rPr>
              <a:t>Văn</a:t>
            </a:r>
            <a:r>
              <a:rPr lang="en-US" sz="2800" dirty="0" smtClean="0">
                <a:solidFill>
                  <a:srgbClr val="202122"/>
                </a:solidFill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</a:rPr>
              <a:t>học</a:t>
            </a:r>
            <a:r>
              <a:rPr lang="en-US" sz="2800" dirty="0" smtClean="0">
                <a:solidFill>
                  <a:srgbClr val="202122"/>
                </a:solidFill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</a:rPr>
              <a:t>Nghệ</a:t>
            </a:r>
            <a:r>
              <a:rPr lang="en-US" sz="2800" dirty="0" smtClean="0">
                <a:solidFill>
                  <a:srgbClr val="202122"/>
                </a:solidFill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</a:rPr>
              <a:t>thuật</a:t>
            </a:r>
            <a:r>
              <a:rPr lang="en-US" sz="2800" dirty="0" smtClean="0">
                <a:solidFill>
                  <a:srgbClr val="202122"/>
                </a:solidFill>
              </a:rPr>
              <a:t>.</a:t>
            </a:r>
            <a:endParaRPr lang="en-US" sz="2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5411"/>
            <a:ext cx="487048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1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03" y="0"/>
            <a:ext cx="9144000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681312" y="404665"/>
            <a:ext cx="5771008" cy="812229"/>
          </a:xfrm>
          <a:prstGeom prst="rect">
            <a:avLst/>
          </a:prstGeom>
        </p:spPr>
        <p:txBody>
          <a:bodyPr lIns="63305" tIns="31652" rIns="63305" bIns="31652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047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2340" name="Group 13"/>
          <p:cNvGrpSpPr>
            <a:grpSpLocks/>
          </p:cNvGrpSpPr>
          <p:nvPr/>
        </p:nvGrpSpPr>
        <p:grpSpPr bwMode="auto">
          <a:xfrm>
            <a:off x="0" y="1484393"/>
            <a:ext cx="8532440" cy="1101254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0745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3991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341" name="Group 13"/>
          <p:cNvGrpSpPr>
            <a:grpSpLocks/>
          </p:cNvGrpSpPr>
          <p:nvPr/>
        </p:nvGrpSpPr>
        <p:grpSpPr bwMode="auto">
          <a:xfrm>
            <a:off x="0" y="4675410"/>
            <a:ext cx="8283341" cy="985838"/>
            <a:chOff x="1292225" y="1295400"/>
            <a:chExt cx="2822575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38453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63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1" y="1811048"/>
            <a:ext cx="755575" cy="635688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" y="4975244"/>
            <a:ext cx="755575" cy="68600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6774" y="2002631"/>
            <a:ext cx="5851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đúng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/>
                <a:cs typeface="Arial" charset="0"/>
              </a:rPr>
              <a:t>tiếng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 charset="0"/>
              </a:rPr>
              <a:t>, </a:t>
            </a:r>
            <a:r>
              <a:rPr lang="en-US" sz="2000" b="1" err="1">
                <a:solidFill>
                  <a:srgbClr val="00B050"/>
                </a:solidFill>
                <a:latin typeface="Arial"/>
                <a:cs typeface="Arial" charset="0"/>
              </a:rPr>
              <a:t>từ</a:t>
            </a:r>
            <a:r>
              <a:rPr lang="en-US" sz="2000" b="1">
                <a:solidFill>
                  <a:srgbClr val="00B050"/>
                </a:solidFill>
                <a:latin typeface="Arial"/>
                <a:cs typeface="Arial" charset="0"/>
              </a:rPr>
              <a:t> </a:t>
            </a:r>
            <a:r>
              <a:rPr lang="en-US" sz="2000" b="1" smtClean="0">
                <a:solidFill>
                  <a:srgbClr val="00B050"/>
                </a:solidFill>
                <a:latin typeface="Arial"/>
                <a:cs typeface="Arial" charset="0"/>
              </a:rPr>
              <a:t>khó.</a:t>
            </a:r>
            <a:endParaRPr lang="en-US" sz="2000" b="1" dirty="0">
              <a:solidFill>
                <a:srgbClr val="00B050"/>
              </a:solidFill>
              <a:latin typeface="Arial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16775" y="4886355"/>
            <a:ext cx="75156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Đọc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trôi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chảy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toàn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bài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ngắt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nghỉ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;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diễn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cảm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nhịp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thơ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thể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hiện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latin typeface="Arial"/>
                <a:cs typeface="Arial" charset="0"/>
              </a:rPr>
              <a:t>giọng</a:t>
            </a:r>
            <a:r>
              <a:rPr lang="en-US" sz="2000" b="1" dirty="0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err="1">
                <a:solidFill>
                  <a:srgbClr val="F79646"/>
                </a:solidFill>
                <a:latin typeface="Arial"/>
                <a:cs typeface="Arial" charset="0"/>
              </a:rPr>
              <a:t>đọc</a:t>
            </a:r>
            <a:r>
              <a:rPr lang="en-US" sz="2000" b="1">
                <a:solidFill>
                  <a:srgbClr val="F79646"/>
                </a:solidFill>
                <a:latin typeface="Arial"/>
                <a:cs typeface="Arial" charset="0"/>
              </a:rPr>
              <a:t> </a:t>
            </a:r>
            <a:r>
              <a:rPr lang="en-US" sz="2000" b="1" smtClean="0">
                <a:solidFill>
                  <a:srgbClr val="F79646"/>
                </a:solidFill>
                <a:latin typeface="Arial"/>
                <a:cs typeface="Arial" charset="0"/>
              </a:rPr>
              <a:t>lúc đầu chậm </a:t>
            </a:r>
            <a:r>
              <a:rPr lang="en-US" sz="2000" b="1" dirty="0" err="1" smtClean="0">
                <a:solidFill>
                  <a:srgbClr val="F79646"/>
                </a:solidFill>
                <a:latin typeface="Arial"/>
                <a:cs typeface="Arial" charset="0"/>
              </a:rPr>
              <a:t>dãi</a:t>
            </a:r>
            <a:r>
              <a:rPr lang="en-US" sz="2000" b="1" smtClean="0">
                <a:solidFill>
                  <a:srgbClr val="F79646"/>
                </a:solidFill>
                <a:latin typeface="Arial"/>
                <a:cs typeface="Arial" charset="0"/>
              </a:rPr>
              <a:t>, nhẹ nhàng, sau vui nhộn .</a:t>
            </a:r>
            <a:endParaRPr lang="en-US" sz="2000" b="1" dirty="0">
              <a:solidFill>
                <a:srgbClr val="F79646"/>
              </a:solidFill>
              <a:latin typeface="Arial"/>
              <a:cs typeface="Arial" charset="0"/>
            </a:endParaRPr>
          </a:p>
        </p:txBody>
      </p:sp>
      <p:grpSp>
        <p:nvGrpSpPr>
          <p:cNvPr id="142346" name="Group 13"/>
          <p:cNvGrpSpPr>
            <a:grpSpLocks/>
          </p:cNvGrpSpPr>
          <p:nvPr/>
        </p:nvGrpSpPr>
        <p:grpSpPr bwMode="auto">
          <a:xfrm>
            <a:off x="-23906" y="3068960"/>
            <a:ext cx="8556345" cy="1164389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0701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939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91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107504" y="3352957"/>
            <a:ext cx="648072" cy="63568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16773" y="3560394"/>
            <a:ext cx="7083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Arial"/>
                <a:cs typeface="Arial" charset="0"/>
              </a:rPr>
              <a:t>tập</a:t>
            </a:r>
            <a:r>
              <a:rPr lang="en-US" sz="2000" b="1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Arial"/>
                <a:cs typeface="Arial" charset="0"/>
              </a:rPr>
              <a:t>đọc.</a:t>
            </a:r>
            <a:endParaRPr lang="en-US" sz="2000" b="1" dirty="0">
              <a:solidFill>
                <a:srgbClr val="A3CEB8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0830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851920" y="0"/>
            <a:ext cx="4246490" cy="781570"/>
          </a:xfrm>
        </p:spPr>
        <p:txBody>
          <a:bodyPr/>
          <a:lstStyle/>
          <a:p>
            <a:pPr algn="l"/>
            <a: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en-US" alt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1661" y="781570"/>
            <a:ext cx="1258678" cy="39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556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83" b="1">
                <a:solidFill>
                  <a:srgbClr val="7030A0"/>
                </a:solidFill>
              </a:rPr>
              <a:t>SGK (38)</a:t>
            </a:r>
            <a:endParaRPr lang="vi-VN" altLang="en-US" sz="1983" b="1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52" y="692696"/>
            <a:ext cx="6336704" cy="6256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653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Dải mây trắng đỏ dần trên đỉnh núi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Sương hồng lam ôm ấp nóc nhà gianh</a:t>
            </a: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Trên con đường viền trắng mép đồi xanh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Người các ấp tưng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bừng ra chợ Tết</a:t>
            </a:r>
            <a:b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Họ vui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vẻ kéo hàng trên cỏ biếc</a:t>
            </a:r>
            <a:b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Những thằng cu áo đỏ chạy lon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xon</a:t>
            </a:r>
            <a:b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Vài cụ già chống gậy bước lom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khom</a:t>
            </a:r>
            <a:b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Cô yếm thắm che môi cười lặng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lẽ</a:t>
            </a:r>
            <a:b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Thằng em bé nép đầu bên yếm mẹ</a:t>
            </a:r>
            <a:b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Hai người thôn gánh lợn chạy đi đầu</a:t>
            </a:r>
            <a:b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Con bò vàng ngộ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nghĩnh đuổi theo sau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Sương trắng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ỏ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đầu cành như giọt sữa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Tia nắng tía nháy hoài trong ruộng lúa</a:t>
            </a:r>
            <a:b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Núi uốn mình trong chiếc áo the xanh</a:t>
            </a:r>
            <a:b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Đồi thoa son nằm dưới ánh bình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minh</a:t>
            </a: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Người mua bán ra vào đầy cổng chợ.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661" y="206119"/>
            <a:ext cx="393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</a:rPr>
              <a:t>Bài thơ được chia thành mấy đoạn?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81135"/>
      </p:ext>
    </p:extLst>
  </p:cSld>
  <p:clrMapOvr>
    <a:masterClrMapping/>
  </p:clrMapOvr>
  <p:transition spd="slow" advTm="11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835697" y="0"/>
            <a:ext cx="5695970" cy="692696"/>
          </a:xfrm>
        </p:spPr>
        <p:txBody>
          <a:bodyPr/>
          <a:lstStyle/>
          <a:p>
            <a:r>
              <a:rPr lang="en-US" altLang="en-US" sz="198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1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31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1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98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198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198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8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198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8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en-US" altLang="en-US" sz="1983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456544" y="1917682"/>
            <a:ext cx="7641866" cy="1137425"/>
          </a:xfrm>
        </p:spPr>
        <p:txBody>
          <a:bodyPr/>
          <a:lstStyle/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1661" y="781570"/>
            <a:ext cx="1258678" cy="39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556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83" b="1">
                <a:solidFill>
                  <a:srgbClr val="7030A0"/>
                </a:solidFill>
              </a:rPr>
              <a:t>SGK (38)</a:t>
            </a:r>
            <a:endParaRPr lang="vi-VN" altLang="en-US" sz="1983" b="1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7744" y="548680"/>
            <a:ext cx="6192688" cy="6256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653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Dải mây trắng đỏ dần trên đỉnh núi</a:t>
            </a:r>
            <a:endParaRPr lang="en-US" sz="2400" dirty="0">
              <a:solidFill>
                <a:srgbClr val="FF0000"/>
              </a:solidFill>
              <a:latin typeface="Calibri"/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Sương hồng lam ôm ấp nóc nhà gianh</a:t>
            </a: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Trên con đường viền trắng mép đồi xanh</a:t>
            </a:r>
            <a:endParaRPr lang="en-US" sz="2400" dirty="0">
              <a:solidFill>
                <a:srgbClr val="FF0000"/>
              </a:solidFill>
              <a:latin typeface="Calibri"/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Người các ấp tưng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bừng ra chợ Tết</a:t>
            </a:r>
            <a:b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Họ vui</a:t>
            </a:r>
            <a:r>
              <a:rPr lang="en-US" sz="2400" dirty="0">
                <a:solidFill>
                  <a:srgbClr val="00B050"/>
                </a:solidFill>
                <a:latin typeface="Calibri"/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vẻ kéo hàng trên cỏ biếc</a:t>
            </a:r>
            <a:b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Những thằng cu áo đỏ chạy lon</a:t>
            </a:r>
            <a:r>
              <a:rPr lang="en-US" sz="2400" dirty="0">
                <a:solidFill>
                  <a:srgbClr val="00B050"/>
                </a:solidFill>
                <a:latin typeface="Calibri"/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xon</a:t>
            </a:r>
            <a:b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Vài cụ già chống gậy bước lom</a:t>
            </a:r>
            <a:r>
              <a:rPr lang="en-US" sz="2400" dirty="0">
                <a:solidFill>
                  <a:srgbClr val="00B050"/>
                </a:solidFill>
                <a:latin typeface="Calibri"/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khom</a:t>
            </a:r>
            <a:b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Cô yếm thắm che môi cười lặng</a:t>
            </a:r>
            <a:r>
              <a:rPr lang="en-US" sz="2400" dirty="0">
                <a:solidFill>
                  <a:srgbClr val="00B050"/>
                </a:solidFill>
                <a:latin typeface="Calibri"/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  <a:t>lẽ</a:t>
            </a:r>
            <a:b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Thằng em bé nép đầu bên yếm mẹ</a:t>
            </a:r>
            <a:b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Hai người thôn gánh lợn chạy đi đầu</a:t>
            </a:r>
            <a:b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Con bò vàng ngộ</a:t>
            </a:r>
            <a:r>
              <a:rPr lang="en-US" sz="24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nghĩnh đuổi theo sau </a:t>
            </a:r>
            <a:endParaRPr lang="en-US" sz="2400" dirty="0">
              <a:solidFill>
                <a:srgbClr val="0070C0"/>
              </a:solidFill>
              <a:latin typeface="Calibri"/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Sương trắng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ỏ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đầu cành như giọt sữa</a:t>
            </a:r>
            <a:endParaRPr lang="en-US" sz="2400" dirty="0">
              <a:solidFill>
                <a:srgbClr val="0070C0"/>
              </a:solidFill>
              <a:latin typeface="Calibri"/>
            </a:endParaRP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Tia nắng tía nháy hoài trong ruộng lúa</a:t>
            </a:r>
            <a:b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Núi uốn mình trong chiếc áo the xanh</a:t>
            </a:r>
            <a:b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Đồi thoa son nằm dưới ánh bình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 </a:t>
            </a: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minh</a:t>
            </a:r>
          </a:p>
          <a:p>
            <a:pPr defTabSz="7556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Người mua bán ra vào đầy cổng chợ.</a:t>
            </a:r>
          </a:p>
        </p:txBody>
      </p:sp>
      <p:sp>
        <p:nvSpPr>
          <p:cNvPr id="4" name="Oval 3"/>
          <p:cNvSpPr/>
          <p:nvPr/>
        </p:nvSpPr>
        <p:spPr>
          <a:xfrm>
            <a:off x="1759527" y="908720"/>
            <a:ext cx="580225" cy="332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691681" y="2393502"/>
            <a:ext cx="576063" cy="24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691680" y="3793739"/>
            <a:ext cx="648071" cy="3553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1547664" y="5301207"/>
            <a:ext cx="720080" cy="2880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61" y="206119"/>
            <a:ext cx="393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</a:rPr>
              <a:t>Bài thơ được chia </a:t>
            </a:r>
            <a:r>
              <a:rPr lang="vi-VN">
                <a:solidFill>
                  <a:prstClr val="black"/>
                </a:solidFill>
              </a:rPr>
              <a:t>thành 4</a:t>
            </a:r>
            <a:r>
              <a:rPr lang="vi-VN" smtClean="0">
                <a:solidFill>
                  <a:prstClr val="black"/>
                </a:solidFill>
              </a:rPr>
              <a:t> đoạn.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82383"/>
      </p:ext>
    </p:extLst>
  </p:cSld>
  <p:clrMapOvr>
    <a:masterClrMapping/>
  </p:clrMapOvr>
  <p:transition spd="slow" advTm="865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5" grpId="0" animBg="1"/>
      <p:bldP spid="11" grpId="0" animBg="1"/>
      <p:bldP spid="12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74001">
              <a:srgbClr val="FFFFFF"/>
            </a:gs>
            <a:gs pos="83000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85851"/>
            <a:ext cx="6629400" cy="494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86100" y="3714751"/>
            <a:ext cx="2814956" cy="57131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3375" b="1" dirty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vi-VN" sz="3375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609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3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1048</TotalTime>
  <Words>1655</Words>
  <Application>Microsoft Office PowerPoint</Application>
  <PresentationFormat>On-screen Show (4:3)</PresentationFormat>
  <Paragraphs>195</Paragraphs>
  <Slides>38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38</vt:i4>
      </vt:variant>
    </vt:vector>
  </HeadingPairs>
  <TitlesOfParts>
    <vt:vector size="71" baseType="lpstr">
      <vt:lpstr>Microsoft YaHei</vt:lpstr>
      <vt:lpstr>Microsoft YaHei</vt:lpstr>
      <vt:lpstr>SimSun</vt:lpstr>
      <vt:lpstr>.VnTime</vt:lpstr>
      <vt:lpstr>Arial</vt:lpstr>
      <vt:lpstr>Calibri</vt:lpstr>
      <vt:lpstr>Calibri Light</vt:lpstr>
      <vt:lpstr>Permanent Marker</vt:lpstr>
      <vt:lpstr>Tahoma</vt:lpstr>
      <vt:lpstr>Times New Roman</vt:lpstr>
      <vt:lpstr>Wingdings</vt:lpstr>
      <vt:lpstr>Office Theme</vt:lpstr>
      <vt:lpstr>Chủ đề của Office</vt:lpstr>
      <vt:lpstr>1_Chủ đề của Office</vt:lpstr>
      <vt:lpstr>2_Chủ đề của Office</vt:lpstr>
      <vt:lpstr>2_Office Theme</vt:lpstr>
      <vt:lpstr>Default Design</vt:lpstr>
      <vt:lpstr>1_Office Theme</vt:lpstr>
      <vt:lpstr>3_Office Theme</vt:lpstr>
      <vt:lpstr>1_Office 主题​​</vt:lpstr>
      <vt:lpstr>4_Office Theme</vt:lpstr>
      <vt:lpstr>1_Default Design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2_Office 主题​​</vt:lpstr>
      <vt:lpstr>12_Office Theme</vt:lpstr>
      <vt:lpstr>13_Office Theme</vt:lpstr>
      <vt:lpstr>3_Chủ đề của Office</vt:lpstr>
      <vt:lpstr>PowerPoint Presentation</vt:lpstr>
      <vt:lpstr>PowerPoint Presentation</vt:lpstr>
      <vt:lpstr>Hình ảnh chợ ngày Tết</vt:lpstr>
      <vt:lpstr>PowerPoint Presentation</vt:lpstr>
      <vt:lpstr>PowerPoint Presentation</vt:lpstr>
      <vt:lpstr>PowerPoint Presentation</vt:lpstr>
      <vt:lpstr>  Chợ Tết                 Đoàn Văn Cừ</vt:lpstr>
      <vt:lpstr>     Chợ Tết                 Đoàn Văn Cừ</vt:lpstr>
      <vt:lpstr>PowerPoint Presentation</vt:lpstr>
      <vt:lpstr>PowerPoint Presentation</vt:lpstr>
      <vt:lpstr>     Chợ Tết                 Đoàn Văn Cừ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Ở NHÀ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LÊ QUÝ ĐÔN</dc:title>
  <dc:creator>AutoBVT</dc:creator>
  <cp:lastModifiedBy>Admin</cp:lastModifiedBy>
  <cp:revision>186</cp:revision>
  <dcterms:created xsi:type="dcterms:W3CDTF">2021-03-01T07:27:02Z</dcterms:created>
  <dcterms:modified xsi:type="dcterms:W3CDTF">2022-02-17T07:41:20Z</dcterms:modified>
</cp:coreProperties>
</file>