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</p:sldMasterIdLst>
  <p:notesMasterIdLst>
    <p:notesMasterId r:id="rId26"/>
  </p:notesMasterIdLst>
  <p:sldIdLst>
    <p:sldId id="368" r:id="rId7"/>
    <p:sldId id="342" r:id="rId8"/>
    <p:sldId id="343" r:id="rId9"/>
    <p:sldId id="344" r:id="rId10"/>
    <p:sldId id="375" r:id="rId11"/>
    <p:sldId id="369" r:id="rId12"/>
    <p:sldId id="371" r:id="rId13"/>
    <p:sldId id="370" r:id="rId14"/>
    <p:sldId id="372" r:id="rId15"/>
    <p:sldId id="373" r:id="rId16"/>
    <p:sldId id="377" r:id="rId17"/>
    <p:sldId id="378" r:id="rId18"/>
    <p:sldId id="363" r:id="rId19"/>
    <p:sldId id="364" r:id="rId20"/>
    <p:sldId id="365" r:id="rId21"/>
    <p:sldId id="366" r:id="rId22"/>
    <p:sldId id="376" r:id="rId23"/>
    <p:sldId id="356" r:id="rId24"/>
    <p:sldId id="357" r:id="rId25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5">
          <p15:clr>
            <a:srgbClr val="A4A3A4"/>
          </p15:clr>
        </p15:guide>
        <p15:guide id="2" pos="3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  <a:srgbClr val="FFFF99"/>
    <a:srgbClr val="FF8001"/>
    <a:srgbClr val="FF33CC"/>
    <a:srgbClr val="00CC00"/>
    <a:srgbClr val="9900CC"/>
    <a:srgbClr val="009999"/>
    <a:srgbClr val="FF66FF"/>
    <a:srgbClr val="9BF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74" autoAdjust="0"/>
    <p:restoredTop sz="92475" autoAdjust="0"/>
  </p:normalViewPr>
  <p:slideViewPr>
    <p:cSldViewPr showGuides="1">
      <p:cViewPr varScale="1">
        <p:scale>
          <a:sx n="69" d="100"/>
          <a:sy n="69" d="100"/>
        </p:scale>
        <p:origin x="676" y="44"/>
      </p:cViewPr>
      <p:guideLst>
        <p:guide orient="horz" pos="2135"/>
        <p:guide pos="3898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E3963-28F7-4D64-B644-DC14018B378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863F99-DF8A-4EDA-AF5F-6CB11870F29B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4FBE6C-526E-497F-A512-8E7C88B174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4FBE6C-526E-497F-A512-8E7C88B174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4FBE6C-526E-497F-A512-8E7C88B174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A55544D-7EA4-4192-AEB4-6CFE406F455D}" type="slidenum">
              <a:rPr lang="en-US" smtClean="0">
                <a:latin typeface="Arial" panose="020B0604020202020204" pitchFamily="34" charset="0"/>
              </a:rPr>
              <a:t>6</a:t>
            </a:fld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19CB8BC-A042-433C-BD0C-C674ACE38879}" type="slidenum">
              <a:rPr lang="en-US" smtClean="0">
                <a:latin typeface="Arial" panose="020B0604020202020204" pitchFamily="34" charset="0"/>
              </a:rPr>
              <a:t>8</a:t>
            </a:fld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19CB8BC-A042-433C-BD0C-C674ACE38879}" type="slidenum">
              <a:rPr lang="en-US" smtClean="0">
                <a:latin typeface="Arial" panose="020B0604020202020204" pitchFamily="34" charset="0"/>
              </a:rPr>
              <a:t>9</a:t>
            </a:fld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4FBE6C-526E-497F-A512-8E7C88B174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37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4FBE6C-526E-497F-A512-8E7C88B174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4FBE6C-526E-497F-A512-8E7C88B174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7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5C7BE8F-89C2-4211-A4AE-F085D8A13F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D23EFB2-6262-4D57-B35D-54E462062ADF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32F76BF-145F-4D18-9CAE-ECD990F282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9A9B4CC-1330-44F7-867D-F2D6E4A69B59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E50B4CA-A2FF-480E-B78C-6885F54DD5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39CD987-8023-42FA-AC39-3D66FA2B7CED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629AC4E-49B2-4CE1-8C8A-821ADD519B6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AACF61C-2658-4EE6-A0C4-73C499A59093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6BBF171-8082-4A0F-ADA4-FF9EEF312E9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A1918CB-49B3-4D3D-B9EF-7037DAC857B9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788E82E-2C9A-43D5-92C6-DCCE31EBBBD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FEE1825-E0EE-4C92-BD19-B4EC58BE64A2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7AFDE61-3BFE-499D-BD94-C937E79A41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91202EC-C482-4961-AC96-42D9C0B520A5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5C398E9-AF35-49F1-AE57-4AEA327445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A8F7F12-F02B-471C-9899-654BC66E784A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C210CA2-897A-4705-AA8A-0ED7358F15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6A3EE12-8157-456B-AC2E-93BB332EB399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9DD8EE6-D064-4DFB-801C-1288E704F6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481E80-88AB-4751-A0A4-995590987092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C709C6B-B2B6-446A-B281-6A70305090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DA01C5F-11CC-4381-B0E6-FC638476D265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2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0E50BC9-28DF-4299-AFB6-96482FB604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CA68C15-804A-4F61-873E-C15E0FA6C04A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3130" rtl="0" eaLnBrk="0" fontAlgn="base" hangingPunct="0">
        <a:spcBef>
          <a:spcPct val="0"/>
        </a:spcBef>
        <a:spcAft>
          <a:spcPct val="0"/>
        </a:spcAft>
        <a:defRPr sz="43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130" rtl="0" eaLnBrk="0" fontAlgn="base" hangingPunct="0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2pPr>
      <a:lvl3pPr algn="ctr" defTabSz="913130" rtl="0" eaLnBrk="0" fontAlgn="base" hangingPunct="0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3pPr>
      <a:lvl4pPr algn="ctr" defTabSz="913130" rtl="0" eaLnBrk="0" fontAlgn="base" hangingPunct="0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4pPr>
      <a:lvl5pPr algn="ctr" defTabSz="913130" rtl="0" eaLnBrk="0" fontAlgn="base" hangingPunct="0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5pPr>
      <a:lvl6pPr marL="342900" algn="ctr" defTabSz="913130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6pPr>
      <a:lvl7pPr marL="685800" algn="ctr" defTabSz="913130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7pPr>
      <a:lvl8pPr marL="1028700" algn="ctr" defTabSz="913130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8pPr>
      <a:lvl9pPr marL="1371600" algn="ctr" defTabSz="913130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630" indent="-3416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75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2/21/2022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5.wav"/><Relationship Id="rId7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2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5.wav"/><Relationship Id="rId7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2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5.wav"/><Relationship Id="rId7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2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371601" y="1752600"/>
            <a:ext cx="8713787" cy="29725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nay! </a:t>
            </a:r>
            <a:endParaRPr lang="en-US" sz="5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5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99509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06436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06436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27" y="302721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81" name="Rectangle 49"/>
          <p:cNvSpPr>
            <a:spLocks noChangeArrowheads="1"/>
          </p:cNvSpPr>
          <p:nvPr/>
        </p:nvSpPr>
        <p:spPr bwMode="auto">
          <a:xfrm>
            <a:off x="517697" y="908720"/>
            <a:ext cx="114109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1425kg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82" name="Rectangle 50"/>
          <p:cNvSpPr>
            <a:spLocks noChangeArrowheads="1"/>
          </p:cNvSpPr>
          <p:nvPr/>
        </p:nvSpPr>
        <p:spPr bwMode="auto">
          <a:xfrm>
            <a:off x="429909" y="2636912"/>
            <a:ext cx="27453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5283" name="Rectangle 51"/>
          <p:cNvSpPr>
            <a:spLocks noChangeArrowheads="1"/>
          </p:cNvSpPr>
          <p:nvPr/>
        </p:nvSpPr>
        <p:spPr bwMode="auto">
          <a:xfrm>
            <a:off x="531482" y="3428999"/>
            <a:ext cx="30377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1425kg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84" name="Rectangle 52"/>
          <p:cNvSpPr>
            <a:spLocks noChangeArrowheads="1"/>
          </p:cNvSpPr>
          <p:nvPr/>
        </p:nvSpPr>
        <p:spPr bwMode="auto">
          <a:xfrm>
            <a:off x="588650" y="4149079"/>
            <a:ext cx="28430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k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?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89" name="Rectangle 57"/>
          <p:cNvSpPr>
            <a:spLocks noChangeArrowheads="1"/>
          </p:cNvSpPr>
          <p:nvPr/>
        </p:nvSpPr>
        <p:spPr bwMode="auto">
          <a:xfrm>
            <a:off x="4367808" y="3429000"/>
            <a:ext cx="76328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90" name="Rectangle 58"/>
          <p:cNvSpPr>
            <a:spLocks noChangeArrowheads="1"/>
          </p:cNvSpPr>
          <p:nvPr/>
        </p:nvSpPr>
        <p:spPr bwMode="auto">
          <a:xfrm>
            <a:off x="5375920" y="4149080"/>
            <a:ext cx="58750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1425 x 3 = 4275 (kg)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03475" y="1481882"/>
            <a:ext cx="131606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17202" y="1463999"/>
            <a:ext cx="217068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8321" y="1481882"/>
            <a:ext cx="84048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403465" y="1463999"/>
            <a:ext cx="194911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329" name="TextBox 8"/>
          <p:cNvSpPr txBox="1">
            <a:spLocks noChangeArrowheads="1"/>
          </p:cNvSpPr>
          <p:nvPr/>
        </p:nvSpPr>
        <p:spPr bwMode="auto">
          <a:xfrm>
            <a:off x="6426200" y="526415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1pPr>
            <a:lvl2pPr marL="742950" indent="-28575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 marL="11430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3pPr>
            <a:lvl4pPr marL="16002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4pPr>
            <a:lvl5pPr marL="20574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9pPr>
          </a:lstStyle>
          <a:p>
            <a:endParaRPr lang="en-US"/>
          </a:p>
        </p:txBody>
      </p:sp>
      <p:sp>
        <p:nvSpPr>
          <p:cNvPr id="32" name="Rectangle 57"/>
          <p:cNvSpPr>
            <a:spLocks noChangeArrowheads="1"/>
          </p:cNvSpPr>
          <p:nvPr/>
        </p:nvSpPr>
        <p:spPr bwMode="auto">
          <a:xfrm>
            <a:off x="7248128" y="4869160"/>
            <a:ext cx="42225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4275 kg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4"/>
          <p:cNvSpPr/>
          <p:nvPr/>
        </p:nvSpPr>
        <p:spPr>
          <a:xfrm>
            <a:off x="236695" y="260648"/>
            <a:ext cx="1970873" cy="621010"/>
          </a:xfrm>
          <a:prstGeom prst="roundRect">
            <a:avLst>
              <a:gd name="adj" fmla="val 3088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03475" y="1985938"/>
            <a:ext cx="182011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Rectangle 50"/>
          <p:cNvSpPr>
            <a:spLocks noChangeArrowheads="1"/>
          </p:cNvSpPr>
          <p:nvPr/>
        </p:nvSpPr>
        <p:spPr bwMode="auto">
          <a:xfrm>
            <a:off x="6915122" y="2636912"/>
            <a:ext cx="27453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9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5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5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81" grpId="0"/>
      <p:bldP spid="95282" grpId="0"/>
      <p:bldP spid="95283" grpId="0"/>
      <p:bldP spid="95284" grpId="0"/>
      <p:bldP spid="20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33680" y="152400"/>
            <a:ext cx="11744960" cy="6502400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8C0EA2BD-11A5-4C9F-9B71-1EDBA9AB6524}"/>
              </a:ext>
            </a:extLst>
          </p:cNvPr>
          <p:cNvSpPr/>
          <p:nvPr/>
        </p:nvSpPr>
        <p:spPr>
          <a:xfrm>
            <a:off x="233680" y="604837"/>
            <a:ext cx="1882596" cy="603603"/>
          </a:xfrm>
          <a:prstGeom prst="ellipse">
            <a:avLst/>
          </a:prstGeom>
          <a:solidFill>
            <a:srgbClr val="EE712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(TR116)</a:t>
            </a:r>
            <a:endParaRPr kumimoji="0" lang="zh-CN" altLang="en-US" sz="20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E0B8BA7-5BA3-4C31-9A28-5F72E6523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276" y="563940"/>
            <a:ext cx="974036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bao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502BC4ED-388E-4B8E-B85D-87C9DB7F24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1143000"/>
            <a:ext cx="2162175" cy="95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907E1559-C22B-47E6-8ED7-5BD4C1469A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99087" y="1143000"/>
            <a:ext cx="4202113" cy="15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1D7234D8-5519-4641-B593-B305CD166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1676400"/>
            <a:ext cx="5183188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F4C25F53-6A20-4237-BFA6-FA69869AAF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133600"/>
            <a:ext cx="541655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301">
            <a:extLst>
              <a:ext uri="{FF2B5EF4-FFF2-40B4-BE49-F238E27FC236}">
                <a16:creationId xmlns:a16="http://schemas.microsoft.com/office/drawing/2014/main" id="{64773634-7BD4-4C57-8C9D-855B02091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438400"/>
            <a:ext cx="32004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316">
            <a:extLst>
              <a:ext uri="{FF2B5EF4-FFF2-40B4-BE49-F238E27FC236}">
                <a16:creationId xmlns:a16="http://schemas.microsoft.com/office/drawing/2014/main" id="{8DD0706E-8577-4F6B-B2AC-230DF6280338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971800"/>
            <a:ext cx="7402513" cy="2963863"/>
            <a:chOff x="2160" y="2684"/>
            <a:chExt cx="3605" cy="1125"/>
          </a:xfrm>
        </p:grpSpPr>
        <p:sp>
          <p:nvSpPr>
            <p:cNvPr id="11" name="Text Box 302">
              <a:extLst>
                <a:ext uri="{FF2B5EF4-FFF2-40B4-BE49-F238E27FC236}">
                  <a16:creationId xmlns:a16="http://schemas.microsoft.com/office/drawing/2014/main" id="{48CF3D69-C59D-406B-B32A-5EEC5E4C5E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684"/>
              <a:ext cx="3600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tiền An phải trả cô bán hàng là:</a:t>
              </a:r>
            </a:p>
          </p:txBody>
        </p:sp>
        <p:sp>
          <p:nvSpPr>
            <p:cNvPr id="12" name="Text Box 303">
              <a:extLst>
                <a:ext uri="{FF2B5EF4-FFF2-40B4-BE49-F238E27FC236}">
                  <a16:creationId xmlns:a16="http://schemas.microsoft.com/office/drawing/2014/main" id="{2992F157-3480-47F7-874D-26806D6EB2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0" y="2923"/>
              <a:ext cx="3216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r>
                <a:rPr lang="en-US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00 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3 = </a:t>
              </a:r>
              <a:r>
                <a:rPr lang="en-US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9000 </a:t>
              </a:r>
              <a:r>
                <a:rPr lang="en-US" alt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</a:t>
              </a:r>
              <a:r>
                <a:rPr lang="en-US" alt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alt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3" name="Text Box 304">
              <a:extLst>
                <a:ext uri="{FF2B5EF4-FFF2-40B4-BE49-F238E27FC236}">
                  <a16:creationId xmlns:a16="http://schemas.microsoft.com/office/drawing/2014/main" id="{C527F1D8-E5D0-498D-BAC8-FE243D4BF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1" y="3167"/>
              <a:ext cx="3504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14" name="Text Box 305">
              <a:extLst>
                <a:ext uri="{FF2B5EF4-FFF2-40B4-BE49-F238E27FC236}">
                  <a16:creationId xmlns:a16="http://schemas.microsoft.com/office/drawing/2014/main" id="{12533D50-C01F-499A-829D-73949BF2E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2" y="3378"/>
              <a:ext cx="2496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</a:t>
              </a:r>
              <a:r>
                <a:rPr lang="en-US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000 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90</a:t>
              </a:r>
              <a:r>
                <a:rPr lang="en-US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00 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 </a:t>
              </a:r>
              <a:r>
                <a:rPr lang="en-US" alt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alt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5" name="Text Box 306">
              <a:extLst>
                <a:ext uri="{FF2B5EF4-FFF2-40B4-BE49-F238E27FC236}">
                  <a16:creationId xmlns:a16="http://schemas.microsoft.com/office/drawing/2014/main" id="{81D9E63C-02AE-4956-A3A1-88C69E5E7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1" y="3587"/>
              <a:ext cx="2304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 </a:t>
              </a:r>
              <a:r>
                <a:rPr lang="en-US" alt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58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73" name="Text Box 413">
            <a:extLst>
              <a:ext uri="{FF2B5EF4-FFF2-40B4-BE49-F238E27FC236}">
                <a16:creationId xmlns:a16="http://schemas.microsoft.com/office/drawing/2014/main" id="{A719C49F-FD58-4825-A98E-7D254A667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838200"/>
            <a:ext cx="36195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x:</a:t>
            </a:r>
          </a:p>
        </p:txBody>
      </p:sp>
      <p:sp>
        <p:nvSpPr>
          <p:cNvPr id="118223" name="Text Box 463">
            <a:extLst>
              <a:ext uri="{FF2B5EF4-FFF2-40B4-BE49-F238E27FC236}">
                <a16:creationId xmlns:a16="http://schemas.microsoft.com/office/drawing/2014/main" id="{33A565FB-E827-46D4-A205-E4BAE4184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82889"/>
            <a:ext cx="36195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3 = 1527</a:t>
            </a:r>
          </a:p>
        </p:txBody>
      </p:sp>
      <p:sp>
        <p:nvSpPr>
          <p:cNvPr id="118224" name="Text Box 464">
            <a:extLst>
              <a:ext uri="{FF2B5EF4-FFF2-40B4-BE49-F238E27FC236}">
                <a16:creationId xmlns:a16="http://schemas.microsoft.com/office/drawing/2014/main" id="{A51F0E9B-BF9B-4968-AC80-D7CF4D268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782889"/>
            <a:ext cx="5715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b, x : 4 = 1823</a:t>
            </a:r>
          </a:p>
        </p:txBody>
      </p:sp>
      <p:sp>
        <p:nvSpPr>
          <p:cNvPr id="118225" name="Text Box 465">
            <a:extLst>
              <a:ext uri="{FF2B5EF4-FFF2-40B4-BE49-F238E27FC236}">
                <a16:creationId xmlns:a16="http://schemas.microsoft.com/office/drawing/2014/main" id="{A4CCC6DA-F0D8-4DAB-91A2-C0C056C87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468689"/>
            <a:ext cx="4191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1527 x 3  </a:t>
            </a:r>
          </a:p>
        </p:txBody>
      </p:sp>
      <p:sp>
        <p:nvSpPr>
          <p:cNvPr id="118226" name="Text Box 466">
            <a:extLst>
              <a:ext uri="{FF2B5EF4-FFF2-40B4-BE49-F238E27FC236}">
                <a16:creationId xmlns:a16="http://schemas.microsoft.com/office/drawing/2014/main" id="{FD873FAD-14F1-4BD5-B3DC-87EF2E9A9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4154489"/>
            <a:ext cx="44577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=  4581</a:t>
            </a:r>
          </a:p>
        </p:txBody>
      </p:sp>
      <p:sp>
        <p:nvSpPr>
          <p:cNvPr id="118227" name="Text Box 467">
            <a:extLst>
              <a:ext uri="{FF2B5EF4-FFF2-40B4-BE49-F238E27FC236}">
                <a16:creationId xmlns:a16="http://schemas.microsoft.com/office/drawing/2014/main" id="{B780956A-8AE5-4D32-9FA6-47E11F825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850" y="3429001"/>
            <a:ext cx="41719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1823 x 4</a:t>
            </a:r>
          </a:p>
        </p:txBody>
      </p:sp>
      <p:sp>
        <p:nvSpPr>
          <p:cNvPr id="118228" name="Text Box 468">
            <a:extLst>
              <a:ext uri="{FF2B5EF4-FFF2-40B4-BE49-F238E27FC236}">
                <a16:creationId xmlns:a16="http://schemas.microsoft.com/office/drawing/2014/main" id="{3DCCBB91-A053-4452-855C-C330AF4ED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4114801"/>
            <a:ext cx="36195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</a:t>
            </a:r>
            <a:r>
              <a:rPr lang="en-US" alt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7292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6EA707-0EF8-4B2D-9D96-0BE9529A0EBB}"/>
              </a:ext>
            </a:extLst>
          </p:cNvPr>
          <p:cNvSpPr/>
          <p:nvPr/>
        </p:nvSpPr>
        <p:spPr>
          <a:xfrm>
            <a:off x="233680" y="152400"/>
            <a:ext cx="11744960" cy="6502400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椭圆 24">
            <a:extLst>
              <a:ext uri="{FF2B5EF4-FFF2-40B4-BE49-F238E27FC236}">
                <a16:creationId xmlns:a16="http://schemas.microsoft.com/office/drawing/2014/main" id="{1DA55D44-FE43-46E5-9483-268872A0FC12}"/>
              </a:ext>
            </a:extLst>
          </p:cNvPr>
          <p:cNvSpPr/>
          <p:nvPr/>
        </p:nvSpPr>
        <p:spPr>
          <a:xfrm>
            <a:off x="1" y="920397"/>
            <a:ext cx="2339212" cy="603603"/>
          </a:xfrm>
          <a:prstGeom prst="ellipse">
            <a:avLst/>
          </a:prstGeom>
          <a:solidFill>
            <a:srgbClr val="EE712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noProof="1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 (tr116)</a:t>
            </a: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31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8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8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8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8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8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18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18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18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8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8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8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18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18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18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173" grpId="0"/>
      <p:bldP spid="118223" grpId="0"/>
      <p:bldP spid="118224" grpId="0"/>
      <p:bldP spid="118225" grpId="0"/>
      <p:bldP spid="118226" grpId="0"/>
      <p:bldP spid="118227" grpId="0"/>
      <p:bldP spid="1182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bor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57400" y="632867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Calibri" panose="020F0502020204030204"/>
              </a:rPr>
              <a:t>RUNG CHUÔNG VÀNG</a:t>
            </a:r>
            <a:endParaRPr lang="en-US" sz="1200" dirty="0">
              <a:solidFill>
                <a:srgbClr val="CC00CC"/>
              </a:solidFill>
              <a:latin typeface="Calibri" panose="020F0502020204030204" pitchFamily="34" charset="0"/>
            </a:endParaRPr>
          </a:p>
        </p:txBody>
      </p:sp>
      <p:pic>
        <p:nvPicPr>
          <p:cNvPr id="1536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61059"/>
            <a:ext cx="32766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hac139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595688"/>
            <a:ext cx="487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0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16387" name="Picture 10" descr="bor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54162" y="1362235"/>
            <a:ext cx="10683676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1835 x 2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76400" y="457201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Calibri" panose="020F0502020204030204"/>
              </a:rPr>
              <a:t>Rung chuông vàng</a:t>
            </a:r>
            <a:endParaRPr lang="en-US" sz="1200" dirty="0">
              <a:solidFill>
                <a:srgbClr val="CC00CC"/>
              </a:solidFill>
              <a:latin typeface="Calibri" panose="020F0502020204030204" pitchFamily="34" charset="0"/>
            </a:endParaRPr>
          </a:p>
        </p:txBody>
      </p:sp>
      <p:pic>
        <p:nvPicPr>
          <p:cNvPr id="16390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436" y="7938"/>
            <a:ext cx="11811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9943361" y="5466289"/>
            <a:ext cx="590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US" altLang="vi-VN" sz="2000" b="1">
              <a:solidFill>
                <a:prstClr val="black"/>
              </a:solidFill>
              <a:latin typeface=".VnArial Narrow" panose="020B7200000000000000" pitchFamily="34" charset="0"/>
            </a:endParaRP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9162311" y="4234388"/>
            <a:ext cx="1447800" cy="2057400"/>
          </a:xfrm>
          <a:prstGeom prst="cloudCallout">
            <a:avLst>
              <a:gd name="adj1" fmla="val 199065"/>
              <a:gd name="adj2" fmla="val 75167"/>
            </a:avLst>
          </a:prstGeom>
          <a:solidFill>
            <a:srgbClr val="00CCFF"/>
          </a:solidFill>
          <a:ln>
            <a:noFill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</a:rPr>
              <a:t>20 </a:t>
            </a:r>
            <a:r>
              <a:rPr lang="en-US" altLang="vi-VN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</a:rPr>
              <a:t>gi©y</a:t>
            </a:r>
            <a:r>
              <a:rPr lang="en-US" altLang="vi-V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</a:rPr>
              <a:t> b¾t ®</a:t>
            </a:r>
            <a:r>
              <a:rPr lang="en-US" altLang="vi-VN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</a:rPr>
              <a:t>Çu</a:t>
            </a:r>
            <a:endParaRPr lang="en-US" altLang="vi-VN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6" name="AutoShape 73"/>
          <p:cNvSpPr>
            <a:spLocks noChangeArrowheads="1"/>
          </p:cNvSpPr>
          <p:nvPr/>
        </p:nvSpPr>
        <p:spPr bwMode="auto">
          <a:xfrm>
            <a:off x="9171836" y="4115544"/>
            <a:ext cx="1447800" cy="2362200"/>
          </a:xfrm>
          <a:prstGeom prst="cloudCallout">
            <a:avLst>
              <a:gd name="adj1" fmla="val 98440"/>
              <a:gd name="adj2" fmla="val 21306"/>
            </a:avLst>
          </a:prstGeom>
          <a:solidFill>
            <a:srgbClr val="00CCFF"/>
          </a:solidFill>
          <a:ln>
            <a:noFill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vi-VN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799856" y="2780928"/>
            <a:ext cx="244827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UcPeriod"/>
            </a:pPr>
            <a:r>
              <a:rPr lang="en-US" sz="2800" b="1" dirty="0">
                <a:solidFill>
                  <a:srgbClr val="0000FF"/>
                </a:solidFill>
              </a:rPr>
              <a:t>   </a:t>
            </a:r>
            <a:r>
              <a:rPr lang="en-US" sz="2800" b="1" dirty="0" smtClean="0">
                <a:solidFill>
                  <a:srgbClr val="0000FF"/>
                </a:solidFill>
              </a:rPr>
              <a:t>2670</a:t>
            </a:r>
            <a:endParaRPr lang="en-US" sz="2800" b="1" dirty="0">
              <a:solidFill>
                <a:srgbClr val="0000FF"/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UcPeriod"/>
            </a:pPr>
            <a:r>
              <a:rPr lang="en-US" sz="2800" b="1" dirty="0">
                <a:solidFill>
                  <a:srgbClr val="0000FF"/>
                </a:solidFill>
              </a:rPr>
              <a:t>   </a:t>
            </a:r>
            <a:r>
              <a:rPr lang="en-US" sz="2800" b="1" dirty="0" smtClean="0">
                <a:solidFill>
                  <a:srgbClr val="0000FF"/>
                </a:solidFill>
              </a:rPr>
              <a:t>3670</a:t>
            </a:r>
            <a:endParaRPr lang="en-US" sz="2800" b="1" dirty="0">
              <a:solidFill>
                <a:srgbClr val="0000FF"/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UcPeriod"/>
            </a:pPr>
            <a:r>
              <a:rPr lang="en-US" sz="2800" b="1" dirty="0">
                <a:solidFill>
                  <a:srgbClr val="0000FF"/>
                </a:solidFill>
              </a:rPr>
              <a:t>   </a:t>
            </a:r>
            <a:r>
              <a:rPr lang="en-US" sz="2800" b="1" dirty="0" smtClean="0">
                <a:solidFill>
                  <a:srgbClr val="0000FF"/>
                </a:solidFill>
              </a:rPr>
              <a:t>2660</a:t>
            </a:r>
            <a:endParaRPr lang="vi-VN" sz="2800" b="1" dirty="0">
              <a:solidFill>
                <a:srgbClr val="0000FF"/>
              </a:solidFill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4727848" y="3501008"/>
            <a:ext cx="609600" cy="6096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930474" y="52792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933649" y="52855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938411" y="526970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930474" y="52649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930474" y="526970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920949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939999" y="527446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913011" y="52665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>
            <a:off x="920949" y="52649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AutoShape 14"/>
          <p:cNvSpPr>
            <a:spLocks noChangeArrowheads="1"/>
          </p:cNvSpPr>
          <p:nvPr/>
        </p:nvSpPr>
        <p:spPr bwMode="auto">
          <a:xfrm>
            <a:off x="941586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928886" y="528398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AutoShape 16"/>
          <p:cNvSpPr>
            <a:spLocks noChangeArrowheads="1"/>
          </p:cNvSpPr>
          <p:nvPr/>
        </p:nvSpPr>
        <p:spPr bwMode="auto">
          <a:xfrm>
            <a:off x="901899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1" name="AutoShape 17"/>
          <p:cNvSpPr>
            <a:spLocks noChangeArrowheads="1"/>
          </p:cNvSpPr>
          <p:nvPr/>
        </p:nvSpPr>
        <p:spPr bwMode="auto">
          <a:xfrm>
            <a:off x="908249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2" name="AutoShape 18"/>
          <p:cNvSpPr>
            <a:spLocks noChangeArrowheads="1"/>
          </p:cNvSpPr>
          <p:nvPr/>
        </p:nvSpPr>
        <p:spPr bwMode="auto">
          <a:xfrm>
            <a:off x="914599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3" name="AutoShape 19"/>
          <p:cNvSpPr>
            <a:spLocks noChangeArrowheads="1"/>
          </p:cNvSpPr>
          <p:nvPr/>
        </p:nvSpPr>
        <p:spPr bwMode="auto">
          <a:xfrm>
            <a:off x="906661" y="527128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4" name="AutoShape 20"/>
          <p:cNvSpPr>
            <a:spLocks noChangeArrowheads="1"/>
          </p:cNvSpPr>
          <p:nvPr/>
        </p:nvSpPr>
        <p:spPr bwMode="auto">
          <a:xfrm>
            <a:off x="898724" y="52649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5" name="AutoShape 21"/>
          <p:cNvSpPr>
            <a:spLocks noChangeArrowheads="1"/>
          </p:cNvSpPr>
          <p:nvPr/>
        </p:nvSpPr>
        <p:spPr bwMode="auto">
          <a:xfrm>
            <a:off x="914599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6" name="AutoShape 22"/>
          <p:cNvSpPr>
            <a:spLocks noChangeArrowheads="1"/>
          </p:cNvSpPr>
          <p:nvPr/>
        </p:nvSpPr>
        <p:spPr bwMode="auto">
          <a:xfrm>
            <a:off x="911424" y="52665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7" name="AutoShape 23"/>
          <p:cNvSpPr>
            <a:spLocks noChangeArrowheads="1"/>
          </p:cNvSpPr>
          <p:nvPr/>
        </p:nvSpPr>
        <p:spPr bwMode="auto">
          <a:xfrm>
            <a:off x="911424" y="527605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48" name="AutoShape 24"/>
          <p:cNvSpPr>
            <a:spLocks noChangeArrowheads="1"/>
          </p:cNvSpPr>
          <p:nvPr/>
        </p:nvSpPr>
        <p:spPr bwMode="auto">
          <a:xfrm>
            <a:off x="898724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49" name="AutoShape 25"/>
          <p:cNvSpPr>
            <a:spLocks noChangeArrowheads="1"/>
          </p:cNvSpPr>
          <p:nvPr/>
        </p:nvSpPr>
        <p:spPr bwMode="auto">
          <a:xfrm>
            <a:off x="911424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0" grpId="1" animBg="1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16387" name="Picture 10" descr="bor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95400" y="1412776"/>
            <a:ext cx="10683676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3200" i="1" dirty="0" err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200" i="1" dirty="0" err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sz="3200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3200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sz="3200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altLang="en-US" sz="3200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200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3200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altLang="en-US" sz="3200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......... </a:t>
            </a:r>
            <a:r>
              <a:rPr lang="en-US" altLang="en-US" sz="3200" i="1" dirty="0" err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altLang="en-US" sz="3200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sz="3200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200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vi-VN" sz="3200" i="1" dirty="0" smtClean="0">
                <a:solidFill>
                  <a:srgbClr val="CC0000"/>
                </a:solidFill>
                <a:cs typeface="Arial" panose="020B0604020202020204" pitchFamily="34" charset="0"/>
              </a:rPr>
              <a:t>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76400" y="457201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Rung chuông vàng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90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436" y="7938"/>
            <a:ext cx="11811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9943361" y="5466289"/>
            <a:ext cx="590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vi-VN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 Narrow" panose="020B7200000000000000" pitchFamily="34" charset="0"/>
              <a:ea typeface="+mn-ea"/>
              <a:cs typeface="+mn-cs"/>
            </a:endParaRP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9162311" y="4234388"/>
            <a:ext cx="1447800" cy="2057400"/>
          </a:xfrm>
          <a:prstGeom prst="cloudCallout">
            <a:avLst>
              <a:gd name="adj1" fmla="val 199065"/>
              <a:gd name="adj2" fmla="val 75167"/>
            </a:avLst>
          </a:prstGeom>
          <a:solidFill>
            <a:srgbClr val="00CCFF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20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gi©y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b¾t ®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Çu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26" name="AutoShape 73"/>
          <p:cNvSpPr>
            <a:spLocks noChangeArrowheads="1"/>
          </p:cNvSpPr>
          <p:nvPr/>
        </p:nvSpPr>
        <p:spPr bwMode="auto">
          <a:xfrm>
            <a:off x="9171836" y="4115544"/>
            <a:ext cx="1447800" cy="2362200"/>
          </a:xfrm>
          <a:prstGeom prst="cloudCallout">
            <a:avLst>
              <a:gd name="adj1" fmla="val 98440"/>
              <a:gd name="adj2" fmla="val 21306"/>
            </a:avLst>
          </a:prstGeom>
          <a:solidFill>
            <a:srgbClr val="00CCFF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930474" y="52792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933649" y="52855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938411" y="526970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930474" y="52649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930474" y="526970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920949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939999" y="527446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913011" y="52665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>
            <a:off x="920949" y="52649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AutoShape 14"/>
          <p:cNvSpPr>
            <a:spLocks noChangeArrowheads="1"/>
          </p:cNvSpPr>
          <p:nvPr/>
        </p:nvSpPr>
        <p:spPr bwMode="auto">
          <a:xfrm>
            <a:off x="941586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928886" y="528398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AutoShape 16"/>
          <p:cNvSpPr>
            <a:spLocks noChangeArrowheads="1"/>
          </p:cNvSpPr>
          <p:nvPr/>
        </p:nvSpPr>
        <p:spPr bwMode="auto">
          <a:xfrm>
            <a:off x="901899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1" name="AutoShape 17"/>
          <p:cNvSpPr>
            <a:spLocks noChangeArrowheads="1"/>
          </p:cNvSpPr>
          <p:nvPr/>
        </p:nvSpPr>
        <p:spPr bwMode="auto">
          <a:xfrm>
            <a:off x="908249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2" name="AutoShape 18"/>
          <p:cNvSpPr>
            <a:spLocks noChangeArrowheads="1"/>
          </p:cNvSpPr>
          <p:nvPr/>
        </p:nvSpPr>
        <p:spPr bwMode="auto">
          <a:xfrm>
            <a:off x="914599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3" name="AutoShape 19"/>
          <p:cNvSpPr>
            <a:spLocks noChangeArrowheads="1"/>
          </p:cNvSpPr>
          <p:nvPr/>
        </p:nvSpPr>
        <p:spPr bwMode="auto">
          <a:xfrm>
            <a:off x="906661" y="527128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4" name="AutoShape 20"/>
          <p:cNvSpPr>
            <a:spLocks noChangeArrowheads="1"/>
          </p:cNvSpPr>
          <p:nvPr/>
        </p:nvSpPr>
        <p:spPr bwMode="auto">
          <a:xfrm>
            <a:off x="898724" y="52649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5" name="AutoShape 21"/>
          <p:cNvSpPr>
            <a:spLocks noChangeArrowheads="1"/>
          </p:cNvSpPr>
          <p:nvPr/>
        </p:nvSpPr>
        <p:spPr bwMode="auto">
          <a:xfrm>
            <a:off x="914599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6" name="AutoShape 22"/>
          <p:cNvSpPr>
            <a:spLocks noChangeArrowheads="1"/>
          </p:cNvSpPr>
          <p:nvPr/>
        </p:nvSpPr>
        <p:spPr bwMode="auto">
          <a:xfrm>
            <a:off x="911424" y="52665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7" name="AutoShape 23"/>
          <p:cNvSpPr>
            <a:spLocks noChangeArrowheads="1"/>
          </p:cNvSpPr>
          <p:nvPr/>
        </p:nvSpPr>
        <p:spPr bwMode="auto">
          <a:xfrm>
            <a:off x="911424" y="527605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48" name="AutoShape 24"/>
          <p:cNvSpPr>
            <a:spLocks noChangeArrowheads="1"/>
          </p:cNvSpPr>
          <p:nvPr/>
        </p:nvSpPr>
        <p:spPr bwMode="auto">
          <a:xfrm>
            <a:off x="898724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49" name="AutoShape 25"/>
          <p:cNvSpPr>
            <a:spLocks noChangeArrowheads="1"/>
          </p:cNvSpPr>
          <p:nvPr/>
        </p:nvSpPr>
        <p:spPr bwMode="auto">
          <a:xfrm>
            <a:off x="911424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" name="Cloud 1"/>
          <p:cNvSpPr/>
          <p:nvPr/>
        </p:nvSpPr>
        <p:spPr>
          <a:xfrm>
            <a:off x="4295800" y="3140968"/>
            <a:ext cx="3888432" cy="1800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Đáp</a:t>
            </a:r>
            <a:r>
              <a:rPr lang="en-US" sz="4000" b="1" dirty="0"/>
              <a:t> </a:t>
            </a:r>
            <a:r>
              <a:rPr lang="en-US" sz="4000" b="1" dirty="0" err="1" smtClean="0"/>
              <a:t>án</a:t>
            </a:r>
            <a:r>
              <a:rPr lang="en-US" sz="4000" b="1" dirty="0" smtClean="0"/>
              <a:t>: </a:t>
            </a:r>
            <a:r>
              <a:rPr lang="en-US" sz="4000" b="1" dirty="0" err="1" smtClean="0">
                <a:solidFill>
                  <a:srgbClr val="C00000"/>
                </a:solidFill>
              </a:rPr>
              <a:t>đơn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vị</a:t>
            </a:r>
            <a:endParaRPr lang="vi-VN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2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0" grpId="1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16387" name="Picture 10" descr="bor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95400" y="1412776"/>
            <a:ext cx="10683676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cuộn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vải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2516m. </a:t>
            </a: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cuộn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vải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mét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76400" y="457201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Rung chuông vàng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90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436" y="7938"/>
            <a:ext cx="11811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9943361" y="5466289"/>
            <a:ext cx="590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vi-VN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 Narrow" panose="020B7200000000000000" pitchFamily="34" charset="0"/>
              <a:ea typeface="+mn-ea"/>
              <a:cs typeface="+mn-cs"/>
            </a:endParaRP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9162311" y="4234388"/>
            <a:ext cx="1447800" cy="2057400"/>
          </a:xfrm>
          <a:prstGeom prst="cloudCallout">
            <a:avLst>
              <a:gd name="adj1" fmla="val 199065"/>
              <a:gd name="adj2" fmla="val 75167"/>
            </a:avLst>
          </a:prstGeom>
          <a:solidFill>
            <a:srgbClr val="00CCFF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20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gi©y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b¾t ®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Çu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26" name="AutoShape 73"/>
          <p:cNvSpPr>
            <a:spLocks noChangeArrowheads="1"/>
          </p:cNvSpPr>
          <p:nvPr/>
        </p:nvSpPr>
        <p:spPr bwMode="auto">
          <a:xfrm>
            <a:off x="9171836" y="4115544"/>
            <a:ext cx="1447800" cy="2362200"/>
          </a:xfrm>
          <a:prstGeom prst="cloudCallout">
            <a:avLst>
              <a:gd name="adj1" fmla="val 98440"/>
              <a:gd name="adj2" fmla="val 21306"/>
            </a:avLst>
          </a:prstGeom>
          <a:solidFill>
            <a:srgbClr val="00CCFF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799856" y="2780928"/>
            <a:ext cx="244827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7538m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6538m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UcPeriod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lang="en-US" sz="2800" b="1" dirty="0" smtClean="0">
                <a:solidFill>
                  <a:srgbClr val="0000FF"/>
                </a:solidFill>
              </a:rPr>
              <a:t>7548m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4702699" y="4149080"/>
            <a:ext cx="609600" cy="6096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930474" y="52792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933649" y="52855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938411" y="526970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930474" y="52649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930474" y="526970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920949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939999" y="527446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913011" y="52665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>
            <a:off x="920949" y="52649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AutoShape 14"/>
          <p:cNvSpPr>
            <a:spLocks noChangeArrowheads="1"/>
          </p:cNvSpPr>
          <p:nvPr/>
        </p:nvSpPr>
        <p:spPr bwMode="auto">
          <a:xfrm>
            <a:off x="941586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928886" y="528398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AutoShape 16"/>
          <p:cNvSpPr>
            <a:spLocks noChangeArrowheads="1"/>
          </p:cNvSpPr>
          <p:nvPr/>
        </p:nvSpPr>
        <p:spPr bwMode="auto">
          <a:xfrm>
            <a:off x="901899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1" name="AutoShape 17"/>
          <p:cNvSpPr>
            <a:spLocks noChangeArrowheads="1"/>
          </p:cNvSpPr>
          <p:nvPr/>
        </p:nvSpPr>
        <p:spPr bwMode="auto">
          <a:xfrm>
            <a:off x="908249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2" name="AutoShape 18"/>
          <p:cNvSpPr>
            <a:spLocks noChangeArrowheads="1"/>
          </p:cNvSpPr>
          <p:nvPr/>
        </p:nvSpPr>
        <p:spPr bwMode="auto">
          <a:xfrm>
            <a:off x="914599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3" name="AutoShape 19"/>
          <p:cNvSpPr>
            <a:spLocks noChangeArrowheads="1"/>
          </p:cNvSpPr>
          <p:nvPr/>
        </p:nvSpPr>
        <p:spPr bwMode="auto">
          <a:xfrm>
            <a:off x="906661" y="527128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4" name="AutoShape 20"/>
          <p:cNvSpPr>
            <a:spLocks noChangeArrowheads="1"/>
          </p:cNvSpPr>
          <p:nvPr/>
        </p:nvSpPr>
        <p:spPr bwMode="auto">
          <a:xfrm>
            <a:off x="898724" y="52649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5" name="AutoShape 21"/>
          <p:cNvSpPr>
            <a:spLocks noChangeArrowheads="1"/>
          </p:cNvSpPr>
          <p:nvPr/>
        </p:nvSpPr>
        <p:spPr bwMode="auto">
          <a:xfrm>
            <a:off x="914599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6" name="AutoShape 22"/>
          <p:cNvSpPr>
            <a:spLocks noChangeArrowheads="1"/>
          </p:cNvSpPr>
          <p:nvPr/>
        </p:nvSpPr>
        <p:spPr bwMode="auto">
          <a:xfrm>
            <a:off x="911424" y="52665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7" name="AutoShape 23"/>
          <p:cNvSpPr>
            <a:spLocks noChangeArrowheads="1"/>
          </p:cNvSpPr>
          <p:nvPr/>
        </p:nvSpPr>
        <p:spPr bwMode="auto">
          <a:xfrm>
            <a:off x="911424" y="527605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48" name="AutoShape 24"/>
          <p:cNvSpPr>
            <a:spLocks noChangeArrowheads="1"/>
          </p:cNvSpPr>
          <p:nvPr/>
        </p:nvSpPr>
        <p:spPr bwMode="auto">
          <a:xfrm>
            <a:off x="898724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49" name="AutoShape 25"/>
          <p:cNvSpPr>
            <a:spLocks noChangeArrowheads="1"/>
          </p:cNvSpPr>
          <p:nvPr/>
        </p:nvSpPr>
        <p:spPr bwMode="auto">
          <a:xfrm>
            <a:off x="911424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0" grpId="1" animBg="1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4319155" y="750481"/>
            <a:ext cx="3251200" cy="685800"/>
          </a:xfrm>
          <a:prstGeom prst="roundRect">
            <a:avLst>
              <a:gd name="adj" fmla="val 30889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735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8" name="Rectangle 7"/>
          <p:cNvSpPr/>
          <p:nvPr/>
        </p:nvSpPr>
        <p:spPr>
          <a:xfrm>
            <a:off x="546224" y="1759648"/>
            <a:ext cx="11094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2639616" y="404664"/>
            <a:ext cx="7200800" cy="6858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735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ĐỊNH HƯỚNG HỌC TẬP TIẾP THEO</a:t>
            </a:r>
            <a:endParaRPr lang="en-US" sz="3735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200" y="1700808"/>
            <a:ext cx="11684000" cy="249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US" sz="3600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6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36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117)</a:t>
            </a:r>
            <a:r>
              <a:rPr lang="vi-VN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04533"/>
            <a:ext cx="3600323" cy="223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32800" y="4321291"/>
            <a:ext cx="3634448" cy="22573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97000" y="1240081"/>
            <a:ext cx="9982200" cy="160043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6400" b="1" spc="67" dirty="0">
              <a:ln w="11430"/>
              <a:solidFill>
                <a:srgbClr val="FFE5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VNAdam Go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199" y="2108201"/>
            <a:ext cx="11754884" cy="233910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0" b="1" spc="67" dirty="0">
                <a:ln w="11430"/>
                <a:solidFill>
                  <a:srgbClr val="FFE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Times New Roman" panose="02020603050405020304" pitchFamily="18" charset="0"/>
              </a:rPr>
              <a:t>TẠM BIỆT CÁC CON!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2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9" grpId="0" build="p"/>
      <p:bldP spid="9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7408" y="692696"/>
            <a:ext cx="10363200" cy="497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ln w="25400">
                <a:solidFill>
                  <a:prstClr val="white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200"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lang="en-US" sz="4400" dirty="0" err="1" smtClean="0">
                <a:ln w="25400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 smtClean="0">
                <a:ln w="25400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25400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 smtClean="0">
                <a:ln w="25400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25400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 smtClean="0">
                <a:ln w="25400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4400" dirty="0" err="1" smtClean="0">
                <a:ln w="25400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dirty="0" smtClean="0">
                <a:ln w="25400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dirty="0" err="1" smtClean="0">
                <a:ln w="25400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 smtClean="0">
                <a:ln w="25400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defTabSz="1219200"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lang="en-US" sz="5335" dirty="0" smtClean="0">
                <a:ln w="25400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sz="5335" dirty="0">
              <a:ln w="25400">
                <a:solidFill>
                  <a:prstClr val="white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2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bốn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tiếp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 +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 defTabSz="12192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sz="3600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– </a:t>
            </a:r>
            <a:r>
              <a:rPr lang="en-US" sz="3600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115,116)</a:t>
            </a:r>
            <a:endParaRPr lang="en-US" sz="36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116632"/>
            <a:ext cx="3048000" cy="189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120336" y="4862678"/>
            <a:ext cx="3024848" cy="1878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4319155" y="750481"/>
            <a:ext cx="3251200" cy="685800"/>
          </a:xfrm>
          <a:prstGeom prst="roundRect">
            <a:avLst>
              <a:gd name="adj" fmla="val 30889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735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8" name="Rectangle 7"/>
          <p:cNvSpPr/>
          <p:nvPr/>
        </p:nvSpPr>
        <p:spPr>
          <a:xfrm>
            <a:off x="546224" y="1759648"/>
            <a:ext cx="11094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4000" b="1" dirty="0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4000" b="1" dirty="0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000" b="1" dirty="0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4000" b="1" i="1" dirty="0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 smtClean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i="1" dirty="0">
              <a:solidFill>
                <a:srgbClr val="FFFF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4"/>
          <p:cNvSpPr/>
          <p:nvPr/>
        </p:nvSpPr>
        <p:spPr>
          <a:xfrm>
            <a:off x="3455059" y="499343"/>
            <a:ext cx="5233229" cy="806311"/>
          </a:xfrm>
          <a:prstGeom prst="roundRect">
            <a:avLst>
              <a:gd name="adj" fmla="val 30889"/>
            </a:avLst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735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23" y="1628800"/>
            <a:ext cx="47625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"/>
          <p:cNvSpPr/>
          <p:nvPr/>
        </p:nvSpPr>
        <p:spPr>
          <a:xfrm>
            <a:off x="2927648" y="2852936"/>
            <a:ext cx="5233229" cy="806311"/>
          </a:xfrm>
          <a:prstGeom prst="roundRect">
            <a:avLst>
              <a:gd name="adj" fmla="val 30889"/>
            </a:avLst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735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989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ChangeArrowheads="1"/>
          </p:cNvSpPr>
          <p:nvPr/>
        </p:nvSpPr>
        <p:spPr bwMode="auto">
          <a:xfrm>
            <a:off x="3603112" y="1268760"/>
            <a:ext cx="777636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3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21,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                         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2989784" y="3000400"/>
            <a:ext cx="14224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4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2481784" y="3000400"/>
            <a:ext cx="22352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4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269" name="Rectangle 16"/>
          <p:cNvSpPr>
            <a:spLocks noChangeArrowheads="1"/>
          </p:cNvSpPr>
          <p:nvPr/>
        </p:nvSpPr>
        <p:spPr bwMode="auto">
          <a:xfrm>
            <a:off x="3501511" y="2082552"/>
            <a:ext cx="921734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3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Rectangle 17"/>
          <p:cNvSpPr>
            <a:spLocks noChangeArrowheads="1"/>
          </p:cNvSpPr>
          <p:nvPr/>
        </p:nvSpPr>
        <p:spPr bwMode="auto">
          <a:xfrm>
            <a:off x="3359695" y="2848000"/>
            <a:ext cx="879837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* 3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                        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Rectangle 17"/>
          <p:cNvSpPr>
            <a:spLocks noChangeArrowheads="1"/>
          </p:cNvSpPr>
          <p:nvPr/>
        </p:nvSpPr>
        <p:spPr bwMode="auto">
          <a:xfrm>
            <a:off x="7155384" y="5294784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vi-VN" sz="4000">
              <a:latin typeface="Times New Roman" panose="02020603050405020304" pitchFamily="18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3603112" y="3598912"/>
            <a:ext cx="85888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3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973784" y="2924200"/>
            <a:ext cx="50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2" name="Group 30"/>
          <p:cNvGrpSpPr/>
          <p:nvPr/>
        </p:nvGrpSpPr>
        <p:grpSpPr bwMode="auto">
          <a:xfrm>
            <a:off x="551384" y="1628800"/>
            <a:ext cx="2032000" cy="1143000"/>
            <a:chOff x="609600" y="2667000"/>
            <a:chExt cx="1524000" cy="990600"/>
          </a:xfrm>
        </p:grpSpPr>
        <p:grpSp>
          <p:nvGrpSpPr>
            <p:cNvPr id="4112" name="Group 23"/>
            <p:cNvGrpSpPr/>
            <p:nvPr/>
          </p:nvGrpSpPr>
          <p:grpSpPr bwMode="auto">
            <a:xfrm>
              <a:off x="609600" y="2667000"/>
              <a:ext cx="1524000" cy="990600"/>
              <a:chOff x="6477000" y="2514600"/>
              <a:chExt cx="1524000" cy="990600"/>
            </a:xfrm>
          </p:grpSpPr>
          <p:sp>
            <p:nvSpPr>
              <p:cNvPr id="4114" name="Rectangle 14"/>
              <p:cNvSpPr>
                <a:spLocks noChangeArrowheads="1"/>
              </p:cNvSpPr>
              <p:nvPr/>
            </p:nvSpPr>
            <p:spPr bwMode="auto">
              <a:xfrm>
                <a:off x="6781800" y="2514600"/>
                <a:ext cx="12192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8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1427</a:t>
                </a:r>
                <a:br>
                  <a:rPr lang="en-US" sz="48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</a:br>
                <a:r>
                  <a:rPr lang="en-US" sz="48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     3</a:t>
                </a:r>
              </a:p>
            </p:txBody>
          </p:sp>
          <p:sp>
            <p:nvSpPr>
              <p:cNvPr id="4115" name="Rectangle 15"/>
              <p:cNvSpPr>
                <a:spLocks noChangeArrowheads="1"/>
              </p:cNvSpPr>
              <p:nvPr/>
            </p:nvSpPr>
            <p:spPr bwMode="auto">
              <a:xfrm>
                <a:off x="6477000" y="2895600"/>
                <a:ext cx="8382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800" b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7184" name="Line 5"/>
            <p:cNvSpPr>
              <a:spLocks noChangeShapeType="1"/>
            </p:cNvSpPr>
            <p:nvPr/>
          </p:nvSpPr>
          <p:spPr bwMode="auto">
            <a:xfrm>
              <a:off x="990600" y="3657600"/>
              <a:ext cx="914400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3200">
                <a:solidFill>
                  <a:srgbClr val="0070C0"/>
                </a:solidFill>
              </a:endParaRPr>
            </a:p>
          </p:txBody>
        </p:sp>
      </p:grp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1383235" y="2924200"/>
            <a:ext cx="50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1668984" y="2924200"/>
            <a:ext cx="50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059384" y="2924200"/>
            <a:ext cx="50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623392" y="260648"/>
            <a:ext cx="50503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1427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3 = ?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19336" y="4366845"/>
            <a:ext cx="3672408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1427 x 3 = 4281</a:t>
            </a:r>
            <a:endParaRPr lang="en-US" sz="4000" b="1" dirty="0" smtClean="0">
              <a:solidFill>
                <a:srgbClr val="D6009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4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4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9" grpId="0" build="allAtOnce"/>
      <p:bldP spid="11270" grpId="0"/>
      <p:bldP spid="9" grpId="0"/>
      <p:bldP spid="10" grpId="0"/>
      <p:bldP spid="16" grpId="0"/>
      <p:bldP spid="17" grpId="0"/>
      <p:bldP spid="18" grpId="0"/>
      <p:bldP spid="19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719667" y="1042989"/>
            <a:ext cx="10261600" cy="2663825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45835" y="620688"/>
            <a:ext cx="10862733" cy="5214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en-US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L­</a:t>
            </a:r>
            <a:r>
              <a:rPr lang="vi-VN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en-US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L­</a:t>
            </a:r>
            <a:r>
              <a:rPr lang="vi-VN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vi-VN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vi-VN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nhớ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của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vi-VN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nhân tiếp theo. </a:t>
            </a:r>
            <a:endParaRPr lang="en-US" altLang="en-US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/>
          <p:nvPr/>
        </p:nvGrpSpPr>
        <p:grpSpPr bwMode="auto">
          <a:xfrm>
            <a:off x="8722816" y="2506216"/>
            <a:ext cx="2053704" cy="1066800"/>
            <a:chOff x="6460722" y="2590800"/>
            <a:chExt cx="1540278" cy="1066800"/>
          </a:xfrm>
        </p:grpSpPr>
        <p:sp>
          <p:nvSpPr>
            <p:cNvPr id="5143" name="Line 5"/>
            <p:cNvSpPr>
              <a:spLocks noChangeShapeType="1"/>
            </p:cNvSpPr>
            <p:nvPr/>
          </p:nvSpPr>
          <p:spPr bwMode="auto">
            <a:xfrm>
              <a:off x="6924582" y="3657600"/>
              <a:ext cx="914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44" name="Group 23"/>
            <p:cNvGrpSpPr/>
            <p:nvPr/>
          </p:nvGrpSpPr>
          <p:grpSpPr bwMode="auto">
            <a:xfrm>
              <a:off x="6460722" y="2590800"/>
              <a:ext cx="1540278" cy="990600"/>
              <a:chOff x="6460722" y="2438400"/>
              <a:chExt cx="1540278" cy="990600"/>
            </a:xfrm>
          </p:grpSpPr>
          <p:sp>
            <p:nvSpPr>
              <p:cNvPr id="5145" name="Rectangle 14"/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12192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1409</a:t>
                </a:r>
                <a:b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5</a:t>
                </a:r>
              </a:p>
            </p:txBody>
          </p:sp>
          <p:sp>
            <p:nvSpPr>
              <p:cNvPr id="5146" name="Rectangle 15"/>
              <p:cNvSpPr>
                <a:spLocks noChangeArrowheads="1"/>
              </p:cNvSpPr>
              <p:nvPr/>
            </p:nvSpPr>
            <p:spPr bwMode="auto">
              <a:xfrm>
                <a:off x="6460722" y="2713112"/>
                <a:ext cx="8382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</p:grpSp>
      <p:sp>
        <p:nvSpPr>
          <p:cNvPr id="12303" name="Text Box 23"/>
          <p:cNvSpPr txBox="1">
            <a:spLocks noChangeArrowheads="1"/>
          </p:cNvSpPr>
          <p:nvPr/>
        </p:nvSpPr>
        <p:spPr bwMode="auto">
          <a:xfrm>
            <a:off x="967367" y="3657600"/>
            <a:ext cx="15282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72A00"/>
                </a:solidFill>
                <a:latin typeface="Times New Roman" panose="02020603050405020304" pitchFamily="18" charset="0"/>
              </a:rPr>
              <a:t>4636</a:t>
            </a:r>
          </a:p>
        </p:txBody>
      </p:sp>
      <p:sp>
        <p:nvSpPr>
          <p:cNvPr id="12304" name="Text Box 24"/>
          <p:cNvSpPr txBox="1">
            <a:spLocks noChangeArrowheads="1"/>
          </p:cNvSpPr>
          <p:nvPr/>
        </p:nvSpPr>
        <p:spPr bwMode="auto">
          <a:xfrm>
            <a:off x="3863752" y="3657600"/>
            <a:ext cx="17907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72A00"/>
                </a:solidFill>
                <a:latin typeface="Times New Roman" panose="02020603050405020304" pitchFamily="18" charset="0"/>
              </a:rPr>
              <a:t>3276</a:t>
            </a:r>
          </a:p>
        </p:txBody>
      </p:sp>
      <p:sp>
        <p:nvSpPr>
          <p:cNvPr id="12298" name="Text Box 25"/>
          <p:cNvSpPr txBox="1">
            <a:spLocks noChangeArrowheads="1"/>
          </p:cNvSpPr>
          <p:nvPr/>
        </p:nvSpPr>
        <p:spPr bwMode="auto">
          <a:xfrm>
            <a:off x="6672064" y="3657600"/>
            <a:ext cx="1422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72A00"/>
                </a:solidFill>
                <a:latin typeface="Times New Roman" panose="02020603050405020304" pitchFamily="18" charset="0"/>
              </a:rPr>
              <a:t>5268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>
            <a:off x="9120336" y="3657600"/>
            <a:ext cx="172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72A00"/>
                </a:solidFill>
                <a:latin typeface="Times New Roman" panose="02020603050405020304" pitchFamily="18" charset="0"/>
              </a:rPr>
              <a:t> 7045</a:t>
            </a:r>
          </a:p>
        </p:txBody>
      </p:sp>
      <p:grpSp>
        <p:nvGrpSpPr>
          <p:cNvPr id="4" name="Group 28"/>
          <p:cNvGrpSpPr/>
          <p:nvPr/>
        </p:nvGrpSpPr>
        <p:grpSpPr bwMode="auto">
          <a:xfrm>
            <a:off x="3287688" y="2658616"/>
            <a:ext cx="2104008" cy="914400"/>
            <a:chOff x="2689194" y="2743200"/>
            <a:chExt cx="1578006" cy="914400"/>
          </a:xfrm>
        </p:grpSpPr>
        <p:grpSp>
          <p:nvGrpSpPr>
            <p:cNvPr id="5139" name="Group 25"/>
            <p:cNvGrpSpPr/>
            <p:nvPr/>
          </p:nvGrpSpPr>
          <p:grpSpPr bwMode="auto">
            <a:xfrm>
              <a:off x="2689194" y="2743200"/>
              <a:ext cx="1578006" cy="914400"/>
              <a:chOff x="2689194" y="2667000"/>
              <a:chExt cx="1578006" cy="914400"/>
            </a:xfrm>
          </p:grpSpPr>
          <p:sp>
            <p:nvSpPr>
              <p:cNvPr id="5141" name="Rectangle 6"/>
              <p:cNvSpPr>
                <a:spLocks noChangeArrowheads="1"/>
              </p:cNvSpPr>
              <p:nvPr/>
            </p:nvSpPr>
            <p:spPr bwMode="auto">
              <a:xfrm>
                <a:off x="2971800" y="2667000"/>
                <a:ext cx="1295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1092</a:t>
                </a:r>
                <a:b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3</a:t>
                </a:r>
              </a:p>
            </p:txBody>
          </p:sp>
          <p:sp>
            <p:nvSpPr>
              <p:cNvPr id="5142" name="Rectangle 7"/>
              <p:cNvSpPr>
                <a:spLocks noChangeArrowheads="1"/>
              </p:cNvSpPr>
              <p:nvPr/>
            </p:nvSpPr>
            <p:spPr bwMode="auto">
              <a:xfrm>
                <a:off x="2689194" y="2789312"/>
                <a:ext cx="838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5140" name="Line 5"/>
            <p:cNvSpPr>
              <a:spLocks noChangeShapeType="1"/>
            </p:cNvSpPr>
            <p:nvPr/>
          </p:nvSpPr>
          <p:spPr bwMode="auto">
            <a:xfrm>
              <a:off x="3124944" y="3657600"/>
              <a:ext cx="914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32"/>
          <p:cNvGrpSpPr/>
          <p:nvPr/>
        </p:nvGrpSpPr>
        <p:grpSpPr bwMode="auto">
          <a:xfrm>
            <a:off x="6184800" y="2658616"/>
            <a:ext cx="1927424" cy="914400"/>
            <a:chOff x="4498032" y="2743200"/>
            <a:chExt cx="1445568" cy="914400"/>
          </a:xfrm>
        </p:grpSpPr>
        <p:grpSp>
          <p:nvGrpSpPr>
            <p:cNvPr id="5135" name="Group 24"/>
            <p:cNvGrpSpPr/>
            <p:nvPr/>
          </p:nvGrpSpPr>
          <p:grpSpPr bwMode="auto">
            <a:xfrm>
              <a:off x="4498032" y="2743200"/>
              <a:ext cx="1445568" cy="914400"/>
              <a:chOff x="4498032" y="2590800"/>
              <a:chExt cx="1445568" cy="914400"/>
            </a:xfrm>
          </p:grpSpPr>
          <p:sp>
            <p:nvSpPr>
              <p:cNvPr id="5137" name="Rectangle 11"/>
              <p:cNvSpPr>
                <a:spLocks noChangeArrowheads="1"/>
              </p:cNvSpPr>
              <p:nvPr/>
            </p:nvSpPr>
            <p:spPr bwMode="auto">
              <a:xfrm>
                <a:off x="4724400" y="2590800"/>
                <a:ext cx="12192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1317</a:t>
                </a:r>
                <a:b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4</a:t>
                </a:r>
              </a:p>
            </p:txBody>
          </p:sp>
          <p:sp>
            <p:nvSpPr>
              <p:cNvPr id="5138" name="Rectangle 12"/>
              <p:cNvSpPr>
                <a:spLocks noChangeArrowheads="1"/>
              </p:cNvSpPr>
              <p:nvPr/>
            </p:nvSpPr>
            <p:spPr bwMode="auto">
              <a:xfrm>
                <a:off x="4498032" y="2641104"/>
                <a:ext cx="6858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5136" name="Line 5"/>
            <p:cNvSpPr>
              <a:spLocks noChangeShapeType="1"/>
            </p:cNvSpPr>
            <p:nvPr/>
          </p:nvSpPr>
          <p:spPr bwMode="auto">
            <a:xfrm>
              <a:off x="4894938" y="3657600"/>
              <a:ext cx="886644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30"/>
          <p:cNvGrpSpPr/>
          <p:nvPr/>
        </p:nvGrpSpPr>
        <p:grpSpPr bwMode="auto">
          <a:xfrm>
            <a:off x="335360" y="2582416"/>
            <a:ext cx="2104008" cy="990600"/>
            <a:chOff x="555594" y="2667000"/>
            <a:chExt cx="1578006" cy="990600"/>
          </a:xfrm>
        </p:grpSpPr>
        <p:grpSp>
          <p:nvGrpSpPr>
            <p:cNvPr id="5131" name="Group 23"/>
            <p:cNvGrpSpPr/>
            <p:nvPr/>
          </p:nvGrpSpPr>
          <p:grpSpPr bwMode="auto">
            <a:xfrm>
              <a:off x="555594" y="2667000"/>
              <a:ext cx="1578006" cy="990600"/>
              <a:chOff x="6422994" y="2514600"/>
              <a:chExt cx="1578006" cy="990600"/>
            </a:xfrm>
          </p:grpSpPr>
          <p:sp>
            <p:nvSpPr>
              <p:cNvPr id="5133" name="Rectangle 14"/>
              <p:cNvSpPr>
                <a:spLocks noChangeArrowheads="1"/>
              </p:cNvSpPr>
              <p:nvPr/>
            </p:nvSpPr>
            <p:spPr bwMode="auto">
              <a:xfrm>
                <a:off x="6781800" y="2514600"/>
                <a:ext cx="12192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2318</a:t>
                </a:r>
                <a:b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2</a:t>
                </a:r>
              </a:p>
            </p:txBody>
          </p:sp>
          <p:sp>
            <p:nvSpPr>
              <p:cNvPr id="5134" name="Rectangle 15"/>
              <p:cNvSpPr>
                <a:spLocks noChangeArrowheads="1"/>
              </p:cNvSpPr>
              <p:nvPr/>
            </p:nvSpPr>
            <p:spPr bwMode="auto">
              <a:xfrm>
                <a:off x="6422994" y="2785120"/>
                <a:ext cx="8382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5132" name="Line 5"/>
            <p:cNvSpPr>
              <a:spLocks noChangeShapeType="1"/>
            </p:cNvSpPr>
            <p:nvPr/>
          </p:nvSpPr>
          <p:spPr bwMode="auto">
            <a:xfrm>
              <a:off x="1045350" y="3657600"/>
              <a:ext cx="914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: Rounded Corners 4"/>
          <p:cNvSpPr/>
          <p:nvPr/>
        </p:nvSpPr>
        <p:spPr>
          <a:xfrm>
            <a:off x="3455059" y="332656"/>
            <a:ext cx="5233229" cy="806311"/>
          </a:xfrm>
          <a:prstGeom prst="roundRect">
            <a:avLst>
              <a:gd name="adj" fmla="val 3088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4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85800" y="5143500"/>
            <a:ext cx="101617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viết kết quả, các chữ số cùng hàng phải thẳng cột v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pl-PL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  <p:bldP spid="12304" grpId="0"/>
      <p:bldP spid="12298" grpId="0"/>
      <p:bldP spid="12299" grpId="0"/>
      <p:bldP spid="27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/>
          <p:nvPr/>
        </p:nvGrpSpPr>
        <p:grpSpPr bwMode="auto">
          <a:xfrm>
            <a:off x="9226872" y="3812431"/>
            <a:ext cx="2053704" cy="1066800"/>
            <a:chOff x="6460722" y="2590800"/>
            <a:chExt cx="1540278" cy="1066800"/>
          </a:xfrm>
        </p:grpSpPr>
        <p:sp>
          <p:nvSpPr>
            <p:cNvPr id="5143" name="Line 5"/>
            <p:cNvSpPr>
              <a:spLocks noChangeShapeType="1"/>
            </p:cNvSpPr>
            <p:nvPr/>
          </p:nvSpPr>
          <p:spPr bwMode="auto">
            <a:xfrm>
              <a:off x="6924582" y="3657600"/>
              <a:ext cx="914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44" name="Group 23"/>
            <p:cNvGrpSpPr/>
            <p:nvPr/>
          </p:nvGrpSpPr>
          <p:grpSpPr bwMode="auto">
            <a:xfrm>
              <a:off x="6460722" y="2590800"/>
              <a:ext cx="1540278" cy="990600"/>
              <a:chOff x="6460722" y="2438400"/>
              <a:chExt cx="1540278" cy="990600"/>
            </a:xfrm>
          </p:grpSpPr>
          <p:sp>
            <p:nvSpPr>
              <p:cNvPr id="5145" name="Rectangle 14"/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12192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1218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5</a:t>
                </a:r>
              </a:p>
            </p:txBody>
          </p:sp>
          <p:sp>
            <p:nvSpPr>
              <p:cNvPr id="5146" name="Rectangle 15"/>
              <p:cNvSpPr>
                <a:spLocks noChangeArrowheads="1"/>
              </p:cNvSpPr>
              <p:nvPr/>
            </p:nvSpPr>
            <p:spPr bwMode="auto">
              <a:xfrm>
                <a:off x="6460722" y="2713112"/>
                <a:ext cx="8382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</p:grpSp>
      <p:sp>
        <p:nvSpPr>
          <p:cNvPr id="12303" name="Text Box 23"/>
          <p:cNvSpPr txBox="1">
            <a:spLocks noChangeArrowheads="1"/>
          </p:cNvSpPr>
          <p:nvPr/>
        </p:nvSpPr>
        <p:spPr bwMode="auto">
          <a:xfrm>
            <a:off x="1415480" y="4963815"/>
            <a:ext cx="15282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F72A00"/>
                </a:solidFill>
                <a:latin typeface="Times New Roman" panose="02020603050405020304" pitchFamily="18" charset="0"/>
              </a:rPr>
              <a:t>6642</a:t>
            </a:r>
            <a:endParaRPr lang="en-US" sz="4400" b="1" dirty="0">
              <a:solidFill>
                <a:srgbClr val="F72A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4" name="Text Box 24"/>
          <p:cNvSpPr txBox="1">
            <a:spLocks noChangeArrowheads="1"/>
          </p:cNvSpPr>
          <p:nvPr/>
        </p:nvSpPr>
        <p:spPr bwMode="auto">
          <a:xfrm>
            <a:off x="3873252" y="4963815"/>
            <a:ext cx="17907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F72A00"/>
                </a:solidFill>
                <a:latin typeface="Times New Roman" panose="02020603050405020304" pitchFamily="18" charset="0"/>
              </a:rPr>
              <a:t>9276</a:t>
            </a:r>
            <a:endParaRPr lang="en-US" sz="4400" b="1" dirty="0">
              <a:solidFill>
                <a:srgbClr val="F72A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8" name="Text Box 25"/>
          <p:cNvSpPr txBox="1">
            <a:spLocks noChangeArrowheads="1"/>
          </p:cNvSpPr>
          <p:nvPr/>
        </p:nvSpPr>
        <p:spPr bwMode="auto">
          <a:xfrm>
            <a:off x="7121872" y="4963815"/>
            <a:ext cx="1422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F72A00"/>
                </a:solidFill>
                <a:latin typeface="Times New Roman" panose="02020603050405020304" pitchFamily="18" charset="0"/>
              </a:rPr>
              <a:t>7742</a:t>
            </a:r>
            <a:endParaRPr lang="en-US" sz="4400" b="1" dirty="0">
              <a:solidFill>
                <a:srgbClr val="F72A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>
            <a:off x="9625384" y="4963815"/>
            <a:ext cx="172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72A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F72A00"/>
                </a:solidFill>
                <a:latin typeface="Times New Roman" panose="02020603050405020304" pitchFamily="18" charset="0"/>
              </a:rPr>
              <a:t>6090</a:t>
            </a:r>
            <a:endParaRPr lang="en-US" sz="4400" b="1" dirty="0">
              <a:solidFill>
                <a:srgbClr val="F72A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" name="Group 28"/>
          <p:cNvGrpSpPr/>
          <p:nvPr/>
        </p:nvGrpSpPr>
        <p:grpSpPr bwMode="auto">
          <a:xfrm>
            <a:off x="3231456" y="3964831"/>
            <a:ext cx="2104008" cy="914400"/>
            <a:chOff x="2689194" y="2743200"/>
            <a:chExt cx="1578006" cy="914400"/>
          </a:xfrm>
        </p:grpSpPr>
        <p:grpSp>
          <p:nvGrpSpPr>
            <p:cNvPr id="5139" name="Group 25"/>
            <p:cNvGrpSpPr/>
            <p:nvPr/>
          </p:nvGrpSpPr>
          <p:grpSpPr bwMode="auto">
            <a:xfrm>
              <a:off x="2689194" y="2743200"/>
              <a:ext cx="1578006" cy="914400"/>
              <a:chOff x="2689194" y="2667000"/>
              <a:chExt cx="1578006" cy="914400"/>
            </a:xfrm>
          </p:grpSpPr>
          <p:sp>
            <p:nvSpPr>
              <p:cNvPr id="5141" name="Rectangle 6"/>
              <p:cNvSpPr>
                <a:spLocks noChangeArrowheads="1"/>
              </p:cNvSpPr>
              <p:nvPr/>
            </p:nvSpPr>
            <p:spPr bwMode="auto">
              <a:xfrm>
                <a:off x="2971800" y="2667000"/>
                <a:ext cx="1295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2319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4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42" name="Rectangle 7"/>
              <p:cNvSpPr>
                <a:spLocks noChangeArrowheads="1"/>
              </p:cNvSpPr>
              <p:nvPr/>
            </p:nvSpPr>
            <p:spPr bwMode="auto">
              <a:xfrm>
                <a:off x="2689194" y="2789312"/>
                <a:ext cx="838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5140" name="Line 5"/>
            <p:cNvSpPr>
              <a:spLocks noChangeShapeType="1"/>
            </p:cNvSpPr>
            <p:nvPr/>
          </p:nvSpPr>
          <p:spPr bwMode="auto">
            <a:xfrm>
              <a:off x="3124944" y="3657600"/>
              <a:ext cx="914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32"/>
          <p:cNvGrpSpPr/>
          <p:nvPr/>
        </p:nvGrpSpPr>
        <p:grpSpPr bwMode="auto">
          <a:xfrm>
            <a:off x="6688856" y="3964831"/>
            <a:ext cx="1927424" cy="914400"/>
            <a:chOff x="4498032" y="2743200"/>
            <a:chExt cx="1445568" cy="914400"/>
          </a:xfrm>
        </p:grpSpPr>
        <p:grpSp>
          <p:nvGrpSpPr>
            <p:cNvPr id="5135" name="Group 24"/>
            <p:cNvGrpSpPr/>
            <p:nvPr/>
          </p:nvGrpSpPr>
          <p:grpSpPr bwMode="auto">
            <a:xfrm>
              <a:off x="4498032" y="2743200"/>
              <a:ext cx="1445568" cy="914400"/>
              <a:chOff x="4498032" y="2590800"/>
              <a:chExt cx="1445568" cy="914400"/>
            </a:xfrm>
          </p:grpSpPr>
          <p:sp>
            <p:nvSpPr>
              <p:cNvPr id="5137" name="Rectangle 11"/>
              <p:cNvSpPr>
                <a:spLocks noChangeArrowheads="1"/>
              </p:cNvSpPr>
              <p:nvPr/>
            </p:nvSpPr>
            <p:spPr bwMode="auto">
              <a:xfrm>
                <a:off x="4724400" y="2590800"/>
                <a:ext cx="12192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1106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4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38" name="Rectangle 12"/>
              <p:cNvSpPr>
                <a:spLocks noChangeArrowheads="1"/>
              </p:cNvSpPr>
              <p:nvPr/>
            </p:nvSpPr>
            <p:spPr bwMode="auto">
              <a:xfrm>
                <a:off x="4498032" y="2641104"/>
                <a:ext cx="6858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5136" name="Line 5"/>
            <p:cNvSpPr>
              <a:spLocks noChangeShapeType="1"/>
            </p:cNvSpPr>
            <p:nvPr/>
          </p:nvSpPr>
          <p:spPr bwMode="auto">
            <a:xfrm>
              <a:off x="4894938" y="3657600"/>
              <a:ext cx="886644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30"/>
          <p:cNvGrpSpPr/>
          <p:nvPr/>
        </p:nvGrpSpPr>
        <p:grpSpPr bwMode="auto">
          <a:xfrm>
            <a:off x="767408" y="3888631"/>
            <a:ext cx="2104008" cy="990600"/>
            <a:chOff x="555594" y="2667000"/>
            <a:chExt cx="1578006" cy="990600"/>
          </a:xfrm>
        </p:grpSpPr>
        <p:grpSp>
          <p:nvGrpSpPr>
            <p:cNvPr id="5131" name="Group 23"/>
            <p:cNvGrpSpPr/>
            <p:nvPr/>
          </p:nvGrpSpPr>
          <p:grpSpPr bwMode="auto">
            <a:xfrm>
              <a:off x="555594" y="2667000"/>
              <a:ext cx="1578006" cy="990600"/>
              <a:chOff x="6422994" y="2514600"/>
              <a:chExt cx="1578006" cy="990600"/>
            </a:xfrm>
          </p:grpSpPr>
          <p:sp>
            <p:nvSpPr>
              <p:cNvPr id="5133" name="Rectangle 14"/>
              <p:cNvSpPr>
                <a:spLocks noChangeArrowheads="1"/>
              </p:cNvSpPr>
              <p:nvPr/>
            </p:nvSpPr>
            <p:spPr bwMode="auto">
              <a:xfrm>
                <a:off x="6781800" y="2514600"/>
                <a:ext cx="12192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1107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4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34" name="Rectangle 15"/>
              <p:cNvSpPr>
                <a:spLocks noChangeArrowheads="1"/>
              </p:cNvSpPr>
              <p:nvPr/>
            </p:nvSpPr>
            <p:spPr bwMode="auto">
              <a:xfrm>
                <a:off x="6422994" y="2785120"/>
                <a:ext cx="8382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5132" name="Line 5"/>
            <p:cNvSpPr>
              <a:spLocks noChangeShapeType="1"/>
            </p:cNvSpPr>
            <p:nvPr/>
          </p:nvSpPr>
          <p:spPr bwMode="auto">
            <a:xfrm>
              <a:off x="1045350" y="3657600"/>
              <a:ext cx="914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: Rounded Corners 4"/>
          <p:cNvSpPr/>
          <p:nvPr/>
        </p:nvSpPr>
        <p:spPr>
          <a:xfrm>
            <a:off x="2927648" y="332656"/>
            <a:ext cx="6097325" cy="806311"/>
          </a:xfrm>
          <a:prstGeom prst="roundRect">
            <a:avLst>
              <a:gd name="adj" fmla="val 30889"/>
            </a:avLst>
          </a:prstGeom>
          <a:solidFill>
            <a:schemeClr val="accent5">
              <a:lumMod val="90000"/>
            </a:schemeClr>
          </a:solidFill>
          <a:ln w="19050">
            <a:solidFill>
              <a:schemeClr val="accent3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0392" y="3543716"/>
            <a:ext cx="914400" cy="64008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30" name="Oval 29"/>
          <p:cNvSpPr/>
          <p:nvPr/>
        </p:nvSpPr>
        <p:spPr>
          <a:xfrm>
            <a:off x="5901680" y="3447063"/>
            <a:ext cx="914400" cy="64008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3760" y="1652607"/>
            <a:ext cx="3616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 1107 x 6</a:t>
            </a:r>
          </a:p>
          <a:p>
            <a:r>
              <a:rPr lang="en-US" sz="36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     2319 x 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64400" y="1652607"/>
            <a:ext cx="3616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mbria" panose="02040503050406030204" pitchFamily="18" charset="0"/>
              </a:rPr>
              <a:t>b) 1107 x 6</a:t>
            </a:r>
          </a:p>
          <a:p>
            <a:r>
              <a:rPr lang="en-US" sz="3600" b="1" dirty="0" smtClean="0">
                <a:latin typeface="Cambria" panose="02040503050406030204" pitchFamily="18" charset="0"/>
              </a:rPr>
              <a:t>     2319 x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  <p:bldP spid="12304" grpId="0"/>
      <p:bldP spid="12298" grpId="0"/>
      <p:bldP spid="12299" grpId="0"/>
      <p:bldP spid="27" grpId="0" animBg="1"/>
      <p:bldP spid="5" grpId="0" animBg="1"/>
      <p:bldP spid="30" grpId="0" animBg="1"/>
      <p:bldP spid="3" grpId="0"/>
      <p:bldP spid="3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797</Words>
  <Application>Microsoft Office PowerPoint</Application>
  <PresentationFormat>Widescreen</PresentationFormat>
  <Paragraphs>187</Paragraphs>
  <Slides>19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微软雅黑</vt:lpstr>
      <vt:lpstr>#9Slide07 SVNAdam Gorry</vt:lpstr>
      <vt:lpstr>.VnArial Narrow</vt:lpstr>
      <vt:lpstr>.VnTime</vt:lpstr>
      <vt:lpstr>Arial</vt:lpstr>
      <vt:lpstr>Calibri</vt:lpstr>
      <vt:lpstr>Cambria</vt:lpstr>
      <vt:lpstr>Times New Roman</vt:lpstr>
      <vt:lpstr>Verdana</vt:lpstr>
      <vt:lpstr>Wingdings</vt:lpstr>
      <vt:lpstr>Default Design</vt:lpstr>
      <vt:lpstr>7_Office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LUONG THE VINH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 AN</dc:creator>
  <cp:lastModifiedBy>admin</cp:lastModifiedBy>
  <cp:revision>171</cp:revision>
  <dcterms:created xsi:type="dcterms:W3CDTF">2009-02-05T07:41:00Z</dcterms:created>
  <dcterms:modified xsi:type="dcterms:W3CDTF">2022-02-21T01:12:35Z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1033-11.2.0.10463</vt:lpwstr>
  </property>
  <property fmtid="{D5CDD505-2E9C-101B-9397-08002B2CF9AE}" pid="3" name="ICV">
    <vt:lpwstr>66F75AABCA574A8AA27808E836333C9A</vt:lpwstr>
  </property>
</Properties>
</file>