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324" r:id="rId3"/>
    <p:sldId id="315" r:id="rId4"/>
    <p:sldId id="312" r:id="rId5"/>
    <p:sldId id="323" r:id="rId6"/>
    <p:sldId id="317" r:id="rId7"/>
    <p:sldId id="313" r:id="rId8"/>
    <p:sldId id="314" r:id="rId9"/>
    <p:sldId id="318" r:id="rId10"/>
    <p:sldId id="319" r:id="rId11"/>
    <p:sldId id="326" r:id="rId12"/>
    <p:sldId id="262" r:id="rId13"/>
    <p:sldId id="263" r:id="rId14"/>
    <p:sldId id="264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792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-445016"/>
            <a:ext cx="11303000" cy="7303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954" y="5176982"/>
            <a:ext cx="2155046" cy="18477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2120305" y="256618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2" name="AutoShape 2" descr="Tải background PowerPoint lớp học đẹp cho thầy cô - QuanTriMa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421" y="2527912"/>
            <a:ext cx="5916706" cy="29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03124"/>
      </p:ext>
    </p:extLst>
  </p:cSld>
  <p:clrMapOvr>
    <a:masterClrMapping/>
  </p:clrMapOvr>
  <p:transition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 rot="10800000" flipV="1">
            <a:off x="815142" y="1009035"/>
            <a:ext cx="2844725" cy="1906019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042" y="3132443"/>
            <a:ext cx="4551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nhấn dừng video, quan sát bài mẫu để soát lỗi chính tả.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50" y="0"/>
            <a:ext cx="7355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11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ình nền đẹp cho bài giảng điện tử - Ảnh nền thiết kế bài giảng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316006"/>
            <a:ext cx="11390966" cy="6150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4445" y="1985700"/>
            <a:ext cx="31439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TẬP</a:t>
            </a:r>
            <a:endParaRPr lang="en-US" sz="7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12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77153" y="1036250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8" y="98642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73140" y="863318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59356" y="1007085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0753" y="3255989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4841" y="329404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670" y="3293389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696217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288800" y="4344788"/>
            <a:ext cx="7187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viết tên đồ vật dưới mỗi tranh.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9356" y="3921055"/>
            <a:ext cx="744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 con điền g, khi nào con viết gh. </a:t>
            </a:r>
            <a:endParaRPr lang="en-US" sz="32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9355" y="4997513"/>
            <a:ext cx="1001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g đứng trước các vần, bắt đầu bằng âm: a, ă, â, o, ô, ơ, u, ư 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9355" y="5503284"/>
            <a:ext cx="935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gh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trước các vần, bắt đầu bằng âm: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i,e,ê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20" grpId="0"/>
      <p:bldP spid="20" grpId="1"/>
      <p:bldP spid="2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282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15437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 đám lá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mượt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áng và vườn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157719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gì không bắc qua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trèo qua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531345"/>
            <a:ext cx="3217908" cy="219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014" y="4738904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81" y="2927829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75" y="2406018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0" y="1429742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57" y="4308185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110062" y="2897320"/>
            <a:ext cx="232282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quả gì?)</a:t>
            </a:r>
          </a:p>
          <a:p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7449" y="5589480"/>
            <a:ext cx="2216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59658" y="4961676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740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9050" y="6300651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883620" y="57126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chọn và điền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s/x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vào chỗ trống trong sách giáo khoa.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91032" y="3292271"/>
            <a:ext cx="2226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roi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6" grpId="1"/>
      <p:bldP spid="17" grpId="0"/>
      <p:bldP spid="18" grpId="0"/>
      <p:bldP spid="18" grpId="1"/>
      <p:bldP spid="19" grpId="0"/>
      <p:bldP spid="3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 hai hàng mi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khi 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58460"/>
            <a:ext cx="94253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6844" y="2598773"/>
            <a:ext cx="1377675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4014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0280" y="2109010"/>
            <a:ext cx="964087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039816" y="5585669"/>
            <a:ext cx="8032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 con chọn và điền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dấu hỏi/ ngã cho chữ in đậm trong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 giáo khoa.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395287" y="3429000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466247" y="422956"/>
            <a:ext cx="891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smtClean="0">
                <a:solidFill>
                  <a:srgbClr val="00206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Củng cố - dặn dò</a:t>
            </a:r>
            <a:endParaRPr lang="zh-CN" altLang="en-US" sz="4800" dirty="0">
              <a:solidFill>
                <a:srgbClr val="00206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253368" y="1722569"/>
            <a:ext cx="8918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Chuẩn bị bài tuần sau</a:t>
            </a:r>
          </a:p>
          <a:p>
            <a:pPr algn="ctr"/>
            <a:r>
              <a:rPr lang="en-US" altLang="zh-CN" sz="3600" smtClean="0">
                <a:solidFill>
                  <a:srgbClr val="00B05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em học vẽ</a:t>
            </a:r>
          </a:p>
          <a:p>
            <a:pPr algn="ctr"/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72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405" y="-1"/>
            <a:ext cx="7476216" cy="6656295"/>
          </a:xfrm>
          <a:prstGeom prst="rect">
            <a:avLst/>
          </a:prstGeom>
        </p:spPr>
      </p:pic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-232271" y="2052396"/>
            <a:ext cx="5173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 viết </a:t>
            </a:r>
            <a:endParaRPr lang="en-US" altLang="zh-CN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40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Cái trống trường em</a:t>
            </a:r>
            <a:endParaRPr lang="zh-CN" altLang="en-US" sz="40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图片 12"/>
          <p:cNvPicPr>
            <a:picLocks noChangeAspect="1"/>
          </p:cNvPicPr>
          <p:nvPr/>
        </p:nvPicPr>
        <p:blipFill rotWithShape="1">
          <a:blip r:embed="rId3"/>
          <a:srcRect t="48492"/>
          <a:stretch>
            <a:fillRect/>
          </a:stretch>
        </p:blipFill>
        <p:spPr>
          <a:xfrm>
            <a:off x="160184" y="5567082"/>
            <a:ext cx="4388109" cy="1290918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43" b="95561" l="226" r="99266">
                        <a14:foregroundMark x1="16431" y1="13785" x2="20327" y2="37150"/>
                        <a14:foregroundMark x1="39921" y1="33178" x2="43422" y2="49065"/>
                        <a14:foregroundMark x1="55901" y1="12617" x2="55901" y2="27336"/>
                        <a14:foregroundMark x1="85545" y1="32710" x2="90683" y2="77804"/>
                        <a14:foregroundMark x1="93958" y1="35514" x2="97233" y2="58178"/>
                        <a14:foregroundMark x1="74534" y1="26636" x2="79616" y2="28271"/>
                        <a14:foregroundMark x1="76228" y1="80374" x2="79390" y2="63551"/>
                        <a14:foregroundMark x1="90006" y1="92523" x2="82778" y2="45794"/>
                        <a14:foregroundMark x1="93958" y1="84813" x2="89723" y2="80374"/>
                        <a14:foregroundMark x1="95652" y1="27336" x2="282" y2="15888"/>
                        <a14:foregroundMark x1="14568" y1="7710" x2="21287" y2="10514"/>
                        <a14:foregroundMark x1="46979" y1="10514" x2="48278" y2="17523"/>
                        <a14:foregroundMark x1="45398" y1="13084" x2="53473" y2="3505"/>
                        <a14:foregroundMark x1="53473" y1="3505" x2="62055" y2="14720"/>
                        <a14:foregroundMark x1="62055" y1="14720" x2="44156" y2="29907"/>
                        <a14:foregroundMark x1="44156" y1="29907" x2="45680" y2="7243"/>
                        <a14:foregroundMark x1="99209" y1="50000" x2="565" y2="68692"/>
                        <a14:foregroundMark x1="565" y1="68692" x2="734" y2="27336"/>
                        <a14:foregroundMark x1="734" y1="27336" x2="9034" y2="5140"/>
                        <a14:foregroundMark x1="9034" y1="5140" x2="28176" y2="234"/>
                        <a14:foregroundMark x1="28176" y1="234" x2="99774" y2="1168"/>
                        <a14:foregroundMark x1="99774" y1="1168" x2="99322" y2="48131"/>
                        <a14:foregroundMark x1="99322" y1="48131" x2="90175" y2="56776"/>
                        <a14:foregroundMark x1="90175" y1="56776" x2="86957" y2="50701"/>
                        <a14:foregroundMark x1="30322" y1="26168" x2="29136" y2="37150"/>
                        <a14:foregroundMark x1="2146" y1="13785" x2="3670" y2="47196"/>
                        <a14:foregroundMark x1="3670" y1="47196" x2="10446" y2="71028"/>
                        <a14:foregroundMark x1="10446" y1="71028" x2="12366" y2="73364"/>
                        <a14:foregroundMark x1="10277" y1="52804" x2="10277" y2="45794"/>
                        <a14:foregroundMark x1="31508" y1="27336" x2="39582" y2="13084"/>
                        <a14:foregroundMark x1="39582" y1="13084" x2="43704" y2="13084"/>
                        <a14:foregroundMark x1="51158" y1="26168" x2="42801" y2="28037"/>
                        <a14:foregroundMark x1="42801" y1="28037" x2="27612" y2="62617"/>
                        <a14:foregroundMark x1="27612" y1="62617" x2="33879" y2="85981"/>
                        <a14:foregroundMark x1="33879" y1="85981" x2="42518" y2="86449"/>
                        <a14:foregroundMark x1="42518" y1="86449" x2="67024" y2="84346"/>
                        <a14:foregroundMark x1="67024" y1="84346" x2="79503" y2="84346"/>
                        <a14:foregroundMark x1="79503" y1="84346" x2="97233" y2="81075"/>
                        <a14:foregroundMark x1="97233" y1="81075" x2="95088" y2="43458"/>
                        <a14:foregroundMark x1="95088" y1="43458" x2="85432" y2="37150"/>
                        <a14:foregroundMark x1="64427" y1="26636" x2="58667" y2="53972"/>
                        <a14:foregroundMark x1="58667" y1="53972" x2="58667" y2="54907"/>
                        <a14:foregroundMark x1="94579" y1="84813" x2="91417" y2="95561"/>
                        <a14:foregroundMark x1="51553" y1="37150" x2="53924" y2="45093"/>
                        <a14:foregroundMark x1="56973" y1="42991" x2="59063" y2="49065"/>
                        <a14:foregroundMark x1="48278" y1="59346" x2="51835" y2="45794"/>
                        <a14:foregroundMark x1="47883" y1="32243" x2="46979" y2="56075"/>
                        <a14:foregroundMark x1="50367" y1="47430" x2="48842" y2="54907"/>
                        <a14:foregroundMark x1="18102" y1="77255" x2="19198" y2="71262"/>
                        <a14:foregroundMark x1="12366" y1="81542" x2="12971" y2="82201"/>
                        <a14:foregroundMark x1="16750" y1="77255" x2="14003" y2="67991"/>
                        <a14:foregroundMark x1="14003" y1="67991" x2="11971" y2="80374"/>
                        <a14:foregroundMark x1="9091" y1="22430" x2="10107" y2="46262"/>
                        <a14:foregroundMark x1="1863" y1="13084" x2="791" y2="22430"/>
                        <a14:foregroundMark x1="8413" y1="24065" x2="10898" y2="51168"/>
                        <a14:foregroundMark x1="8809" y1="21262" x2="9317" y2="45794"/>
                        <a14:foregroundMark x1="29305" y1="76168" x2="28684" y2="87850"/>
                        <a14:foregroundMark x1="22078" y1="78037" x2="23433" y2="85280"/>
                        <a14:foregroundMark x1="83286" y1="86449" x2="85601" y2="88785"/>
                        <a14:foregroundMark x1="94918" y1="87850" x2="93902" y2="92056"/>
                        <a14:foregroundMark x1="59458" y1="86916" x2="59797" y2="93224"/>
                        <a14:foregroundMark x1="14899" y1="78987" x2="18402" y2="79487"/>
                        <a14:foregroundMark x1="13156" y1="78738" x2="14106" y2="78874"/>
                        <a14:foregroundMark x1="19819" y1="73832" x2="19029" y2="77570"/>
                        <a14:foregroundMark x1="18690" y1="80140" x2="19819" y2="80140"/>
                        <a14:foregroundMark x1="21005" y1="77103" x2="19706" y2="74299"/>
                        <a14:backgroundMark x1="12503" y1="86288" x2="20440" y2="96028"/>
                        <a14:backgroundMark x1="12253" y1="85981" x2="12421" y2="86187"/>
                        <a14:backgroundMark x1="20440" y1="96028" x2="20553" y2="99766"/>
                        <a14:backgroundMark x1="15156" y1="86673" x2="19029" y2="89252"/>
                        <a14:backgroundMark x1="12931" y1="82477" x2="14455" y2="82009"/>
                        <a14:backgroundMark x1="17843" y1="82944" x2="18240" y2="83065"/>
                        <a14:backgroundMark x1="19255" y1="87383" x2="19819" y2="92056"/>
                        <a14:backgroundMark x1="19368" y1="85981" x2="13890" y2="83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6" y="4547397"/>
            <a:ext cx="4555023" cy="11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2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0" y="83063"/>
            <a:ext cx="11977120" cy="67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06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0178" y="3070368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dấu câu nào: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305" y="466070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765325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97224" y="5026951"/>
            <a:ext cx="50951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79045" y="3001457"/>
            <a:ext cx="847302" cy="587251"/>
            <a:chOff x="4085171" y="1975436"/>
            <a:chExt cx="1772911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171" y="1975436"/>
              <a:ext cx="1772911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422" y="2277114"/>
              <a:ext cx="455162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627" y="2232998"/>
              <a:ext cx="488369" cy="8245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78381" y="4836740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433211" y="176880"/>
            <a:ext cx="4917139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50202" y="5387655"/>
            <a:ext cx="884448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thơ, sau dấu chấm than.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0178" y="3786981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chấm hỏi, dấu chấm than, dấu hai chấm.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3397" y="114414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bạn nhỏ dành cho trống như thế nào?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21305" y="193045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rất yêu quý trống, gọi trống bằng từ ngữ thân thiết như người bạn.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4371" y="22442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3889236" y="1107497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03487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23002" y="2987496"/>
            <a:ext cx="10429913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Chữ đầu mỗi dòng thơ phải viết hoa.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Hết một khổ thơ phải cách xuống một dòng.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1187" y="696183"/>
            <a:ext cx="367506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viết từ khó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2624367" y="4180150"/>
            <a:ext cx="8387598" cy="78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luyện viết từ khó vào vở nháp  </a:t>
            </a:r>
            <a:endParaRPr 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4359" y="3119402"/>
            <a:ext cx="314305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 im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31506" y="1892883"/>
            <a:ext cx="314305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3345" y="1349259"/>
            <a:ext cx="189816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75217" y="3098344"/>
            <a:ext cx="314305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giá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30" grpId="0"/>
      <p:bldP spid="32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 rot="10800000" flipV="1">
            <a:off x="856974" y="353622"/>
            <a:ext cx="2844725" cy="1905227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#9Slide01 Tieu de ngan" panose="00000800000000000000" pitchFamily="2" charset="0"/>
              </a:rPr>
              <a:t>Trình bày bài vào vở chính tả</a:t>
            </a:r>
            <a:endParaRPr lang="en-US" sz="2400">
              <a:solidFill>
                <a:srgbClr val="FF0000"/>
              </a:solidFill>
              <a:latin typeface="#9Slide01 Tieu de ngan" panose="000008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29" y="2356976"/>
            <a:ext cx="474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250" y="0"/>
            <a:ext cx="7355138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2779" y="2618586"/>
            <a:ext cx="4549521" cy="3271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Đầu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cách lề 4 ô.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thơ cách lề 3 ô.</a:t>
            </a:r>
          </a:p>
          <a:p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đầu mỗi dòng viết hoa.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Hết một khổ thơ cách xuống một dòng.</a:t>
            </a:r>
          </a:p>
        </p:txBody>
      </p:sp>
    </p:spTree>
    <p:extLst>
      <p:ext uri="{BB962C8B-B14F-4D97-AF65-F5344CB8AC3E}">
        <p14:creationId xmlns:p14="http://schemas.microsoft.com/office/powerpoint/2010/main" val="2286487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 rot="10800000" flipV="1">
            <a:off x="393736" y="3594277"/>
            <a:ext cx="4300388" cy="2143125"/>
          </a:xfrm>
          <a:prstGeom prst="doubleWave">
            <a:avLst>
              <a:gd name="adj1" fmla="val 6250"/>
              <a:gd name="adj2" fmla="val -72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nhấn dừng video để nghe cô đọc và viết bài vào vở nhé.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I TR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49153" y="175931"/>
            <a:ext cx="6096000" cy="458432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1462" y="512103"/>
            <a:ext cx="4730844" cy="2352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nhấn dừng video, cách lề 1 ô ghi thứ, ngày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lề 5 ô ghi tên môn</a:t>
            </a:r>
          </a:p>
          <a:p>
            <a:pPr algn="just"/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Chính tả</a:t>
            </a:r>
            <a:endParaRPr lang="en-US" sz="28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4 ô viết tên bài viết</a:t>
            </a:r>
          </a:p>
        </p:txBody>
      </p:sp>
    </p:spTree>
    <p:extLst>
      <p:ext uri="{BB962C8B-B14F-4D97-AF65-F5344CB8AC3E}">
        <p14:creationId xmlns:p14="http://schemas.microsoft.com/office/powerpoint/2010/main" val="3986424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998</TotalTime>
  <Words>602</Words>
  <Application>Microsoft Office PowerPoint</Application>
  <PresentationFormat>Widescreen</PresentationFormat>
  <Paragraphs>89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宋体</vt:lpstr>
      <vt:lpstr>宋体</vt:lpstr>
      <vt:lpstr>#9Slide01 Tieu de ngan</vt:lpstr>
      <vt:lpstr>Arial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Administrator</dc:creator>
  <dc:description>9Slide.vn</dc:description>
  <cp:lastModifiedBy>9Slide</cp:lastModifiedBy>
  <cp:revision>182</cp:revision>
  <dcterms:created xsi:type="dcterms:W3CDTF">2021-06-02T14:23:54Z</dcterms:created>
  <dcterms:modified xsi:type="dcterms:W3CDTF">2021-10-13T08:50:24Z</dcterms:modified>
  <cp:category>9Slide.vn</cp:category>
</cp:coreProperties>
</file>