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2" r:id="rId3"/>
    <p:sldMasterId id="2147483688" r:id="rId4"/>
    <p:sldMasterId id="2147483702" r:id="rId5"/>
  </p:sldMasterIdLst>
  <p:notesMasterIdLst>
    <p:notesMasterId r:id="rId16"/>
  </p:notesMasterIdLst>
  <p:sldIdLst>
    <p:sldId id="2925" r:id="rId6"/>
    <p:sldId id="2921" r:id="rId7"/>
    <p:sldId id="287" r:id="rId8"/>
    <p:sldId id="2926" r:id="rId9"/>
    <p:sldId id="2927" r:id="rId10"/>
    <p:sldId id="2928" r:id="rId11"/>
    <p:sldId id="2920" r:id="rId12"/>
    <p:sldId id="2910" r:id="rId13"/>
    <p:sldId id="267" r:id="rId14"/>
    <p:sldId id="29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08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57F27-FC28-4D66-A580-233B6CEC9970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98FF03-B067-41E5-94A9-6B5F1B7044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36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835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96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1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71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0671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265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63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72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65201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1/12/2022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4981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1833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1/12/2022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23577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21974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12490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=""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=""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=""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37240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714382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=""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66636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=""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50581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36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502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1145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6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90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52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6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6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94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07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3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191502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9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8367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771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865696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3852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436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108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18934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063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8141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0654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41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983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06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989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581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0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09218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4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58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0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7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701" r:id="rId16"/>
    <p:sldLayoutId id="21474837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50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169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7546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52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endParaRPr lang="en-US" altLang="zh-CN" sz="6000" b="1" i="1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3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454430-0F14-41F3-AA49-4530C00CC8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5200" y="-1500846"/>
            <a:ext cx="12393519" cy="755939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BA3796E2-53F1-434C-827A-6DBA237C9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7" y="3295824"/>
            <a:ext cx="2076297" cy="207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457E571-FD19-46B5-AC4C-1B2B702E5F45}"/>
              </a:ext>
            </a:extLst>
          </p:cNvPr>
          <p:cNvSpPr txBox="1"/>
          <p:nvPr/>
        </p:nvSpPr>
        <p:spPr>
          <a:xfrm>
            <a:off x="2391509" y="2566147"/>
            <a:ext cx="931442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Chuẩn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bị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tuần</a:t>
            </a: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75000"/>
                  </a:schemeClr>
                </a:solidFill>
              </a:rPr>
              <a:t>sau</a:t>
            </a:r>
            <a:endParaRPr lang="en-US" sz="3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chuyện, bài thơ viết về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vi-VN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图片 7" descr="8691fc963511599ce3dc24771297d54e">
            <a:extLst>
              <a:ext uri="{FF2B5EF4-FFF2-40B4-BE49-F238E27FC236}">
                <a16:creationId xmlns="" xmlns:a16="http://schemas.microsoft.com/office/drawing/2014/main" id="{57BE1B33-C832-4C2F-90FE-39EA68C91C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550" y="5795889"/>
            <a:ext cx="5260340" cy="9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33238B56-1944-4DB8-9207-148E2911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844" y="202453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7D00BF6-7C7A-4232-A200-80C4DB31E02B}"/>
              </a:ext>
            </a:extLst>
          </p:cNvPr>
          <p:cNvSpPr txBox="1"/>
          <p:nvPr/>
        </p:nvSpPr>
        <p:spPr>
          <a:xfrm>
            <a:off x="1934330" y="276313"/>
            <a:ext cx="7369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VẺ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B5B53"/>
                </a:solidFill>
                <a:latin typeface="UTM Cookies" panose="02040603050506020204" pitchFamily="18" charset="0"/>
              </a:rPr>
              <a:t>ĐẸP</a:t>
            </a:r>
            <a:r>
              <a:rPr lang="en-US" sz="4000" dirty="0">
                <a:solidFill>
                  <a:srgbClr val="FB5B53"/>
                </a:solidFill>
                <a:latin typeface="UTM Cookies" panose="02040603050506020204" pitchFamily="18" charset="0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B5B53"/>
                </a:solidFill>
                <a:effectLst/>
                <a:uLnTx/>
                <a:uFillTx/>
                <a:latin typeface="UTM Cookies" panose="02040603050506020204" pitchFamily="18" charset="0"/>
                <a:cs typeface="Arial"/>
                <a:sym typeface="Arial"/>
              </a:rPr>
              <a:t>QUANH</a:t>
            </a:r>
            <a:r>
              <a:rPr lang="en-US" sz="4000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 </a:t>
            </a:r>
            <a:r>
              <a:rPr lang="en-US" sz="4000" dirty="0" err="1">
                <a:solidFill>
                  <a:srgbClr val="FB5B53"/>
                </a:solidFill>
                <a:latin typeface="UTM Cookies" panose="02040603050506020204" pitchFamily="18" charset="0"/>
              </a:rPr>
              <a:t>EM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B5B53"/>
              </a:solidFill>
              <a:effectLst/>
              <a:uLnTx/>
              <a:uFillTx/>
              <a:latin typeface="UTM Cookies" panose="02040603050506020204" pitchFamily="18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836876-319A-42DC-A8CF-9C3500BA8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3" t="1466"/>
          <a:stretch/>
        </p:blipFill>
        <p:spPr>
          <a:xfrm>
            <a:off x="4029379" y="1488994"/>
            <a:ext cx="4284395" cy="3675433"/>
          </a:xfrm>
          <a:prstGeom prst="ellipse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043" y="4946904"/>
            <a:ext cx="2315682" cy="22059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53" y="1234676"/>
            <a:ext cx="9205094" cy="3701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>
            <a:extLst>
              <a:ext uri="{FF2B5EF4-FFF2-40B4-BE49-F238E27FC236}">
                <a16:creationId xmlns:a16="http://schemas.microsoft.com/office/drawing/2014/main" xmlns="" id="{F944B313-A7C9-49B3-BC87-F45D8A932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1496328" y="516075"/>
            <a:ext cx="969576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F2BB78-C5FD-4758-8318-35AEAF97B39C}"/>
              </a:ext>
            </a:extLst>
          </p:cNvPr>
          <p:cNvSpPr txBox="1"/>
          <p:nvPr/>
        </p:nvSpPr>
        <p:spPr>
          <a:xfrm>
            <a:off x="974814" y="2505596"/>
            <a:ext cx="9938619" cy="174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chemeClr val="accent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 thơ, câu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chemeClr val="accent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chuyện </a:t>
            </a:r>
            <a:r>
              <a:rPr lang="en-US" sz="3600" b="1" dirty="0" err="1">
                <a:solidFill>
                  <a:schemeClr val="accent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accent6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viết về các mùa trong năm. </a:t>
            </a:r>
            <a:endParaRPr lang="vi-VN" sz="36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56589" y="51274"/>
            <a:ext cx="2931208" cy="2478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7F2BB78-C5FD-4758-8318-35AEAF97B39C}"/>
              </a:ext>
            </a:extLst>
          </p:cNvPr>
          <p:cNvSpPr txBox="1"/>
          <p:nvPr/>
        </p:nvSpPr>
        <p:spPr>
          <a:xfrm>
            <a:off x="1233011" y="4889725"/>
            <a:ext cx="9422227" cy="48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48F300E-3987-4FEC-9051-2CB4CD152D57}"/>
              </a:ext>
            </a:extLst>
          </p:cNvPr>
          <p:cNvSpPr txBox="1"/>
          <p:nvPr/>
        </p:nvSpPr>
        <p:spPr>
          <a:xfrm>
            <a:off x="715617" y="1156155"/>
            <a:ext cx="10893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vi-VN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Tìm đọc một câu chuyện, bài thơ viết về các mùa trong năm. </a:t>
            </a:r>
          </a:p>
        </p:txBody>
      </p:sp>
    </p:spTree>
    <p:extLst>
      <p:ext uri="{BB962C8B-B14F-4D97-AF65-F5344CB8AC3E}">
        <p14:creationId xmlns:p14="http://schemas.microsoft.com/office/powerpoint/2010/main" val="162955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>
            <a:extLst>
              <a:ext uri="{FF2B5EF4-FFF2-40B4-BE49-F238E27FC236}">
                <a16:creationId xmlns:a16="http://schemas.microsoft.com/office/drawing/2014/main" xmlns="" id="{F944B313-A7C9-49B3-BC87-F45D8A932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0" y="516075"/>
            <a:ext cx="969576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256589" y="51274"/>
            <a:ext cx="2931208" cy="2478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89596" y="1298339"/>
            <a:ext cx="4112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Mùa </a:t>
            </a: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đông vừa đi qua</a:t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Cây trong vườn trút lá</a:t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Chợt mùa xuân hiện ra</a:t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Bật chồi non mượt mà</a:t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Bầu trời xanh trong vắt</a:t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Thánh thót tiếng chim ca</a:t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Ông mặt trời ló ra</a:t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Gửi nắng mai làm qua</a:t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Bé mở tung cửa sổ</a:t>
            </a:r>
            <a:b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Đón mùa xuân vào </a:t>
            </a:r>
            <a:r>
              <a:rPr lang="vi-VN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77052" y="836115"/>
            <a:ext cx="3198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 xuân trong vườn</a:t>
            </a:r>
            <a:b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975107" y="5917561"/>
            <a:ext cx="5747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4813" y="778038"/>
            <a:ext cx="22717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Bốn 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mùa ở đâu</a:t>
            </a:r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630" y="469442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212109" y="1262224"/>
            <a:ext cx="473143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 </a:t>
            </a: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 trong bếp than hồng</a:t>
            </a:r>
            <a:b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 đông núp trong tủ lạnh</a:t>
            </a:r>
            <a:b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Mùa thu mát rượi dấu mình</a:t>
            </a:r>
            <a:b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 chiếc quạt trần ba cánh</a:t>
            </a:r>
            <a:r>
              <a:rPr lang="vi-VN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 một mùa xuân nắng ấm</a:t>
            </a:r>
            <a:b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Trên gương mặt mẹ tươi cười</a:t>
            </a:r>
            <a:b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Bốn mùa ở trong nhà cả</a:t>
            </a:r>
            <a:b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Bé tìm là gặp ngay thôi.</a:t>
            </a:r>
          </a:p>
          <a:p>
            <a:endParaRPr lang="en-US" sz="24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vi-VN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vi-VN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giả: Cao Xuân Sơn</a:t>
            </a:r>
            <a:endParaRPr lang="vi-VN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68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0849_wm_shs-tieng-viet-2-tap-1">
            <a:extLst>
              <a:ext uri="{FF2B5EF4-FFF2-40B4-BE49-F238E27FC236}">
                <a16:creationId xmlns:a16="http://schemas.microsoft.com/office/drawing/2014/main" xmlns="" id="{F944B313-A7C9-49B3-BC87-F45D8A932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0" y="516075"/>
            <a:ext cx="969576" cy="640080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256589" y="51274"/>
            <a:ext cx="2931208" cy="2478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75969" y="4355709"/>
            <a:ext cx="57470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237" y="2024187"/>
            <a:ext cx="3155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Mỗi lần hoa đào nở</a:t>
            </a:r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 mùa xuân lại về</a:t>
            </a:r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Cuống lá già tàn lụi</a:t>
            </a:r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Chồi xanh nhú non tơ</a:t>
            </a:r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30005" y="2067000"/>
            <a:ext cx="40309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Mùa </a:t>
            </a:r>
            <a:r>
              <a:rPr lang="vi-V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xuân giữa tay cầm</a:t>
            </a:r>
            <a:r>
              <a:rPr lang="vi-V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Đâu chỉ là đón đợi</a:t>
            </a:r>
            <a:r>
              <a:rPr lang="vi-V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Sắc hoa nở mỗi lần</a:t>
            </a:r>
            <a:r>
              <a:rPr lang="vi-V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Có bao giờ lặp lại?</a:t>
            </a:r>
            <a:endParaRPr lang="en-US" sz="2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23874" y="2024187"/>
            <a:ext cx="39494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 đã qua đi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 gì đang hướng tới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 nắng bước qua thềm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Tóc ngả màu sương muối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3874" y="894545"/>
            <a:ext cx="27590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vi-VN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589" y="4878929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4" y="445689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71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1730326" y="2921000"/>
            <a:ext cx="8257736" cy="160043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!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=""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=""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=""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=""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=""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459893"/>
            <a:ext cx="11438908" cy="5351997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=""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5847397"/>
            <a:ext cx="12192000" cy="1040803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=""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6" y="2245987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=""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=""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=""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=""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=""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=""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7F7BB3F-DC2B-48A2-8EA8-66088757A543}"/>
              </a:ext>
            </a:extLst>
          </p:cNvPr>
          <p:cNvSpPr txBox="1"/>
          <p:nvPr/>
        </p:nvSpPr>
        <p:spPr>
          <a:xfrm>
            <a:off x="903980" y="1648625"/>
            <a:ext cx="10384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bg1"/>
                </a:solidFill>
                <a:latin typeface="UTM Avo" panose="02040603050506020204" pitchFamily="18" charset="0"/>
              </a:rPr>
              <a:t>2.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Nói về những điều em thích trong câu chuyện, bài thơ đó.</a:t>
            </a:r>
          </a:p>
          <a:p>
            <a:pPr algn="just"/>
            <a:endParaRPr lang="vi-VN" sz="32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="" xmlns:a16="http://schemas.microsoft.com/office/drawing/2014/main" id="{05DA6EB4-9611-4471-B2D5-1E9A1725DA70}"/>
              </a:ext>
            </a:extLst>
          </p:cNvPr>
          <p:cNvSpPr/>
          <p:nvPr/>
        </p:nvSpPr>
        <p:spPr>
          <a:xfrm>
            <a:off x="963692" y="2395382"/>
            <a:ext cx="4677204" cy="111659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 câu chuyện, bài thơ.</a:t>
            </a:r>
          </a:p>
        </p:txBody>
      </p:sp>
      <p:sp>
        <p:nvSpPr>
          <p:cNvPr id="20" name="Rounded Rectangle 8">
            <a:extLst>
              <a:ext uri="{FF2B5EF4-FFF2-40B4-BE49-F238E27FC236}">
                <a16:creationId xmlns="" xmlns:a16="http://schemas.microsoft.com/office/drawing/2014/main" id="{10F9AC03-FD6C-4681-B70A-C86A07DC162E}"/>
              </a:ext>
            </a:extLst>
          </p:cNvPr>
          <p:cNvSpPr/>
          <p:nvPr/>
        </p:nvSpPr>
        <p:spPr>
          <a:xfrm>
            <a:off x="5935320" y="2398797"/>
            <a:ext cx="4677204" cy="1116593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 em thích ở câu chuyện, bài thơ đó.</a:t>
            </a:r>
            <a:endParaRPr lang="x-none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="" xmlns:a16="http://schemas.microsoft.com/office/drawing/2014/main" id="{05DA6EB4-9611-4471-B2D5-1E9A1725DA70}"/>
              </a:ext>
            </a:extLst>
          </p:cNvPr>
          <p:cNvSpPr/>
          <p:nvPr/>
        </p:nvSpPr>
        <p:spPr>
          <a:xfrm>
            <a:off x="1666164" y="4399909"/>
            <a:ext cx="8106578" cy="111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Con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vừa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thơ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hoặc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chuyện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?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Con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với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bạn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bè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người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thân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 smtClean="0">
                <a:solidFill>
                  <a:srgbClr val="7030A0"/>
                </a:solidFill>
                <a:latin typeface="UTM Avo" panose="02040603050506020204" pitchFamily="18" charset="0"/>
              </a:rPr>
              <a:t>!</a:t>
            </a:r>
            <a:endParaRPr lang="x-none" sz="2800" b="1" dirty="0">
              <a:solidFill>
                <a:srgbClr val="7030A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794202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779737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4614202"/>
            <a:ext cx="5260340" cy="181707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240</Words>
  <Application>Microsoft Office PowerPoint</Application>
  <PresentationFormat>Custom</PresentationFormat>
  <Paragraphs>39</Paragraphs>
  <Slides>10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1_Office Theme</vt:lpstr>
      <vt:lpstr>Office 主题</vt:lpstr>
      <vt:lpstr>Hoạt động</vt:lpstr>
      <vt:lpstr>https://www.freeppt7.com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19</cp:revision>
  <dcterms:created xsi:type="dcterms:W3CDTF">2021-08-05T10:21:37Z</dcterms:created>
  <dcterms:modified xsi:type="dcterms:W3CDTF">2022-01-12T22:59:28Z</dcterms:modified>
</cp:coreProperties>
</file>