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20" r:id="rId2"/>
    <p:sldMasterId id="2147483733" r:id="rId3"/>
    <p:sldMasterId id="2147483750" r:id="rId4"/>
    <p:sldMasterId id="2147483763" r:id="rId5"/>
    <p:sldMasterId id="2147483780" r:id="rId6"/>
  </p:sldMasterIdLst>
  <p:notesMasterIdLst>
    <p:notesMasterId r:id="rId17"/>
  </p:notesMasterIdLst>
  <p:sldIdLst>
    <p:sldId id="371" r:id="rId7"/>
    <p:sldId id="340" r:id="rId8"/>
    <p:sldId id="384" r:id="rId9"/>
    <p:sldId id="374" r:id="rId10"/>
    <p:sldId id="380" r:id="rId11"/>
    <p:sldId id="328" r:id="rId12"/>
    <p:sldId id="378" r:id="rId13"/>
    <p:sldId id="381" r:id="rId14"/>
    <p:sldId id="382" r:id="rId15"/>
    <p:sldId id="383" r:id="rId16"/>
  </p:sldIdLst>
  <p:sldSz cx="6858000" cy="5143500"/>
  <p:notesSz cx="6858000" cy="9144000"/>
  <p:embeddedFontLst>
    <p:embeddedFont>
      <p:font typeface="HP001 5 hàng" pitchFamily="34" charset="0"/>
      <p:regular r:id="rId18"/>
      <p:bold r:id="rId19"/>
    </p:embeddedFont>
    <p:embeddedFont>
      <p:font typeface="Montserrat" pitchFamily="2" charset="0"/>
      <p:regular r:id="rId20"/>
      <p:bold r:id="rId21"/>
      <p:italic r:id="rId22"/>
      <p:boldItalic r:id="rId23"/>
    </p:embeddedFont>
    <p:embeddedFont>
      <p:font typeface="Calibri Light" pitchFamily="34" charset="0"/>
      <p:regular r:id="rId24"/>
      <p:italic r:id="rId25"/>
    </p:embeddedFont>
    <p:embeddedFont>
      <p:font typeface="Arial Rounded MT Bold" pitchFamily="34" charset="0"/>
      <p:regular r:id="rId26"/>
    </p:embeddedFont>
    <p:embeddedFont>
      <p:font typeface="微软雅黑" pitchFamily="34" charset="-122"/>
      <p:regular r:id="rId27"/>
      <p:bold r:id="rId28"/>
    </p:embeddedFont>
    <p:embeddedFont>
      <p:font typeface="宋体" pitchFamily="2" charset="-122"/>
      <p:regular r:id="rId29"/>
    </p:embeddedFont>
    <p:embeddedFont>
      <p:font typeface="Calibri" pitchFamily="34" charset="0"/>
      <p:regular r:id="rId30"/>
      <p:bold r:id="rId31"/>
      <p:italic r:id="rId32"/>
      <p:boldItalic r:id="rId33"/>
    </p:embeddedFont>
    <p:embeddedFont>
      <p:font typeface="Kalam"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846"/>
  </p:normalViewPr>
  <p:slideViewPr>
    <p:cSldViewPr snapToGrid="0">
      <p:cViewPr varScale="1">
        <p:scale>
          <a:sx n="99" d="100"/>
          <a:sy n="99" d="100"/>
        </p:scale>
        <p:origin x="-1284" y="-96"/>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535462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73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914400">
              <a:defRPr/>
            </a:pPr>
            <a:fld id="{A6837353-30EB-4A48-80EB-173D804AEFBD}" type="slidenum">
              <a:rPr lang="zh-CN" altLang="en-US" smtClean="0">
                <a:solidFill>
                  <a:prstClr val="black"/>
                </a:solidFill>
                <a:latin typeface="Calibri"/>
              </a:rPr>
              <a:pPr defTabSz="914400">
                <a:defRPr/>
              </a:pPr>
              <a:t>8</a:t>
            </a:fld>
            <a:endParaRPr lang="zh-CN" altLang="en-US">
              <a:solidFill>
                <a:prstClr val="black"/>
              </a:solidFill>
              <a:latin typeface="Calibri"/>
            </a:endParaRPr>
          </a:p>
        </p:txBody>
      </p:sp>
    </p:spTree>
    <p:extLst>
      <p:ext uri="{BB962C8B-B14F-4D97-AF65-F5344CB8AC3E}">
        <p14:creationId xmlns:p14="http://schemas.microsoft.com/office/powerpoint/2010/main" val="3943629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jp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6"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1/25/2022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45900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1/25/2022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17132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2" y="342900"/>
            <a:ext cx="2211883" cy="120015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2915545" y="740572"/>
            <a:ext cx="3471863" cy="3655219"/>
          </a:xfrm>
        </p:spPr>
        <p:txBody>
          <a:bodyPr/>
          <a:lstStyle>
            <a:lvl1pPr>
              <a:defRPr sz="1800"/>
            </a:lvl1pPr>
            <a:lvl2pPr>
              <a:defRPr sz="16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2" y="1543052"/>
            <a:ext cx="2211883" cy="2858691"/>
          </a:xfrm>
        </p:spPr>
        <p:txBody>
          <a:bodyPr/>
          <a:lstStyle>
            <a:lvl1pPr marL="0" indent="0">
              <a:buNone/>
              <a:defRPr sz="900"/>
            </a:lvl1pPr>
            <a:lvl2pPr marL="257175" indent="0">
              <a:buNone/>
              <a:defRPr sz="800"/>
            </a:lvl2pPr>
            <a:lvl3pPr marL="514350" indent="0">
              <a:buNone/>
              <a:defRPr sz="700"/>
            </a:lvl3pPr>
            <a:lvl4pPr marL="771523" indent="0">
              <a:buNone/>
              <a:defRPr sz="600"/>
            </a:lvl4pPr>
            <a:lvl5pPr marL="1028698" indent="0">
              <a:buNone/>
              <a:defRPr sz="600"/>
            </a:lvl5pPr>
            <a:lvl6pPr marL="1285872" indent="0">
              <a:buNone/>
              <a:defRPr sz="600"/>
            </a:lvl6pPr>
            <a:lvl7pPr marL="1543046" indent="0">
              <a:buNone/>
              <a:defRPr sz="600"/>
            </a:lvl7pPr>
            <a:lvl8pPr marL="1800221" indent="0">
              <a:buNone/>
              <a:defRPr sz="600"/>
            </a:lvl8pPr>
            <a:lvl9pPr marL="205739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1/25/2022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33062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2" y="342900"/>
            <a:ext cx="2211883" cy="120015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5" y="740572"/>
            <a:ext cx="3471863" cy="3655219"/>
          </a:xfrm>
        </p:spPr>
        <p:txBody>
          <a:bodyPr anchor="t"/>
          <a:lstStyle>
            <a:lvl1pPr marL="0" indent="0">
              <a:buNone/>
              <a:defRPr sz="1800"/>
            </a:lvl1pPr>
            <a:lvl2pPr marL="257175" indent="0">
              <a:buNone/>
              <a:defRPr sz="1600"/>
            </a:lvl2pPr>
            <a:lvl3pPr marL="514350" indent="0">
              <a:buNone/>
              <a:defRPr sz="1300"/>
            </a:lvl3pPr>
            <a:lvl4pPr marL="771523" indent="0">
              <a:buNone/>
              <a:defRPr sz="1100"/>
            </a:lvl4pPr>
            <a:lvl5pPr marL="1028698" indent="0">
              <a:buNone/>
              <a:defRPr sz="1100"/>
            </a:lvl5pPr>
            <a:lvl6pPr marL="1285872" indent="0">
              <a:buNone/>
              <a:defRPr sz="1100"/>
            </a:lvl6pPr>
            <a:lvl7pPr marL="1543046" indent="0">
              <a:buNone/>
              <a:defRPr sz="1100"/>
            </a:lvl7pPr>
            <a:lvl8pPr marL="1800221" indent="0">
              <a:buNone/>
              <a:defRPr sz="1100"/>
            </a:lvl8pPr>
            <a:lvl9pPr marL="2057396" indent="0">
              <a:buNone/>
              <a:defRPr sz="1100"/>
            </a:lvl9pPr>
          </a:lstStyle>
          <a:p>
            <a:r>
              <a:rPr lang="en-US"/>
              <a:t>Click icon to add picture</a:t>
            </a:r>
            <a:endParaRPr lang="en-US" dirty="0"/>
          </a:p>
        </p:txBody>
      </p:sp>
      <p:sp>
        <p:nvSpPr>
          <p:cNvPr id="4" name="Text Placeholder 3"/>
          <p:cNvSpPr>
            <a:spLocks noGrp="1"/>
          </p:cNvSpPr>
          <p:nvPr>
            <p:ph type="body" sz="half" idx="2"/>
          </p:nvPr>
        </p:nvSpPr>
        <p:spPr>
          <a:xfrm>
            <a:off x="472382" y="1543052"/>
            <a:ext cx="2211883" cy="2858691"/>
          </a:xfrm>
        </p:spPr>
        <p:txBody>
          <a:bodyPr/>
          <a:lstStyle>
            <a:lvl1pPr marL="0" indent="0">
              <a:buNone/>
              <a:defRPr sz="900"/>
            </a:lvl1pPr>
            <a:lvl2pPr marL="257175" indent="0">
              <a:buNone/>
              <a:defRPr sz="800"/>
            </a:lvl2pPr>
            <a:lvl3pPr marL="514350" indent="0">
              <a:buNone/>
              <a:defRPr sz="700"/>
            </a:lvl3pPr>
            <a:lvl4pPr marL="771523" indent="0">
              <a:buNone/>
              <a:defRPr sz="600"/>
            </a:lvl4pPr>
            <a:lvl5pPr marL="1028698" indent="0">
              <a:buNone/>
              <a:defRPr sz="600"/>
            </a:lvl5pPr>
            <a:lvl6pPr marL="1285872" indent="0">
              <a:buNone/>
              <a:defRPr sz="600"/>
            </a:lvl6pPr>
            <a:lvl7pPr marL="1543046" indent="0">
              <a:buNone/>
              <a:defRPr sz="600"/>
            </a:lvl7pPr>
            <a:lvl8pPr marL="1800221" indent="0">
              <a:buNone/>
              <a:defRPr sz="600"/>
            </a:lvl8pPr>
            <a:lvl9pPr marL="205739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1/25/2022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14917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1/25/2022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38603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6"/>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7" y="273846"/>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1/25/2022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73353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857250" y="841772"/>
            <a:ext cx="5143500" cy="1790700"/>
          </a:xfrm>
        </p:spPr>
        <p:txBody>
          <a:bodyPr anchor="b"/>
          <a:lstStyle>
            <a:lvl1pPr algn="ctr">
              <a:defRPr sz="38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857250" y="2701528"/>
            <a:ext cx="5143500" cy="1241822"/>
          </a:xfrm>
        </p:spPr>
        <p:txBody>
          <a:bodyPr/>
          <a:lstStyle>
            <a:lvl1pPr marL="0" indent="0" algn="ctr">
              <a:buNone/>
              <a:defRPr sz="1500"/>
            </a:lvl1pPr>
            <a:lvl2pPr marL="288036" indent="0" algn="ctr">
              <a:buNone/>
              <a:defRPr sz="1300"/>
            </a:lvl2pPr>
            <a:lvl3pPr marL="576070" indent="0" algn="ctr">
              <a:buNone/>
              <a:defRPr sz="1100"/>
            </a:lvl3pPr>
            <a:lvl4pPr marL="864106" indent="0" algn="ctr">
              <a:buNone/>
              <a:defRPr sz="1000"/>
            </a:lvl4pPr>
            <a:lvl5pPr marL="1152142" indent="0" algn="ctr">
              <a:buNone/>
              <a:defRPr sz="1000"/>
            </a:lvl5pPr>
            <a:lvl6pPr marL="1440177" indent="0" algn="ctr">
              <a:buNone/>
              <a:defRPr sz="1000"/>
            </a:lvl6pPr>
            <a:lvl7pPr marL="1728212" indent="0" algn="ctr">
              <a:buNone/>
              <a:defRPr sz="1000"/>
            </a:lvl7pPr>
            <a:lvl8pPr marL="2016248" indent="0" algn="ctr">
              <a:buNone/>
              <a:defRPr sz="1000"/>
            </a:lvl8pPr>
            <a:lvl9pPr marL="2304283" indent="0" algn="ctr">
              <a:buNone/>
              <a:defRPr sz="10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13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59809" y="71771"/>
            <a:ext cx="6734396"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algn="ctr" defTabSz="576070">
              <a:buClrTx/>
              <a:buFontTx/>
              <a:buNone/>
              <a:defRPr/>
            </a:pPr>
            <a:endParaRPr lang="zh-CN" altLang="en-US" sz="1100" kern="1200">
              <a:solidFill>
                <a:prstClr val="white"/>
              </a:solidFill>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022131" y="42277"/>
            <a:ext cx="2813745" cy="1162478"/>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1428000" y="787349"/>
            <a:ext cx="4245269" cy="4553691"/>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174933" y="3064193"/>
            <a:ext cx="1362314" cy="168783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4692" y="306707"/>
            <a:ext cx="917079" cy="1114425"/>
          </a:xfrm>
          <a:prstGeom prst="rect">
            <a:avLst/>
          </a:prstGeom>
          <a:noFill/>
          <a:ln w="9525">
            <a:noFill/>
          </a:ln>
        </p:spPr>
      </p:pic>
    </p:spTree>
    <p:extLst>
      <p:ext uri="{BB962C8B-B14F-4D97-AF65-F5344CB8AC3E}">
        <p14:creationId xmlns:p14="http://schemas.microsoft.com/office/powerpoint/2010/main" val="73556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157946" y="841663"/>
            <a:ext cx="6547892" cy="4109972"/>
          </a:xfrm>
          <a:prstGeom prst="rect">
            <a:avLst/>
          </a:prstGeom>
          <a:solidFill>
            <a:srgbClr val="FFFFFF"/>
          </a:solidFill>
          <a:ln w="25400" cap="flat" cmpd="sng" algn="ctr">
            <a:solidFill>
              <a:srgbClr val="FFAB40"/>
            </a:solidFill>
            <a:prstDash val="solid"/>
          </a:ln>
          <a:effectLst/>
        </p:spPr>
        <p:txBody>
          <a:bodyPr lIns="57607" tIns="28804" rIns="57607" bIns="28804" rtlCol="0" anchor="ctr"/>
          <a:lstStyle/>
          <a:p>
            <a:pPr algn="ctr" defTabSz="576070">
              <a:defRPr/>
            </a:pPr>
            <a:endParaRPr lang="en-US" sz="900">
              <a:solidFill>
                <a:srgbClr val="BAE5E4"/>
              </a:solidFill>
              <a:latin typeface="Arial-Rounded"/>
              <a:cs typeface="+mn-cs"/>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212090" y="191866"/>
            <a:ext cx="1473288" cy="1556708"/>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defTabSz="576070">
                <a:defRPr/>
              </a:pPr>
              <a:endParaRPr lang="en-US" sz="900">
                <a:solidFill>
                  <a:srgbClr val="BAE5E4"/>
                </a:solidFill>
                <a:latin typeface="Arial-Rounded"/>
                <a:cs typeface="+mn-cs"/>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defTabSz="576070">
                <a:defRPr/>
              </a:pPr>
              <a:endParaRPr lang="en-US" sz="900">
                <a:solidFill>
                  <a:srgbClr val="BAE5E4"/>
                </a:solidFill>
                <a:latin typeface="Arial-Rounded"/>
                <a:cs typeface="+mn-cs"/>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defTabSz="576070">
                <a:defRPr/>
              </a:pPr>
              <a:endParaRPr lang="en-US" sz="900">
                <a:solidFill>
                  <a:srgbClr val="BAE5E4"/>
                </a:solidFill>
                <a:latin typeface="Arial-Rounded"/>
                <a:cs typeface="+mn-cs"/>
              </a:endParaRPr>
            </a:p>
          </p:txBody>
        </p:sp>
      </p:grpSp>
    </p:spTree>
    <p:extLst>
      <p:ext uri="{BB962C8B-B14F-4D97-AF65-F5344CB8AC3E}">
        <p14:creationId xmlns:p14="http://schemas.microsoft.com/office/powerpoint/2010/main" val="1225175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77750" y="2"/>
            <a:ext cx="6944862"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3188" tIns="21595" rIns="43188" bIns="21595" rtlCol="0" anchor="ctr"/>
          <a:lstStyle/>
          <a:p>
            <a:pPr algn="ctr" defTabSz="432053">
              <a:buClrTx/>
              <a:buFontTx/>
              <a:buNone/>
              <a:defRPr/>
            </a:pPr>
            <a:endParaRPr lang="en-US" sz="900" kern="1200">
              <a:solidFill>
                <a:prstClr val="white"/>
              </a:solidFill>
              <a:latin typeface="Calibri"/>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1249990" y="1668425"/>
            <a:ext cx="5538233" cy="1337363"/>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432053">
                <a:buClrTx/>
                <a:buFontTx/>
                <a:buNone/>
                <a:defRPr/>
              </a:pPr>
              <a:endParaRPr lang="en-US" sz="900" kern="1200">
                <a:solidFill>
                  <a:prstClr val="white"/>
                </a:solidFill>
                <a:latin typeface="Calibri"/>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432053">
                <a:buClrTx/>
                <a:buFontTx/>
                <a:buNone/>
                <a:defRPr/>
              </a:pPr>
              <a:endParaRPr lang="en-US" sz="900" kern="1200">
                <a:solidFill>
                  <a:prstClr val="white"/>
                </a:solidFill>
                <a:latin typeface="Calibri"/>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432053">
                <a:buClrTx/>
                <a:buFontTx/>
                <a:buNone/>
                <a:defRPr/>
              </a:pPr>
              <a:endParaRPr lang="en-US" sz="900" kern="1200">
                <a:solidFill>
                  <a:prstClr val="white"/>
                </a:solidFill>
                <a:latin typeface="Calibri"/>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68245" y="1621012"/>
            <a:ext cx="869560"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lIns="57607" tIns="28804" rIns="57607" bIns="28804" rtlCol="0" anchor="ctr"/>
          <a:lstStyle/>
          <a:p>
            <a:pPr algn="ctr" defTabSz="432053">
              <a:buClrTx/>
              <a:defRPr/>
            </a:pPr>
            <a:endParaRPr lang="en-US" sz="900" dirty="0">
              <a:solidFill>
                <a:prstClr val="white"/>
              </a:solidFill>
              <a:latin typeface="Calibri"/>
              <a:cs typeface="+mn-cs"/>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235438" y="1668423"/>
            <a:ext cx="784359"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algn="ctr" defTabSz="432053">
              <a:buClrTx/>
              <a:buFontTx/>
              <a:buNone/>
              <a:defRPr/>
            </a:pPr>
            <a:endParaRPr lang="en-US" sz="900" kern="1200" dirty="0">
              <a:solidFill>
                <a:prstClr val="white"/>
              </a:solidFill>
              <a:latin typeface="Calibri"/>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464240" y="1565883"/>
            <a:ext cx="1047195"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432053">
                <a:buClrTx/>
                <a:defRPr/>
              </a:pPr>
              <a:endParaRPr lang="en-US" sz="900">
                <a:solidFill>
                  <a:prstClr val="white"/>
                </a:solidFill>
                <a:latin typeface="Calibri"/>
                <a:cs typeface="+mn-cs"/>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432053">
                <a:buClrTx/>
                <a:defRPr/>
              </a:pPr>
              <a:endParaRPr lang="en-US" sz="900">
                <a:solidFill>
                  <a:prstClr val="white"/>
                </a:solidFill>
                <a:latin typeface="Calibri"/>
                <a:cs typeface="+mn-cs"/>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5215471" y="4855064"/>
            <a:ext cx="1950341" cy="304392"/>
          </a:xfrm>
          <a:prstGeom prst="rect">
            <a:avLst/>
          </a:prstGeom>
          <a:noFill/>
        </p:spPr>
        <p:txBody>
          <a:bodyPr wrap="square" lIns="57607" tIns="28804" rIns="57607" bIns="28804" rtlCol="0">
            <a:spAutoFit/>
          </a:bodyPr>
          <a:lstStyle/>
          <a:p>
            <a:pPr defTabSz="576070"/>
            <a:r>
              <a:rPr lang="en-US" sz="800" dirty="0" err="1">
                <a:solidFill>
                  <a:prstClr val="black">
                    <a:lumMod val="50000"/>
                    <a:lumOff val="50000"/>
                  </a:prstClr>
                </a:solidFill>
                <a:latin typeface="Arial-Rounded"/>
              </a:rPr>
              <a:t>Hương</a:t>
            </a:r>
            <a:r>
              <a:rPr lang="en-US" sz="800" dirty="0">
                <a:solidFill>
                  <a:prstClr val="black">
                    <a:lumMod val="50000"/>
                    <a:lumOff val="50000"/>
                  </a:prstClr>
                </a:solidFill>
                <a:latin typeface="Arial-Rounded"/>
              </a:rPr>
              <a:t> </a:t>
            </a:r>
            <a:r>
              <a:rPr lang="en-US" sz="800" dirty="0" err="1">
                <a:solidFill>
                  <a:prstClr val="black">
                    <a:lumMod val="50000"/>
                    <a:lumOff val="50000"/>
                  </a:prstClr>
                </a:solidFill>
                <a:latin typeface="Arial-Rounded"/>
              </a:rPr>
              <a:t>Thảo</a:t>
            </a:r>
            <a:r>
              <a:rPr lang="en-US" sz="800" dirty="0">
                <a:solidFill>
                  <a:prstClr val="black">
                    <a:lumMod val="50000"/>
                    <a:lumOff val="50000"/>
                  </a:prstClr>
                </a:solidFill>
                <a:latin typeface="Arial-Rounded"/>
              </a:rPr>
              <a:t>: tranthao121004@gmail.com</a:t>
            </a:r>
          </a:p>
        </p:txBody>
      </p:sp>
    </p:spTree>
    <p:extLst>
      <p:ext uri="{BB962C8B-B14F-4D97-AF65-F5344CB8AC3E}">
        <p14:creationId xmlns:p14="http://schemas.microsoft.com/office/powerpoint/2010/main" val="1509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7" y="255823"/>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157946" y="841663"/>
            <a:ext cx="6576450" cy="4142348"/>
          </a:xfrm>
          <a:prstGeom prst="rect">
            <a:avLst/>
          </a:prstGeom>
          <a:solidFill>
            <a:srgbClr val="FFFFFF"/>
          </a:solidFill>
          <a:ln w="25400" cap="flat" cmpd="sng" algn="ctr">
            <a:solidFill>
              <a:srgbClr val="A889CC"/>
            </a:solidFill>
            <a:prstDash val="solid"/>
          </a:ln>
          <a:effectLst/>
        </p:spPr>
        <p:txBody>
          <a:bodyPr lIns="57607" tIns="28804" rIns="57607" bIns="28804" rtlCol="0" anchor="ctr"/>
          <a:lstStyle/>
          <a:p>
            <a:pPr algn="ctr" defTabSz="576070">
              <a:defRPr/>
            </a:pPr>
            <a:endParaRPr lang="en-US" sz="900">
              <a:solidFill>
                <a:srgbClr val="BAE5E4"/>
              </a:solidFill>
              <a:latin typeface="Arial-Rounded"/>
              <a:cs typeface="+mn-cs"/>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212090" y="191868"/>
            <a:ext cx="1479714" cy="1535543"/>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defTabSz="576070">
                <a:defRPr/>
              </a:pPr>
              <a:endParaRPr lang="en-US" sz="900">
                <a:solidFill>
                  <a:srgbClr val="BAE5E4"/>
                </a:solidFill>
                <a:latin typeface="Arial-Rounded"/>
                <a:cs typeface="+mn-cs"/>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defTabSz="576070">
                <a:defRPr/>
              </a:pPr>
              <a:endParaRPr lang="en-US" sz="900">
                <a:solidFill>
                  <a:srgbClr val="BAE5E4"/>
                </a:solidFill>
                <a:latin typeface="Arial-Rounded"/>
                <a:cs typeface="+mn-cs"/>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defTabSz="576070">
                <a:defRPr/>
              </a:pPr>
              <a:endParaRPr lang="en-US" sz="900">
                <a:solidFill>
                  <a:srgbClr val="BAE5E4"/>
                </a:solidFill>
                <a:latin typeface="Arial-Rounded"/>
                <a:cs typeface="+mn-cs"/>
              </a:endParaRPr>
            </a:p>
          </p:txBody>
        </p:sp>
      </p:grpSp>
    </p:spTree>
    <p:extLst>
      <p:ext uri="{BB962C8B-B14F-4D97-AF65-F5344CB8AC3E}">
        <p14:creationId xmlns:p14="http://schemas.microsoft.com/office/powerpoint/2010/main" val="3895964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8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138983" y="215309"/>
            <a:ext cx="6580039"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lIns="57607" tIns="28804" rIns="57607" bIns="28804" rtlCol="0" anchor="ctr"/>
          <a:lstStyle/>
          <a:p>
            <a:pPr algn="ctr" defTabSz="576070">
              <a:defRPr/>
            </a:pPr>
            <a:endParaRPr lang="en-US" sz="900" dirty="0">
              <a:solidFill>
                <a:srgbClr val="BAE5E4"/>
              </a:solidFill>
              <a:latin typeface="Arial-Rounded"/>
              <a:cs typeface="+mn-cs"/>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1/25/2022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08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157946" y="841664"/>
            <a:ext cx="6592898" cy="4173249"/>
          </a:xfrm>
          <a:prstGeom prst="rect">
            <a:avLst/>
          </a:prstGeom>
          <a:solidFill>
            <a:srgbClr val="FFFFFF"/>
          </a:solidFill>
          <a:ln w="25400" cap="flat" cmpd="sng" algn="ctr">
            <a:solidFill>
              <a:srgbClr val="00B050"/>
            </a:solidFill>
            <a:prstDash val="solid"/>
          </a:ln>
          <a:effectLst/>
        </p:spPr>
        <p:txBody>
          <a:bodyPr lIns="57607" tIns="28804" rIns="57607" bIns="28804" rtlCol="0" anchor="ctr"/>
          <a:lstStyle/>
          <a:p>
            <a:pPr algn="ctr" defTabSz="576070">
              <a:defRPr/>
            </a:pPr>
            <a:endParaRPr lang="en-US" sz="900">
              <a:solidFill>
                <a:srgbClr val="BAE5E4"/>
              </a:solidFill>
              <a:latin typeface="Arial-Rounded"/>
              <a:cs typeface="+mn-cs"/>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212091" y="191868"/>
            <a:ext cx="1483414" cy="1546997"/>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defTabSz="576070">
                <a:defRPr/>
              </a:pPr>
              <a:endParaRPr lang="en-US" sz="900">
                <a:solidFill>
                  <a:srgbClr val="BAE5E4"/>
                </a:solidFill>
                <a:latin typeface="Arial-Rounded"/>
                <a:cs typeface="+mn-cs"/>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defTabSz="576070">
                <a:defRPr/>
              </a:pPr>
              <a:endParaRPr lang="en-US" sz="900">
                <a:solidFill>
                  <a:srgbClr val="BAE5E4"/>
                </a:solidFill>
                <a:latin typeface="Arial-Rounded"/>
                <a:cs typeface="+mn-cs"/>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defTabSz="576070">
                <a:defRPr/>
              </a:pPr>
              <a:endParaRPr lang="en-US" sz="900">
                <a:solidFill>
                  <a:srgbClr val="BAE5E4"/>
                </a:solidFill>
                <a:latin typeface="Arial-Rounded"/>
                <a:cs typeface="+mn-cs"/>
              </a:endParaRPr>
            </a:p>
          </p:txBody>
        </p:sp>
      </p:grpSp>
    </p:spTree>
    <p:extLst>
      <p:ext uri="{BB962C8B-B14F-4D97-AF65-F5344CB8AC3E}">
        <p14:creationId xmlns:p14="http://schemas.microsoft.com/office/powerpoint/2010/main" val="784958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47810" y="-644054"/>
            <a:ext cx="4762385" cy="6556335"/>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81710" y="-99637"/>
            <a:ext cx="2265087" cy="1769914"/>
          </a:xfrm>
          <a:prstGeom prst="rect">
            <a:avLst/>
          </a:prstGeom>
        </p:spPr>
      </p:pic>
    </p:spTree>
    <p:extLst>
      <p:ext uri="{BB962C8B-B14F-4D97-AF65-F5344CB8AC3E}">
        <p14:creationId xmlns:p14="http://schemas.microsoft.com/office/powerpoint/2010/main" val="1136281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3"/>
            <a:ext cx="6858000" cy="5164931"/>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5203509" y="35429"/>
            <a:ext cx="1950341" cy="304392"/>
          </a:xfrm>
          <a:prstGeom prst="rect">
            <a:avLst/>
          </a:prstGeom>
          <a:noFill/>
        </p:spPr>
        <p:txBody>
          <a:bodyPr wrap="square" lIns="57607" tIns="28804" rIns="57607" bIns="28804" rtlCol="0">
            <a:spAutoFit/>
          </a:bodyPr>
          <a:lstStyle/>
          <a:p>
            <a:pPr defTabSz="576070"/>
            <a:r>
              <a:rPr lang="en-US" sz="800" dirty="0" err="1">
                <a:solidFill>
                  <a:prstClr val="black">
                    <a:lumMod val="50000"/>
                    <a:lumOff val="50000"/>
                  </a:prstClr>
                </a:solidFill>
                <a:latin typeface="Arial-Rounded"/>
              </a:rPr>
              <a:t>Hương</a:t>
            </a:r>
            <a:r>
              <a:rPr lang="en-US" sz="800" dirty="0">
                <a:solidFill>
                  <a:prstClr val="black">
                    <a:lumMod val="50000"/>
                    <a:lumOff val="50000"/>
                  </a:prstClr>
                </a:solidFill>
                <a:latin typeface="Arial-Rounded"/>
              </a:rPr>
              <a:t> </a:t>
            </a:r>
            <a:r>
              <a:rPr lang="en-US" sz="800" dirty="0" err="1">
                <a:solidFill>
                  <a:prstClr val="black">
                    <a:lumMod val="50000"/>
                    <a:lumOff val="50000"/>
                  </a:prstClr>
                </a:solidFill>
                <a:latin typeface="Arial-Rounded"/>
              </a:rPr>
              <a:t>Thảo</a:t>
            </a:r>
            <a:r>
              <a:rPr lang="en-US" sz="800" dirty="0">
                <a:solidFill>
                  <a:prstClr val="black">
                    <a:lumMod val="50000"/>
                    <a:lumOff val="50000"/>
                  </a:prstClr>
                </a:solidFill>
                <a:latin typeface="Arial-Rounded"/>
              </a:rPr>
              <a:t>: tranthao121004@gmail.com</a:t>
            </a:r>
          </a:p>
        </p:txBody>
      </p:sp>
    </p:spTree>
    <p:extLst>
      <p:ext uri="{BB962C8B-B14F-4D97-AF65-F5344CB8AC3E}">
        <p14:creationId xmlns:p14="http://schemas.microsoft.com/office/powerpoint/2010/main" val="4240740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1/25/2022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677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2419654" y="3676353"/>
            <a:ext cx="4454169" cy="1467148"/>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4950123" y="3001086"/>
            <a:ext cx="1923699" cy="2040023"/>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2" y="3676353"/>
            <a:ext cx="4454169" cy="1467148"/>
          </a:xfrm>
          <a:prstGeom prst="rect">
            <a:avLst/>
          </a:prstGeom>
        </p:spPr>
      </p:pic>
    </p:spTree>
    <p:extLst>
      <p:ext uri="{BB962C8B-B14F-4D97-AF65-F5344CB8AC3E}">
        <p14:creationId xmlns:p14="http://schemas.microsoft.com/office/powerpoint/2010/main" val="683950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1/25/2022</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381783" y="381575"/>
            <a:ext cx="4251477" cy="4356431"/>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1961707" y="998293"/>
            <a:ext cx="3098062" cy="1162478"/>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63222" y="2589853"/>
            <a:ext cx="1958816" cy="2374106"/>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4704" y="106682"/>
            <a:ext cx="917079"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4451272" y="716756"/>
            <a:ext cx="2692122" cy="5073015"/>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59809" y="71771"/>
            <a:ext cx="6734396"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algn="ctr" defTabSz="576070">
              <a:buClrTx/>
              <a:buFontTx/>
              <a:buNone/>
              <a:defRPr/>
            </a:pPr>
            <a:endParaRPr lang="zh-CN" altLang="en-US" sz="1100" kern="1200" dirty="0">
              <a:solidFill>
                <a:prstClr val="white"/>
              </a:solidFill>
              <a:latin typeface="Arial"/>
              <a:cs typeface="+mn-ea"/>
              <a:sym typeface="+mn-lt"/>
            </a:endParaRPr>
          </a:p>
        </p:txBody>
      </p:sp>
    </p:spTree>
    <p:extLst>
      <p:ext uri="{BB962C8B-B14F-4D97-AF65-F5344CB8AC3E}">
        <p14:creationId xmlns:p14="http://schemas.microsoft.com/office/powerpoint/2010/main" val="244369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1/25/2022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577751" y="-1200150"/>
            <a:ext cx="342900" cy="4572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1669866" y="1740754"/>
            <a:ext cx="3690336" cy="1443165"/>
          </a:xfrm>
          <a:prstGeom prst="rect">
            <a:avLst/>
          </a:prstGeom>
          <a:noFill/>
        </p:spPr>
        <p:txBody>
          <a:bodyPr wrap="square" lIns="57607" tIns="28804" rIns="57607" bIns="28804" rtlCol="0">
            <a:spAutoFit/>
          </a:bodyPr>
          <a:lstStyle/>
          <a:p>
            <a:pPr algn="ctr" defTabSz="576070">
              <a:buClrTx/>
              <a:buFontTx/>
              <a:buNone/>
              <a:defRPr/>
            </a:pPr>
            <a:r>
              <a:rPr lang="en-US" sz="4500" b="1" kern="1200" dirty="0" err="1">
                <a:solidFill>
                  <a:prstClr val="white"/>
                </a:solidFill>
                <a:latin typeface="Arial" panose="020B0604020202020204" pitchFamily="34" charset="0"/>
                <a:cs typeface="Arial" panose="020B0604020202020204" pitchFamily="34" charset="0"/>
              </a:rPr>
              <a:t>Đọc</a:t>
            </a:r>
            <a:r>
              <a:rPr lang="en-US" sz="4500" b="1" kern="1200" dirty="0">
                <a:solidFill>
                  <a:prstClr val="white"/>
                </a:solidFill>
                <a:latin typeface="Arial" panose="020B0604020202020204" pitchFamily="34" charset="0"/>
                <a:cs typeface="Arial" panose="020B0604020202020204" pitchFamily="34" charset="0"/>
              </a:rPr>
              <a:t> </a:t>
            </a:r>
            <a:r>
              <a:rPr lang="en-US" sz="4500" b="1" kern="1200" dirty="0" err="1">
                <a:solidFill>
                  <a:prstClr val="white"/>
                </a:solidFill>
                <a:latin typeface="Arial" panose="020B0604020202020204" pitchFamily="34" charset="0"/>
                <a:cs typeface="Arial" panose="020B0604020202020204" pitchFamily="34" charset="0"/>
              </a:rPr>
              <a:t>mở</a:t>
            </a:r>
            <a:r>
              <a:rPr lang="en-US" sz="4500" b="1" kern="1200" dirty="0">
                <a:solidFill>
                  <a:prstClr val="white"/>
                </a:solidFill>
                <a:latin typeface="Arial" panose="020B0604020202020204" pitchFamily="34" charset="0"/>
                <a:cs typeface="Arial" panose="020B0604020202020204" pitchFamily="34" charset="0"/>
              </a:rPr>
              <a:t> </a:t>
            </a:r>
            <a:r>
              <a:rPr lang="en-US" sz="4500" b="1" kern="1200" dirty="0" err="1">
                <a:solidFill>
                  <a:prstClr val="white"/>
                </a:solidFill>
                <a:latin typeface="Arial" panose="020B0604020202020204" pitchFamily="34" charset="0"/>
                <a:cs typeface="Arial" panose="020B0604020202020204" pitchFamily="34" charset="0"/>
              </a:rPr>
              <a:t>rộng</a:t>
            </a:r>
            <a:endParaRPr lang="en-US" sz="4500" b="1" kern="1200"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4639819" y="4432806"/>
            <a:ext cx="1950341" cy="304392"/>
          </a:xfrm>
          <a:prstGeom prst="rect">
            <a:avLst/>
          </a:prstGeom>
          <a:noFill/>
        </p:spPr>
        <p:txBody>
          <a:bodyPr wrap="square" lIns="57607" tIns="28804" rIns="57607" bIns="28804" rtlCol="0">
            <a:spAutoFit/>
          </a:bodyPr>
          <a:lstStyle/>
          <a:p>
            <a:pPr defTabSz="576070"/>
            <a:r>
              <a:rPr lang="en-US" sz="800" dirty="0" err="1">
                <a:solidFill>
                  <a:prstClr val="black"/>
                </a:solidFill>
                <a:latin typeface="Arial-Rounded"/>
              </a:rPr>
              <a:t>Hương</a:t>
            </a:r>
            <a:r>
              <a:rPr lang="en-US" sz="800" dirty="0">
                <a:solidFill>
                  <a:prstClr val="black"/>
                </a:solidFill>
                <a:latin typeface="Arial-Rounded"/>
              </a:rPr>
              <a:t> </a:t>
            </a:r>
            <a:r>
              <a:rPr lang="en-US" sz="800" dirty="0" err="1">
                <a:solidFill>
                  <a:prstClr val="black"/>
                </a:solidFill>
                <a:latin typeface="Arial-Rounded"/>
              </a:rPr>
              <a:t>Thảo</a:t>
            </a:r>
            <a:r>
              <a:rPr lang="en-US" sz="800" dirty="0">
                <a:solidFill>
                  <a:prstClr val="black"/>
                </a:solidFill>
                <a:latin typeface="Arial-Rounded"/>
              </a:rPr>
              <a:t>: tranthao121004@gmail.com</a:t>
            </a:r>
          </a:p>
        </p:txBody>
      </p:sp>
    </p:spTree>
    <p:extLst>
      <p:ext uri="{BB962C8B-B14F-4D97-AF65-F5344CB8AC3E}">
        <p14:creationId xmlns:p14="http://schemas.microsoft.com/office/powerpoint/2010/main" val="387149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6"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835819" y="-878683"/>
            <a:ext cx="5143500" cy="6900865"/>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108257" y="-639790"/>
            <a:ext cx="4668511" cy="646571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79674" y="955521"/>
            <a:ext cx="2933888" cy="4187981"/>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16181" y="4607414"/>
            <a:ext cx="369032" cy="507915"/>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64732" y="726729"/>
            <a:ext cx="235798" cy="924136"/>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39873" y="4317235"/>
            <a:ext cx="279602" cy="397249"/>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74735" y="70809"/>
            <a:ext cx="280132" cy="448211"/>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7115" y="955519"/>
            <a:ext cx="321542" cy="590684"/>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5886539" y="4115293"/>
            <a:ext cx="1533653" cy="1198379"/>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29695" y="565460"/>
            <a:ext cx="250028" cy="549444"/>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28838" y="3003168"/>
            <a:ext cx="299639" cy="445618"/>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6446384" y="524609"/>
            <a:ext cx="55751"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algn="ctr" defTabSz="576070">
              <a:buClrTx/>
              <a:buFontTx/>
              <a:buNone/>
              <a:defRPr/>
            </a:pPr>
            <a:endParaRPr lang="zh-CN" altLang="en-US" sz="1100" kern="1200">
              <a:solidFill>
                <a:prstClr val="white"/>
              </a:solidFill>
              <a:latin typeface="等线" panose="020F0502020204030204"/>
              <a:ea typeface="等线" panose="02010600030101010101" pitchFamily="2" charset="-122"/>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854867" y="3714836"/>
            <a:ext cx="403219" cy="6023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276065" y="1805019"/>
            <a:ext cx="3343977" cy="1213179"/>
          </a:xfrm>
          <a:prstGeom prst="rect">
            <a:avLst/>
          </a:prstGeom>
          <a:noFill/>
        </p:spPr>
        <p:txBody>
          <a:bodyPr wrap="square" lIns="43205" tIns="21603" rIns="43205" bIns="21603">
            <a:spAutoFit/>
          </a:bodyPr>
          <a:lstStyle/>
          <a:p>
            <a:pPr algn="ctr" defTabSz="576070">
              <a:buClrTx/>
              <a:buFontTx/>
              <a:buNone/>
              <a:defRPr/>
            </a:pPr>
            <a:r>
              <a:rPr lang="en-US" sz="3800" b="1" kern="1200" dirty="0" err="1">
                <a:ln w="22225">
                  <a:solidFill>
                    <a:srgbClr val="ED7D31"/>
                  </a:solidFill>
                  <a:prstDash val="solid"/>
                </a:ln>
                <a:solidFill>
                  <a:srgbClr val="FF0000"/>
                </a:solidFill>
                <a:latin typeface="Arial-Rounded"/>
                <a:cs typeface="Arial-Rounded" panose="020B0500000000000000" pitchFamily="34" charset="0"/>
              </a:rPr>
              <a:t>Củng</a:t>
            </a:r>
            <a:r>
              <a:rPr lang="en-US" sz="3800" b="1" kern="1200" dirty="0">
                <a:ln w="22225">
                  <a:solidFill>
                    <a:srgbClr val="ED7D31"/>
                  </a:solidFill>
                  <a:prstDash val="solid"/>
                </a:ln>
                <a:solidFill>
                  <a:srgbClr val="FF0000"/>
                </a:solidFill>
                <a:latin typeface="Arial-Rounded"/>
                <a:cs typeface="Arial-Rounded" panose="020B0500000000000000" pitchFamily="34" charset="0"/>
              </a:rPr>
              <a:t> </a:t>
            </a:r>
            <a:r>
              <a:rPr lang="en-US" sz="3800" b="1" kern="1200" dirty="0" err="1">
                <a:ln w="22225">
                  <a:solidFill>
                    <a:srgbClr val="ED7D31"/>
                  </a:solidFill>
                  <a:prstDash val="solid"/>
                </a:ln>
                <a:solidFill>
                  <a:srgbClr val="FF0000"/>
                </a:solidFill>
                <a:latin typeface="Arial-Rounded"/>
                <a:cs typeface="Arial-Rounded" panose="020B0500000000000000" pitchFamily="34" charset="0"/>
              </a:rPr>
              <a:t>cố</a:t>
            </a:r>
            <a:r>
              <a:rPr lang="en-US" sz="3800" b="1" kern="1200" dirty="0">
                <a:ln w="22225">
                  <a:solidFill>
                    <a:srgbClr val="ED7D31"/>
                  </a:solidFill>
                  <a:prstDash val="solid"/>
                </a:ln>
                <a:solidFill>
                  <a:srgbClr val="FF0000"/>
                </a:solidFill>
                <a:latin typeface="Arial-Rounded"/>
                <a:cs typeface="Arial-Rounded" panose="020B0500000000000000" pitchFamily="34" charset="0"/>
              </a:rPr>
              <a:t>, </a:t>
            </a:r>
            <a:r>
              <a:rPr lang="en-US" sz="3800" b="1" kern="1200" dirty="0" err="1">
                <a:ln w="22225">
                  <a:solidFill>
                    <a:srgbClr val="ED7D31"/>
                  </a:solidFill>
                  <a:prstDash val="solid"/>
                </a:ln>
                <a:solidFill>
                  <a:srgbClr val="FF0000"/>
                </a:solidFill>
                <a:latin typeface="Arial-Rounded"/>
                <a:cs typeface="Arial-Rounded" panose="020B0500000000000000" pitchFamily="34" charset="0"/>
              </a:rPr>
              <a:t>dặn</a:t>
            </a:r>
            <a:r>
              <a:rPr lang="en-US" sz="3800" b="1" kern="1200" dirty="0">
                <a:ln w="22225">
                  <a:solidFill>
                    <a:srgbClr val="ED7D31"/>
                  </a:solidFill>
                  <a:prstDash val="solid"/>
                </a:ln>
                <a:solidFill>
                  <a:srgbClr val="FF0000"/>
                </a:solidFill>
                <a:latin typeface="Arial-Rounded"/>
                <a:cs typeface="Arial-Rounded" panose="020B0500000000000000" pitchFamily="34" charset="0"/>
              </a:rPr>
              <a:t> </a:t>
            </a:r>
            <a:r>
              <a:rPr lang="en-US" sz="3800" b="1" kern="1200" dirty="0" err="1">
                <a:ln w="22225">
                  <a:solidFill>
                    <a:srgbClr val="ED7D31"/>
                  </a:solidFill>
                  <a:prstDash val="solid"/>
                </a:ln>
                <a:solidFill>
                  <a:srgbClr val="FF0000"/>
                </a:solidFill>
                <a:latin typeface="Arial-Rounded"/>
                <a:cs typeface="Arial-Rounded" panose="020B0500000000000000" pitchFamily="34" charset="0"/>
              </a:rPr>
              <a:t>dò</a:t>
            </a:r>
            <a:endParaRPr lang="en-US" sz="3800" b="1" kern="1200" dirty="0">
              <a:ln w="22225">
                <a:solidFill>
                  <a:srgbClr val="ED7D31"/>
                </a:solidFill>
                <a:prstDash val="solid"/>
              </a:ln>
              <a:solidFill>
                <a:srgbClr val="FF0000"/>
              </a:solidFill>
              <a:latin typeface="Arial-Rounded"/>
              <a:cs typeface="Arial-Rounded" panose="020B0500000000000000" pitchFamily="34" charset="0"/>
            </a:endParaRPr>
          </a:p>
        </p:txBody>
      </p:sp>
    </p:spTree>
    <p:extLst>
      <p:ext uri="{BB962C8B-B14F-4D97-AF65-F5344CB8AC3E}">
        <p14:creationId xmlns:p14="http://schemas.microsoft.com/office/powerpoint/2010/main" val="18169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47810" y="-644054"/>
            <a:ext cx="4762385" cy="6556335"/>
          </a:xfrm>
          <a:prstGeom prst="rect">
            <a:avLst/>
          </a:prstGeom>
        </p:spPr>
      </p:pic>
      <p:pic>
        <p:nvPicPr>
          <p:cNvPr id="9" name="图片 8">
            <a:extLst>
              <a:ext uri="{FF2B5EF4-FFF2-40B4-BE49-F238E27FC236}">
                <a16:creationId xmlns=""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81710" y="-99637"/>
            <a:ext cx="2265087" cy="1769914"/>
          </a:xfrm>
          <a:prstGeom prst="rect">
            <a:avLst/>
          </a:prstGeom>
        </p:spPr>
      </p:pic>
    </p:spTree>
    <p:extLst>
      <p:ext uri="{BB962C8B-B14F-4D97-AF65-F5344CB8AC3E}">
        <p14:creationId xmlns:p14="http://schemas.microsoft.com/office/powerpoint/2010/main" val="15140929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471490" y="842010"/>
            <a:ext cx="5915025" cy="1790700"/>
          </a:xfrm>
        </p:spPr>
        <p:txBody>
          <a:bodyPr lIns="57607" tIns="28804" rIns="57607" bIns="28804" anchor="b"/>
          <a:lstStyle>
            <a:lvl1pPr algn="ctr">
              <a:defRPr sz="3800"/>
            </a:lvl1pPr>
          </a:lstStyle>
          <a:p>
            <a:r>
              <a:rPr lang="zh-CN" altLang="en-US"/>
              <a:t>单击此处编辑母版标题样式</a:t>
            </a:r>
          </a:p>
        </p:txBody>
      </p:sp>
      <p:sp>
        <p:nvSpPr>
          <p:cNvPr id="3" name="副标题 2"/>
          <p:cNvSpPr>
            <a:spLocks noGrp="1"/>
          </p:cNvSpPr>
          <p:nvPr>
            <p:ph type="subTitle" idx="1"/>
          </p:nvPr>
        </p:nvSpPr>
        <p:spPr>
          <a:xfrm>
            <a:off x="471490" y="2701770"/>
            <a:ext cx="5915025" cy="1241584"/>
          </a:xfrm>
        </p:spPr>
        <p:txBody>
          <a:bodyPr lIns="57607" tIns="28804" rIns="57607" bIns="28804"/>
          <a:lstStyle>
            <a:lvl1pPr marL="0" indent="0" algn="ctr">
              <a:buNone/>
              <a:defRPr sz="1500">
                <a:solidFill>
                  <a:schemeClr val="tx1">
                    <a:lumMod val="50000"/>
                    <a:lumOff val="50000"/>
                  </a:schemeClr>
                </a:solidFill>
              </a:defRPr>
            </a:lvl1pPr>
            <a:lvl2pPr marL="288036" indent="0" algn="ctr">
              <a:buNone/>
              <a:defRPr sz="1300"/>
            </a:lvl2pPr>
            <a:lvl3pPr marL="576070" indent="0" algn="ctr">
              <a:buNone/>
              <a:defRPr sz="1100"/>
            </a:lvl3pPr>
            <a:lvl4pPr marL="864106" indent="0" algn="ctr">
              <a:buNone/>
              <a:defRPr sz="1000"/>
            </a:lvl4pPr>
            <a:lvl5pPr marL="1152142" indent="0" algn="ctr">
              <a:buNone/>
              <a:defRPr sz="1000"/>
            </a:lvl5pPr>
            <a:lvl6pPr marL="1440177" indent="0" algn="ctr">
              <a:buNone/>
              <a:defRPr sz="1000"/>
            </a:lvl6pPr>
            <a:lvl7pPr marL="1728212" indent="0" algn="ctr">
              <a:buNone/>
              <a:defRPr sz="1000"/>
            </a:lvl7pPr>
            <a:lvl8pPr marL="2016248" indent="0" algn="ctr">
              <a:buNone/>
              <a:defRPr sz="1000"/>
            </a:lvl8pPr>
            <a:lvl9pPr marL="2304283" indent="0" algn="ctr">
              <a:buNone/>
              <a:defRPr sz="1000"/>
            </a:lvl9pPr>
          </a:lstStyle>
          <a:p>
            <a:r>
              <a:rPr lang="zh-CN" altLang="en-US"/>
              <a:t>单击此处编辑母版副标题样式</a:t>
            </a:r>
          </a:p>
        </p:txBody>
      </p:sp>
      <p:sp>
        <p:nvSpPr>
          <p:cNvPr id="4" name="日期占位符 3"/>
          <p:cNvSpPr>
            <a:spLocks noGrp="1"/>
          </p:cNvSpPr>
          <p:nvPr>
            <p:ph type="dt" sz="half" idx="10"/>
          </p:nvPr>
        </p:nvSpPr>
        <p:spPr>
          <a:xfrm>
            <a:off x="471488" y="4767267"/>
            <a:ext cx="1543050" cy="273844"/>
          </a:xfrm>
        </p:spPr>
        <p:txBody>
          <a:bodyPr lIns="57607" tIns="28804" rIns="57607" bIns="28804"/>
          <a:lstStyle/>
          <a:p>
            <a:pPr defTabSz="576070">
              <a:buClrTx/>
            </a:pPr>
            <a:fld id="{82F288E0-7875-42C4-84C8-98DBBD3BF4D2}" type="datetimeFigureOut">
              <a:rPr lang="zh-CN" altLang="en-US" sz="1100" kern="1200" smtClean="0">
                <a:solidFill>
                  <a:prstClr val="black"/>
                </a:solidFill>
                <a:cs typeface="+mn-cs"/>
              </a:rPr>
              <a:pPr defTabSz="576070">
                <a:buClrTx/>
              </a:pPr>
              <a:t>2022/1/25</a:t>
            </a:fld>
            <a:endParaRPr lang="zh-CN" altLang="en-US" sz="1100" kern="1200">
              <a:solidFill>
                <a:prstClr val="black"/>
              </a:solidFill>
              <a:cs typeface="+mn-cs"/>
            </a:endParaRPr>
          </a:p>
        </p:txBody>
      </p:sp>
      <p:sp>
        <p:nvSpPr>
          <p:cNvPr id="5" name="页脚占位符 4"/>
          <p:cNvSpPr>
            <a:spLocks noGrp="1"/>
          </p:cNvSpPr>
          <p:nvPr>
            <p:ph type="ftr" sz="quarter" idx="11"/>
          </p:nvPr>
        </p:nvSpPr>
        <p:spPr>
          <a:xfrm>
            <a:off x="2271715" y="4767267"/>
            <a:ext cx="2314575" cy="273844"/>
          </a:xfrm>
        </p:spPr>
        <p:txBody>
          <a:bodyPr lIns="57607" tIns="28804" rIns="57607" bIns="28804"/>
          <a:lstStyle/>
          <a:p>
            <a:pPr defTabSz="576070">
              <a:buClrTx/>
            </a:pPr>
            <a:endParaRPr lang="zh-CN" altLang="en-US" sz="1100" kern="1200">
              <a:solidFill>
                <a:prstClr val="black"/>
              </a:solidFill>
              <a:cs typeface="+mn-cs"/>
            </a:endParaRPr>
          </a:p>
        </p:txBody>
      </p:sp>
      <p:sp>
        <p:nvSpPr>
          <p:cNvPr id="6" name="灯片编号占位符 5"/>
          <p:cNvSpPr>
            <a:spLocks noGrp="1"/>
          </p:cNvSpPr>
          <p:nvPr>
            <p:ph type="sldNum" sz="quarter" idx="12"/>
          </p:nvPr>
        </p:nvSpPr>
        <p:spPr>
          <a:xfrm>
            <a:off x="4843463" y="4767267"/>
            <a:ext cx="1543050" cy="273844"/>
          </a:xfrm>
        </p:spPr>
        <p:txBody>
          <a:bodyPr lIns="57607" tIns="28804" rIns="57607" bIns="28804"/>
          <a:lstStyle/>
          <a:p>
            <a:pPr defTabSz="576070">
              <a:buClrTx/>
            </a:pPr>
            <a:fld id="{7D9BB5D0-35E4-459D-AEF3-FE4D7C45CC19}" type="slidenum">
              <a:rPr lang="zh-CN" altLang="en-US" sz="1100" kern="1200" smtClean="0">
                <a:solidFill>
                  <a:prstClr val="black"/>
                </a:solidFill>
                <a:cs typeface="+mn-cs"/>
              </a:rPr>
              <a:pPr defTabSz="576070">
                <a:buClrTx/>
              </a:pPr>
              <a:t>‹#›</a:t>
            </a:fld>
            <a:endParaRPr lang="zh-CN" altLang="en-US" sz="1100" kern="1200">
              <a:solidFill>
                <a:prstClr val="black"/>
              </a:solidFill>
              <a:cs typeface="+mn-cs"/>
            </a:endParaRPr>
          </a:p>
        </p:txBody>
      </p:sp>
    </p:spTree>
    <p:extLst>
      <p:ext uri="{BB962C8B-B14F-4D97-AF65-F5344CB8AC3E}">
        <p14:creationId xmlns:p14="http://schemas.microsoft.com/office/powerpoint/2010/main" val="33687150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71490" y="148114"/>
            <a:ext cx="5915025" cy="994172"/>
          </a:xfrm>
        </p:spPr>
        <p:txBody>
          <a:bodyPr lIns="57607" tIns="28804" rIns="57607" bIns="28804" anchor="b" anchorCtr="0"/>
          <a:lstStyle/>
          <a:p>
            <a:r>
              <a:rPr lang="zh-CN" altLang="en-US"/>
              <a:t>单击此处编辑母版标题样式</a:t>
            </a:r>
          </a:p>
        </p:txBody>
      </p:sp>
      <p:sp>
        <p:nvSpPr>
          <p:cNvPr id="3" name="内容占位符 2"/>
          <p:cNvSpPr>
            <a:spLocks noGrp="1"/>
          </p:cNvSpPr>
          <p:nvPr>
            <p:ph idx="1"/>
          </p:nvPr>
        </p:nvSpPr>
        <p:spPr>
          <a:xfrm>
            <a:off x="471490" y="1276830"/>
            <a:ext cx="5915025" cy="3356134"/>
          </a:xfrm>
        </p:spPr>
        <p:txBody>
          <a:bodyPr lIns="57607" tIns="28804" rIns="57607" bIns="28804"/>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71488" y="4767267"/>
            <a:ext cx="1543050" cy="273844"/>
          </a:xfrm>
        </p:spPr>
        <p:txBody>
          <a:bodyPr lIns="57607" tIns="28804" rIns="57607" bIns="28804"/>
          <a:lstStyle/>
          <a:p>
            <a:pPr defTabSz="576070">
              <a:buClrTx/>
            </a:pPr>
            <a:fld id="{82F288E0-7875-42C4-84C8-98DBBD3BF4D2}" type="datetimeFigureOut">
              <a:rPr lang="zh-CN" altLang="en-US" sz="1100" kern="1200" smtClean="0">
                <a:solidFill>
                  <a:prstClr val="black"/>
                </a:solidFill>
                <a:cs typeface="+mn-cs"/>
              </a:rPr>
              <a:pPr defTabSz="576070">
                <a:buClrTx/>
              </a:pPr>
              <a:t>2022/1/25</a:t>
            </a:fld>
            <a:endParaRPr lang="zh-CN" altLang="en-US" sz="1100" kern="1200">
              <a:solidFill>
                <a:prstClr val="black"/>
              </a:solidFill>
              <a:cs typeface="+mn-cs"/>
            </a:endParaRPr>
          </a:p>
        </p:txBody>
      </p:sp>
      <p:sp>
        <p:nvSpPr>
          <p:cNvPr id="5" name="页脚占位符 4"/>
          <p:cNvSpPr>
            <a:spLocks noGrp="1"/>
          </p:cNvSpPr>
          <p:nvPr>
            <p:ph type="ftr" sz="quarter" idx="11"/>
          </p:nvPr>
        </p:nvSpPr>
        <p:spPr>
          <a:xfrm>
            <a:off x="2271715" y="4767267"/>
            <a:ext cx="2314575" cy="273844"/>
          </a:xfrm>
        </p:spPr>
        <p:txBody>
          <a:bodyPr lIns="57607" tIns="28804" rIns="57607" bIns="28804"/>
          <a:lstStyle/>
          <a:p>
            <a:pPr defTabSz="576070">
              <a:buClrTx/>
            </a:pPr>
            <a:endParaRPr lang="zh-CN" altLang="en-US" sz="1100" kern="1200">
              <a:solidFill>
                <a:prstClr val="black"/>
              </a:solidFill>
              <a:cs typeface="+mn-cs"/>
            </a:endParaRPr>
          </a:p>
        </p:txBody>
      </p:sp>
      <p:sp>
        <p:nvSpPr>
          <p:cNvPr id="6" name="灯片编号占位符 5"/>
          <p:cNvSpPr>
            <a:spLocks noGrp="1"/>
          </p:cNvSpPr>
          <p:nvPr>
            <p:ph type="sldNum" sz="quarter" idx="12"/>
          </p:nvPr>
        </p:nvSpPr>
        <p:spPr>
          <a:xfrm>
            <a:off x="4843463" y="4767267"/>
            <a:ext cx="1543050" cy="273844"/>
          </a:xfrm>
        </p:spPr>
        <p:txBody>
          <a:bodyPr lIns="57607" tIns="28804" rIns="57607" bIns="28804"/>
          <a:lstStyle/>
          <a:p>
            <a:pPr defTabSz="576070">
              <a:buClrTx/>
            </a:pPr>
            <a:fld id="{7D9BB5D0-35E4-459D-AEF3-FE4D7C45CC19}" type="slidenum">
              <a:rPr lang="zh-CN" altLang="en-US" sz="1100" kern="1200" smtClean="0">
                <a:solidFill>
                  <a:prstClr val="black"/>
                </a:solidFill>
                <a:cs typeface="+mn-cs"/>
              </a:rPr>
              <a:pPr defTabSz="576070">
                <a:buClrTx/>
              </a:pPr>
              <a:t>‹#›</a:t>
            </a:fld>
            <a:endParaRPr lang="zh-CN" altLang="en-US" sz="1100" kern="1200">
              <a:solidFill>
                <a:prstClr val="black"/>
              </a:solidFill>
              <a:cs typeface="+mn-cs"/>
            </a:endParaRPr>
          </a:p>
        </p:txBody>
      </p:sp>
    </p:spTree>
    <p:extLst>
      <p:ext uri="{BB962C8B-B14F-4D97-AF65-F5344CB8AC3E}">
        <p14:creationId xmlns:p14="http://schemas.microsoft.com/office/powerpoint/2010/main" val="339910453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71490" y="2219327"/>
            <a:ext cx="5915025" cy="2085975"/>
          </a:xfrm>
        </p:spPr>
        <p:txBody>
          <a:bodyPr lIns="57607" tIns="28804" rIns="57607" bIns="28804" anchor="t" anchorCtr="0"/>
          <a:lstStyle>
            <a:lvl1pPr>
              <a:defRPr sz="3000"/>
            </a:lvl1pPr>
          </a:lstStyle>
          <a:p>
            <a:r>
              <a:rPr lang="zh-CN" altLang="en-US"/>
              <a:t>单击此处编辑母版标题样式</a:t>
            </a:r>
          </a:p>
        </p:txBody>
      </p:sp>
      <p:sp>
        <p:nvSpPr>
          <p:cNvPr id="3" name="文本占位符 2"/>
          <p:cNvSpPr>
            <a:spLocks noGrp="1"/>
          </p:cNvSpPr>
          <p:nvPr>
            <p:ph type="body" idx="1"/>
          </p:nvPr>
        </p:nvSpPr>
        <p:spPr>
          <a:xfrm>
            <a:off x="471490" y="1291594"/>
            <a:ext cx="5915025" cy="827246"/>
          </a:xfrm>
        </p:spPr>
        <p:txBody>
          <a:bodyPr lIns="90811" tIns="28804" rIns="57607" bIns="28804" anchor="b" anchorCtr="0"/>
          <a:lstStyle>
            <a:lvl1pPr marL="0" indent="0">
              <a:buNone/>
              <a:defRPr sz="1500">
                <a:solidFill>
                  <a:schemeClr val="tx1">
                    <a:lumMod val="50000"/>
                    <a:lumOff val="50000"/>
                  </a:schemeClr>
                </a:solidFill>
              </a:defRPr>
            </a:lvl1pPr>
            <a:lvl2pPr marL="288036" indent="0">
              <a:buNone/>
              <a:defRPr sz="1300">
                <a:solidFill>
                  <a:schemeClr val="tx1">
                    <a:tint val="75000"/>
                  </a:schemeClr>
                </a:solidFill>
              </a:defRPr>
            </a:lvl2pPr>
            <a:lvl3pPr marL="576070" indent="0">
              <a:buNone/>
              <a:defRPr sz="1100">
                <a:solidFill>
                  <a:schemeClr val="tx1">
                    <a:tint val="75000"/>
                  </a:schemeClr>
                </a:solidFill>
              </a:defRPr>
            </a:lvl3pPr>
            <a:lvl4pPr marL="864106" indent="0">
              <a:buNone/>
              <a:defRPr sz="1000">
                <a:solidFill>
                  <a:schemeClr val="tx1">
                    <a:tint val="75000"/>
                  </a:schemeClr>
                </a:solidFill>
              </a:defRPr>
            </a:lvl4pPr>
            <a:lvl5pPr marL="1152142" indent="0">
              <a:buNone/>
              <a:defRPr sz="1000">
                <a:solidFill>
                  <a:schemeClr val="tx1">
                    <a:tint val="75000"/>
                  </a:schemeClr>
                </a:solidFill>
              </a:defRPr>
            </a:lvl5pPr>
            <a:lvl6pPr marL="1440177" indent="0">
              <a:buNone/>
              <a:defRPr sz="1000">
                <a:solidFill>
                  <a:schemeClr val="tx1">
                    <a:tint val="75000"/>
                  </a:schemeClr>
                </a:solidFill>
              </a:defRPr>
            </a:lvl6pPr>
            <a:lvl7pPr marL="1728212" indent="0">
              <a:buNone/>
              <a:defRPr sz="1000">
                <a:solidFill>
                  <a:schemeClr val="tx1">
                    <a:tint val="75000"/>
                  </a:schemeClr>
                </a:solidFill>
              </a:defRPr>
            </a:lvl7pPr>
            <a:lvl8pPr marL="2016248" indent="0">
              <a:buNone/>
              <a:defRPr sz="1000">
                <a:solidFill>
                  <a:schemeClr val="tx1">
                    <a:tint val="75000"/>
                  </a:schemeClr>
                </a:solidFill>
              </a:defRPr>
            </a:lvl8pPr>
            <a:lvl9pPr marL="2304283" indent="0">
              <a:buNone/>
              <a:defRPr sz="10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71488" y="4767267"/>
            <a:ext cx="1543050" cy="273844"/>
          </a:xfrm>
        </p:spPr>
        <p:txBody>
          <a:bodyPr lIns="57607" tIns="28804" rIns="57607" bIns="28804"/>
          <a:lstStyle/>
          <a:p>
            <a:pPr defTabSz="576070">
              <a:buClrTx/>
            </a:pPr>
            <a:fld id="{82F288E0-7875-42C4-84C8-98DBBD3BF4D2}" type="datetimeFigureOut">
              <a:rPr lang="zh-CN" altLang="en-US" sz="1100" kern="1200" smtClean="0">
                <a:solidFill>
                  <a:prstClr val="black"/>
                </a:solidFill>
                <a:cs typeface="+mn-cs"/>
              </a:rPr>
              <a:pPr defTabSz="576070">
                <a:buClrTx/>
              </a:pPr>
              <a:t>2022/1/25</a:t>
            </a:fld>
            <a:endParaRPr lang="zh-CN" altLang="en-US" sz="1100" kern="1200">
              <a:solidFill>
                <a:prstClr val="black"/>
              </a:solidFill>
              <a:cs typeface="+mn-cs"/>
            </a:endParaRPr>
          </a:p>
        </p:txBody>
      </p:sp>
      <p:sp>
        <p:nvSpPr>
          <p:cNvPr id="5" name="页脚占位符 4"/>
          <p:cNvSpPr>
            <a:spLocks noGrp="1"/>
          </p:cNvSpPr>
          <p:nvPr>
            <p:ph type="ftr" sz="quarter" idx="11"/>
          </p:nvPr>
        </p:nvSpPr>
        <p:spPr>
          <a:xfrm>
            <a:off x="2271715" y="4767267"/>
            <a:ext cx="2314575" cy="273844"/>
          </a:xfrm>
        </p:spPr>
        <p:txBody>
          <a:bodyPr lIns="57607" tIns="28804" rIns="57607" bIns="28804"/>
          <a:lstStyle/>
          <a:p>
            <a:pPr defTabSz="576070">
              <a:buClrTx/>
            </a:pPr>
            <a:endParaRPr lang="zh-CN" altLang="en-US" sz="1100" kern="1200">
              <a:solidFill>
                <a:prstClr val="black"/>
              </a:solidFill>
              <a:cs typeface="+mn-cs"/>
            </a:endParaRPr>
          </a:p>
        </p:txBody>
      </p:sp>
      <p:sp>
        <p:nvSpPr>
          <p:cNvPr id="6" name="灯片编号占位符 5"/>
          <p:cNvSpPr>
            <a:spLocks noGrp="1"/>
          </p:cNvSpPr>
          <p:nvPr>
            <p:ph type="sldNum" sz="quarter" idx="12"/>
          </p:nvPr>
        </p:nvSpPr>
        <p:spPr>
          <a:xfrm>
            <a:off x="4843463" y="4767267"/>
            <a:ext cx="1543050" cy="273844"/>
          </a:xfrm>
        </p:spPr>
        <p:txBody>
          <a:bodyPr lIns="57607" tIns="28804" rIns="57607" bIns="28804"/>
          <a:lstStyle/>
          <a:p>
            <a:pPr defTabSz="576070">
              <a:buClrTx/>
            </a:pPr>
            <a:fld id="{7D9BB5D0-35E4-459D-AEF3-FE4D7C45CC19}" type="slidenum">
              <a:rPr lang="zh-CN" altLang="en-US" sz="1100" kern="1200" smtClean="0">
                <a:solidFill>
                  <a:prstClr val="black"/>
                </a:solidFill>
                <a:cs typeface="+mn-cs"/>
              </a:rPr>
              <a:pPr defTabSz="576070">
                <a:buClrTx/>
              </a:pPr>
              <a:t>‹#›</a:t>
            </a:fld>
            <a:endParaRPr lang="zh-CN" altLang="en-US" sz="1100" kern="1200">
              <a:solidFill>
                <a:prstClr val="black"/>
              </a:solidFill>
              <a:cs typeface="+mn-cs"/>
            </a:endParaRPr>
          </a:p>
        </p:txBody>
      </p:sp>
    </p:spTree>
    <p:extLst>
      <p:ext uri="{BB962C8B-B14F-4D97-AF65-F5344CB8AC3E}">
        <p14:creationId xmlns:p14="http://schemas.microsoft.com/office/powerpoint/2010/main" val="199217736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71490" y="273847"/>
            <a:ext cx="5915025" cy="994172"/>
          </a:xfrm>
        </p:spPr>
        <p:txBody>
          <a:bodyPr lIns="57607" tIns="28804" rIns="57607" bIns="28804"/>
          <a:lstStyle>
            <a:lvl1pPr algn="ctr">
              <a:defRPr/>
            </a:lvl1pPr>
          </a:lstStyle>
          <a:p>
            <a:r>
              <a:rPr lang="zh-CN" altLang="en-US"/>
              <a:t>单击此处编辑母版标题样式</a:t>
            </a:r>
          </a:p>
        </p:txBody>
      </p:sp>
      <p:sp>
        <p:nvSpPr>
          <p:cNvPr id="3" name="内容占位符 2"/>
          <p:cNvSpPr>
            <a:spLocks noGrp="1"/>
          </p:cNvSpPr>
          <p:nvPr>
            <p:ph sz="half" idx="1"/>
          </p:nvPr>
        </p:nvSpPr>
        <p:spPr>
          <a:xfrm>
            <a:off x="471488" y="1369219"/>
            <a:ext cx="2914650" cy="3263504"/>
          </a:xfrm>
        </p:spPr>
        <p:txBody>
          <a:bodyPr lIns="57607" tIns="28804" rIns="57607" bIns="2880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3471863" y="1369219"/>
            <a:ext cx="2914650" cy="3263504"/>
          </a:xfrm>
        </p:spPr>
        <p:txBody>
          <a:bodyPr lIns="57607" tIns="28804" rIns="57607" bIns="2880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71488" y="4767267"/>
            <a:ext cx="1543050" cy="273844"/>
          </a:xfrm>
        </p:spPr>
        <p:txBody>
          <a:bodyPr lIns="57607" tIns="28804" rIns="57607" bIns="28804"/>
          <a:lstStyle/>
          <a:p>
            <a:pPr defTabSz="576070">
              <a:buClrTx/>
            </a:pPr>
            <a:fld id="{82F288E0-7875-42C4-84C8-98DBBD3BF4D2}" type="datetimeFigureOut">
              <a:rPr lang="zh-CN" altLang="en-US" sz="1100" kern="1200" smtClean="0">
                <a:solidFill>
                  <a:prstClr val="black"/>
                </a:solidFill>
                <a:cs typeface="+mn-cs"/>
              </a:rPr>
              <a:pPr defTabSz="576070">
                <a:buClrTx/>
              </a:pPr>
              <a:t>2022/1/25</a:t>
            </a:fld>
            <a:endParaRPr lang="zh-CN" altLang="en-US" sz="1100" kern="1200">
              <a:solidFill>
                <a:prstClr val="black"/>
              </a:solidFill>
              <a:cs typeface="+mn-cs"/>
            </a:endParaRPr>
          </a:p>
        </p:txBody>
      </p:sp>
      <p:sp>
        <p:nvSpPr>
          <p:cNvPr id="6" name="页脚占位符 5"/>
          <p:cNvSpPr>
            <a:spLocks noGrp="1"/>
          </p:cNvSpPr>
          <p:nvPr>
            <p:ph type="ftr" sz="quarter" idx="11"/>
          </p:nvPr>
        </p:nvSpPr>
        <p:spPr>
          <a:xfrm>
            <a:off x="2271715" y="4767267"/>
            <a:ext cx="2314575" cy="273844"/>
          </a:xfrm>
        </p:spPr>
        <p:txBody>
          <a:bodyPr lIns="57607" tIns="28804" rIns="57607" bIns="28804"/>
          <a:lstStyle/>
          <a:p>
            <a:pPr defTabSz="576070">
              <a:buClrTx/>
            </a:pPr>
            <a:endParaRPr lang="zh-CN" altLang="en-US" sz="1100" kern="1200">
              <a:solidFill>
                <a:prstClr val="black"/>
              </a:solidFill>
              <a:cs typeface="+mn-cs"/>
            </a:endParaRPr>
          </a:p>
        </p:txBody>
      </p:sp>
      <p:sp>
        <p:nvSpPr>
          <p:cNvPr id="7" name="灯片编号占位符 6"/>
          <p:cNvSpPr>
            <a:spLocks noGrp="1"/>
          </p:cNvSpPr>
          <p:nvPr>
            <p:ph type="sldNum" sz="quarter" idx="12"/>
          </p:nvPr>
        </p:nvSpPr>
        <p:spPr>
          <a:xfrm>
            <a:off x="4843463" y="4767267"/>
            <a:ext cx="1543050" cy="273844"/>
          </a:xfrm>
        </p:spPr>
        <p:txBody>
          <a:bodyPr lIns="57607" tIns="28804" rIns="57607" bIns="28804"/>
          <a:lstStyle/>
          <a:p>
            <a:pPr defTabSz="576070">
              <a:buClrTx/>
            </a:pPr>
            <a:fld id="{7D9BB5D0-35E4-459D-AEF3-FE4D7C45CC19}" type="slidenum">
              <a:rPr lang="zh-CN" altLang="en-US" sz="1100" kern="1200" smtClean="0">
                <a:solidFill>
                  <a:prstClr val="black"/>
                </a:solidFill>
                <a:cs typeface="+mn-cs"/>
              </a:rPr>
              <a:pPr defTabSz="576070">
                <a:buClrTx/>
              </a:pPr>
              <a:t>‹#›</a:t>
            </a:fld>
            <a:endParaRPr lang="zh-CN" altLang="en-US" sz="1100" kern="1200">
              <a:solidFill>
                <a:prstClr val="black"/>
              </a:solidFill>
              <a:cs typeface="+mn-cs"/>
            </a:endParaRPr>
          </a:p>
        </p:txBody>
      </p:sp>
    </p:spTree>
    <p:extLst>
      <p:ext uri="{BB962C8B-B14F-4D97-AF65-F5344CB8AC3E}">
        <p14:creationId xmlns:p14="http://schemas.microsoft.com/office/powerpoint/2010/main" val="392838558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561" y="273845"/>
            <a:ext cx="5915025" cy="600075"/>
          </a:xfrm>
        </p:spPr>
        <p:txBody>
          <a:bodyPr lIns="57607" tIns="28804" rIns="57607" bIns="28804"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472202" y="1111570"/>
            <a:ext cx="2936796" cy="617696"/>
          </a:xfrm>
        </p:spPr>
        <p:txBody>
          <a:bodyPr lIns="57607" tIns="28804" rIns="57607" bIns="28804" anchor="ctr" anchorCtr="0"/>
          <a:lstStyle>
            <a:lvl1pPr marL="0" indent="0">
              <a:buNone/>
              <a:defRPr sz="2000">
                <a:solidFill>
                  <a:srgbClr val="0070C0"/>
                </a:solidFill>
              </a:defRPr>
            </a:lvl1pPr>
            <a:lvl2pPr marL="288036" indent="0">
              <a:buNone/>
              <a:defRPr sz="1500"/>
            </a:lvl2pPr>
            <a:lvl3pPr marL="576070" indent="0">
              <a:buNone/>
              <a:defRPr sz="1300"/>
            </a:lvl3pPr>
            <a:lvl4pPr marL="864106" indent="0">
              <a:buNone/>
              <a:defRPr sz="1100"/>
            </a:lvl4pPr>
            <a:lvl5pPr marL="1152142" indent="0">
              <a:buNone/>
              <a:defRPr sz="1100"/>
            </a:lvl5pPr>
            <a:lvl6pPr marL="1440177" indent="0">
              <a:buNone/>
              <a:defRPr sz="1100"/>
            </a:lvl6pPr>
            <a:lvl7pPr marL="1728212" indent="0">
              <a:buNone/>
              <a:defRPr sz="1100"/>
            </a:lvl7pPr>
            <a:lvl8pPr marL="2016248" indent="0">
              <a:buNone/>
              <a:defRPr sz="1100"/>
            </a:lvl8pPr>
            <a:lvl9pPr marL="2304283" indent="0">
              <a:buNone/>
              <a:defRPr sz="1100"/>
            </a:lvl9pPr>
          </a:lstStyle>
          <a:p>
            <a:pPr lvl="0"/>
            <a:r>
              <a:rPr lang="zh-CN" altLang="en-US"/>
              <a:t>单击此处编辑母版文本样式</a:t>
            </a:r>
          </a:p>
        </p:txBody>
      </p:sp>
      <p:sp>
        <p:nvSpPr>
          <p:cNvPr id="4" name="内容占位符 3"/>
          <p:cNvSpPr>
            <a:spLocks noGrp="1"/>
          </p:cNvSpPr>
          <p:nvPr>
            <p:ph sz="half" idx="2"/>
          </p:nvPr>
        </p:nvSpPr>
        <p:spPr>
          <a:xfrm>
            <a:off x="471487" y="1776417"/>
            <a:ext cx="2937510" cy="2865596"/>
          </a:xfrm>
        </p:spPr>
        <p:txBody>
          <a:bodyPr lIns="57607" tIns="28804" rIns="57607" bIns="28804"/>
          <a:lstStyle>
            <a:lvl1pPr>
              <a:defRPr sz="1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3519370" y="1111570"/>
            <a:ext cx="2867144" cy="617696"/>
          </a:xfrm>
        </p:spPr>
        <p:txBody>
          <a:bodyPr lIns="57607" tIns="28804" rIns="57607" bIns="28804" anchor="ctr" anchorCtr="0"/>
          <a:lstStyle>
            <a:lvl1pPr marL="0" indent="0">
              <a:buNone/>
              <a:defRPr sz="2000">
                <a:solidFill>
                  <a:srgbClr val="0070C0"/>
                </a:solidFill>
              </a:defRPr>
            </a:lvl1pPr>
            <a:lvl2pPr marL="288036" indent="0">
              <a:buNone/>
              <a:defRPr sz="1500"/>
            </a:lvl2pPr>
            <a:lvl3pPr marL="576070" indent="0">
              <a:buNone/>
              <a:defRPr sz="1300"/>
            </a:lvl3pPr>
            <a:lvl4pPr marL="864106" indent="0">
              <a:buNone/>
              <a:defRPr sz="1100"/>
            </a:lvl4pPr>
            <a:lvl5pPr marL="1152142" indent="0">
              <a:buNone/>
              <a:defRPr sz="1100"/>
            </a:lvl5pPr>
            <a:lvl6pPr marL="1440177" indent="0">
              <a:buNone/>
              <a:defRPr sz="1100"/>
            </a:lvl6pPr>
            <a:lvl7pPr marL="1728212" indent="0">
              <a:buNone/>
              <a:defRPr sz="1100"/>
            </a:lvl7pPr>
            <a:lvl8pPr marL="2016248" indent="0">
              <a:buNone/>
              <a:defRPr sz="1100"/>
            </a:lvl8pPr>
            <a:lvl9pPr marL="2304283" indent="0">
              <a:buNone/>
              <a:defRPr sz="1100"/>
            </a:lvl9pPr>
          </a:lstStyle>
          <a:p>
            <a:pPr lvl="0"/>
            <a:r>
              <a:rPr lang="zh-CN" altLang="en-US"/>
              <a:t>单击此处编辑母版文本样式</a:t>
            </a:r>
          </a:p>
        </p:txBody>
      </p:sp>
      <p:sp>
        <p:nvSpPr>
          <p:cNvPr id="6" name="内容占位符 5"/>
          <p:cNvSpPr>
            <a:spLocks noGrp="1"/>
          </p:cNvSpPr>
          <p:nvPr>
            <p:ph sz="quarter" idx="4"/>
          </p:nvPr>
        </p:nvSpPr>
        <p:spPr>
          <a:xfrm>
            <a:off x="3519370" y="1776417"/>
            <a:ext cx="2867144" cy="2865596"/>
          </a:xfrm>
        </p:spPr>
        <p:txBody>
          <a:bodyPr lIns="57607" tIns="28804" rIns="57607" bIns="28804"/>
          <a:lstStyle>
            <a:lvl1pPr>
              <a:defRPr sz="1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71488" y="4767267"/>
            <a:ext cx="1543050" cy="273844"/>
          </a:xfrm>
        </p:spPr>
        <p:txBody>
          <a:bodyPr lIns="57607" tIns="28804" rIns="57607" bIns="28804"/>
          <a:lstStyle/>
          <a:p>
            <a:pPr defTabSz="576070">
              <a:buClrTx/>
            </a:pPr>
            <a:fld id="{82F288E0-7875-42C4-84C8-98DBBD3BF4D2}" type="datetimeFigureOut">
              <a:rPr lang="zh-CN" altLang="en-US" sz="1100" kern="1200" smtClean="0">
                <a:solidFill>
                  <a:prstClr val="black"/>
                </a:solidFill>
                <a:cs typeface="+mn-cs"/>
              </a:rPr>
              <a:pPr defTabSz="576070">
                <a:buClrTx/>
              </a:pPr>
              <a:t>2022/1/25</a:t>
            </a:fld>
            <a:endParaRPr lang="zh-CN" altLang="en-US" sz="1100" kern="1200">
              <a:solidFill>
                <a:prstClr val="black"/>
              </a:solidFill>
              <a:cs typeface="+mn-cs"/>
            </a:endParaRPr>
          </a:p>
        </p:txBody>
      </p:sp>
      <p:sp>
        <p:nvSpPr>
          <p:cNvPr id="8" name="页脚占位符 7"/>
          <p:cNvSpPr>
            <a:spLocks noGrp="1"/>
          </p:cNvSpPr>
          <p:nvPr>
            <p:ph type="ftr" sz="quarter" idx="11"/>
          </p:nvPr>
        </p:nvSpPr>
        <p:spPr>
          <a:xfrm>
            <a:off x="2271715" y="4767267"/>
            <a:ext cx="2314575" cy="273844"/>
          </a:xfrm>
        </p:spPr>
        <p:txBody>
          <a:bodyPr lIns="57607" tIns="28804" rIns="57607" bIns="28804"/>
          <a:lstStyle/>
          <a:p>
            <a:pPr defTabSz="576070">
              <a:buClrTx/>
            </a:pPr>
            <a:endParaRPr lang="zh-CN" altLang="en-US" sz="1100" kern="1200">
              <a:solidFill>
                <a:prstClr val="black"/>
              </a:solidFill>
              <a:cs typeface="+mn-cs"/>
            </a:endParaRPr>
          </a:p>
        </p:txBody>
      </p:sp>
      <p:sp>
        <p:nvSpPr>
          <p:cNvPr id="9" name="灯片编号占位符 8"/>
          <p:cNvSpPr>
            <a:spLocks noGrp="1"/>
          </p:cNvSpPr>
          <p:nvPr>
            <p:ph type="sldNum" sz="quarter" idx="12"/>
          </p:nvPr>
        </p:nvSpPr>
        <p:spPr>
          <a:xfrm>
            <a:off x="4843463" y="4767267"/>
            <a:ext cx="1543050" cy="273844"/>
          </a:xfrm>
        </p:spPr>
        <p:txBody>
          <a:bodyPr lIns="57607" tIns="28804" rIns="57607" bIns="28804"/>
          <a:lstStyle/>
          <a:p>
            <a:pPr defTabSz="576070">
              <a:buClrTx/>
            </a:pPr>
            <a:fld id="{7D9BB5D0-35E4-459D-AEF3-FE4D7C45CC19}" type="slidenum">
              <a:rPr lang="zh-CN" altLang="en-US" sz="1100" kern="1200" smtClean="0">
                <a:solidFill>
                  <a:prstClr val="black"/>
                </a:solidFill>
                <a:cs typeface="+mn-cs"/>
              </a:rPr>
              <a:pPr defTabSz="576070">
                <a:buClrTx/>
              </a:pPr>
              <a:t>‹#›</a:t>
            </a:fld>
            <a:endParaRPr lang="zh-CN" altLang="en-US" sz="1100" kern="1200">
              <a:solidFill>
                <a:prstClr val="black"/>
              </a:solidFill>
              <a:cs typeface="+mn-cs"/>
            </a:endParaRPr>
          </a:p>
        </p:txBody>
      </p:sp>
      <p:sp>
        <p:nvSpPr>
          <p:cNvPr id="11" name="矩形 10"/>
          <p:cNvSpPr/>
          <p:nvPr userDrawn="1"/>
        </p:nvSpPr>
        <p:spPr>
          <a:xfrm>
            <a:off x="4765604" y="3329283"/>
            <a:ext cx="436014" cy="319781"/>
          </a:xfrm>
          <a:prstGeom prst="rect">
            <a:avLst/>
          </a:prstGeom>
        </p:spPr>
        <p:txBody>
          <a:bodyPr wrap="square" lIns="57607" tIns="28804" rIns="57607" bIns="28804">
            <a:spAutoFit/>
          </a:bodyPr>
          <a:lstStyle/>
          <a:p>
            <a:pPr defTabSz="576070">
              <a:buClrTx/>
              <a:buFontTx/>
              <a:buNone/>
            </a:pPr>
            <a:r>
              <a:rPr lang="en-US" altLang="zh-CN" sz="100" kern="1200" dirty="0">
                <a:solidFill>
                  <a:prstClr val="white"/>
                </a:solidFill>
                <a:latin typeface="Calibri"/>
                <a:ea typeface="宋体"/>
                <a:cs typeface="+mn-cs"/>
              </a:rPr>
              <a:t>PPT</a:t>
            </a:r>
            <a:r>
              <a:rPr lang="zh-CN" altLang="en-US" sz="100" kern="1200" dirty="0">
                <a:solidFill>
                  <a:prstClr val="white"/>
                </a:solidFill>
                <a:latin typeface="Calibri"/>
                <a:ea typeface="宋体"/>
                <a:cs typeface="+mn-cs"/>
              </a:rPr>
              <a:t>模板下载：</a:t>
            </a:r>
            <a:r>
              <a:rPr lang="en-US" altLang="zh-CN" sz="100" kern="1200" dirty="0">
                <a:solidFill>
                  <a:prstClr val="white"/>
                </a:solidFill>
                <a:latin typeface="Calibri"/>
                <a:ea typeface="宋体"/>
                <a:cs typeface="+mn-cs"/>
              </a:rPr>
              <a:t>www.1ppt.com/moban/          </a:t>
            </a:r>
            <a:r>
              <a:rPr lang="zh-CN" altLang="en-US" sz="100" kern="1200" dirty="0">
                <a:solidFill>
                  <a:prstClr val="white"/>
                </a:solidFill>
                <a:latin typeface="Calibri"/>
                <a:ea typeface="宋体"/>
                <a:cs typeface="+mn-cs"/>
              </a:rPr>
              <a:t>行业</a:t>
            </a:r>
            <a:r>
              <a:rPr lang="en-US" altLang="zh-CN" sz="100" kern="1200" dirty="0">
                <a:solidFill>
                  <a:prstClr val="white"/>
                </a:solidFill>
                <a:latin typeface="Calibri"/>
                <a:ea typeface="宋体"/>
                <a:cs typeface="+mn-cs"/>
              </a:rPr>
              <a:t>PPT</a:t>
            </a:r>
            <a:r>
              <a:rPr lang="zh-CN" altLang="en-US" sz="100" kern="1200" dirty="0">
                <a:solidFill>
                  <a:prstClr val="white"/>
                </a:solidFill>
                <a:latin typeface="Calibri"/>
                <a:ea typeface="宋体"/>
                <a:cs typeface="+mn-cs"/>
              </a:rPr>
              <a:t>模板：</a:t>
            </a:r>
            <a:r>
              <a:rPr lang="en-US" altLang="zh-CN" sz="100" kern="1200" dirty="0">
                <a:solidFill>
                  <a:prstClr val="white"/>
                </a:solidFill>
                <a:latin typeface="Calibri"/>
                <a:ea typeface="宋体"/>
                <a:cs typeface="+mn-cs"/>
              </a:rPr>
              <a:t>www.1ppt.com/hangye/ </a:t>
            </a:r>
          </a:p>
          <a:p>
            <a:pPr defTabSz="576070">
              <a:buClrTx/>
              <a:buFontTx/>
              <a:buNone/>
            </a:pPr>
            <a:r>
              <a:rPr lang="zh-CN" altLang="en-US" sz="100" kern="1200" dirty="0">
                <a:solidFill>
                  <a:prstClr val="white"/>
                </a:solidFill>
                <a:latin typeface="Calibri"/>
                <a:ea typeface="宋体"/>
                <a:cs typeface="+mn-cs"/>
              </a:rPr>
              <a:t>节日</a:t>
            </a:r>
            <a:r>
              <a:rPr lang="en-US" altLang="zh-CN" sz="100" kern="1200" dirty="0">
                <a:solidFill>
                  <a:prstClr val="white"/>
                </a:solidFill>
                <a:latin typeface="Calibri"/>
                <a:ea typeface="宋体"/>
                <a:cs typeface="+mn-cs"/>
              </a:rPr>
              <a:t>PPT</a:t>
            </a:r>
            <a:r>
              <a:rPr lang="zh-CN" altLang="en-US" sz="100" kern="1200" dirty="0">
                <a:solidFill>
                  <a:prstClr val="white"/>
                </a:solidFill>
                <a:latin typeface="Calibri"/>
                <a:ea typeface="宋体"/>
                <a:cs typeface="+mn-cs"/>
              </a:rPr>
              <a:t>模板：</a:t>
            </a:r>
            <a:r>
              <a:rPr lang="en-US" altLang="zh-CN" sz="100" kern="1200" dirty="0">
                <a:solidFill>
                  <a:prstClr val="white"/>
                </a:solidFill>
                <a:latin typeface="Calibri"/>
                <a:ea typeface="宋体"/>
                <a:cs typeface="+mn-cs"/>
              </a:rPr>
              <a:t>www.1ppt.com/jieri/          PPT</a:t>
            </a:r>
            <a:r>
              <a:rPr lang="zh-CN" altLang="en-US" sz="100" kern="1200" dirty="0">
                <a:solidFill>
                  <a:prstClr val="white"/>
                </a:solidFill>
                <a:latin typeface="Calibri"/>
                <a:ea typeface="宋体"/>
                <a:cs typeface="+mn-cs"/>
              </a:rPr>
              <a:t>素材：</a:t>
            </a:r>
            <a:r>
              <a:rPr lang="en-US" altLang="zh-CN" sz="100" kern="1200" dirty="0">
                <a:solidFill>
                  <a:prstClr val="white"/>
                </a:solidFill>
                <a:latin typeface="Calibri"/>
                <a:ea typeface="宋体"/>
                <a:cs typeface="+mn-cs"/>
              </a:rPr>
              <a:t>www.1ppt.com/sucai/</a:t>
            </a:r>
          </a:p>
          <a:p>
            <a:pPr defTabSz="576070">
              <a:buClrTx/>
              <a:buFontTx/>
              <a:buNone/>
            </a:pPr>
            <a:r>
              <a:rPr lang="en-US" altLang="zh-CN" sz="100" kern="1200" dirty="0">
                <a:solidFill>
                  <a:prstClr val="white"/>
                </a:solidFill>
                <a:latin typeface="Calibri"/>
                <a:ea typeface="宋体"/>
                <a:cs typeface="+mn-cs"/>
              </a:rPr>
              <a:t>PPT</a:t>
            </a:r>
            <a:r>
              <a:rPr lang="zh-CN" altLang="en-US" sz="100" kern="1200" dirty="0">
                <a:solidFill>
                  <a:prstClr val="white"/>
                </a:solidFill>
                <a:latin typeface="Calibri"/>
                <a:ea typeface="宋体"/>
                <a:cs typeface="+mn-cs"/>
              </a:rPr>
              <a:t>背景图片：</a:t>
            </a:r>
            <a:r>
              <a:rPr lang="en-US" altLang="zh-CN" sz="100" kern="1200" dirty="0">
                <a:solidFill>
                  <a:prstClr val="white"/>
                </a:solidFill>
                <a:latin typeface="Calibri"/>
                <a:ea typeface="宋体"/>
                <a:cs typeface="+mn-cs"/>
              </a:rPr>
              <a:t>www.1ppt.com/beijing/        PPT</a:t>
            </a:r>
            <a:r>
              <a:rPr lang="zh-CN" altLang="en-US" sz="100" kern="1200" dirty="0">
                <a:solidFill>
                  <a:prstClr val="white"/>
                </a:solidFill>
                <a:latin typeface="Calibri"/>
                <a:ea typeface="宋体"/>
                <a:cs typeface="+mn-cs"/>
              </a:rPr>
              <a:t>图表：</a:t>
            </a:r>
            <a:r>
              <a:rPr lang="en-US" altLang="zh-CN" sz="100" kern="1200" dirty="0">
                <a:solidFill>
                  <a:prstClr val="white"/>
                </a:solidFill>
                <a:latin typeface="Calibri"/>
                <a:ea typeface="宋体"/>
                <a:cs typeface="+mn-cs"/>
              </a:rPr>
              <a:t>www.1ppt.com/tubiao/      </a:t>
            </a:r>
          </a:p>
          <a:p>
            <a:pPr defTabSz="576070">
              <a:buClrTx/>
              <a:buFontTx/>
              <a:buNone/>
            </a:pPr>
            <a:r>
              <a:rPr lang="zh-CN" altLang="en-US" sz="100" kern="1200" dirty="0">
                <a:solidFill>
                  <a:prstClr val="white"/>
                </a:solidFill>
                <a:latin typeface="Calibri"/>
                <a:ea typeface="宋体"/>
                <a:cs typeface="+mn-cs"/>
              </a:rPr>
              <a:t>精美</a:t>
            </a:r>
            <a:r>
              <a:rPr lang="en-US" altLang="zh-CN" sz="100" kern="1200" dirty="0">
                <a:solidFill>
                  <a:prstClr val="white"/>
                </a:solidFill>
                <a:latin typeface="Calibri"/>
                <a:ea typeface="宋体"/>
                <a:cs typeface="+mn-cs"/>
              </a:rPr>
              <a:t>PPT</a:t>
            </a:r>
            <a:r>
              <a:rPr lang="zh-CN" altLang="en-US" sz="100" kern="1200" dirty="0">
                <a:solidFill>
                  <a:prstClr val="white"/>
                </a:solidFill>
                <a:latin typeface="Calibri"/>
                <a:ea typeface="宋体"/>
                <a:cs typeface="+mn-cs"/>
              </a:rPr>
              <a:t>下载：</a:t>
            </a:r>
            <a:r>
              <a:rPr lang="en-US" altLang="zh-CN" sz="100" kern="1200" dirty="0">
                <a:solidFill>
                  <a:prstClr val="white"/>
                </a:solidFill>
                <a:latin typeface="Calibri"/>
                <a:ea typeface="宋体"/>
                <a:cs typeface="+mn-cs"/>
              </a:rPr>
              <a:t>www.1ppt.com/xiazai/         PPT</a:t>
            </a:r>
            <a:r>
              <a:rPr lang="zh-CN" altLang="en-US" sz="100" kern="1200" dirty="0">
                <a:solidFill>
                  <a:prstClr val="white"/>
                </a:solidFill>
                <a:latin typeface="Calibri"/>
                <a:ea typeface="宋体"/>
                <a:cs typeface="+mn-cs"/>
              </a:rPr>
              <a:t>教程： </a:t>
            </a:r>
            <a:r>
              <a:rPr lang="en-US" altLang="zh-CN" sz="100" kern="1200" dirty="0">
                <a:solidFill>
                  <a:prstClr val="white"/>
                </a:solidFill>
                <a:latin typeface="Calibri"/>
                <a:ea typeface="宋体"/>
                <a:cs typeface="+mn-cs"/>
              </a:rPr>
              <a:t>www.1ppt.com/powerpoint/      </a:t>
            </a:r>
          </a:p>
          <a:p>
            <a:pPr defTabSz="576070">
              <a:buClrTx/>
              <a:buFontTx/>
              <a:buNone/>
            </a:pPr>
            <a:r>
              <a:rPr lang="en-US" altLang="zh-CN" sz="100" kern="1200" dirty="0">
                <a:solidFill>
                  <a:prstClr val="white"/>
                </a:solidFill>
                <a:latin typeface="Calibri"/>
                <a:ea typeface="宋体"/>
                <a:cs typeface="+mn-cs"/>
              </a:rPr>
              <a:t>PPT</a:t>
            </a:r>
            <a:r>
              <a:rPr lang="zh-CN" altLang="en-US" sz="100" kern="1200" dirty="0">
                <a:solidFill>
                  <a:prstClr val="white"/>
                </a:solidFill>
                <a:latin typeface="Calibri"/>
                <a:ea typeface="宋体"/>
                <a:cs typeface="+mn-cs"/>
              </a:rPr>
              <a:t>课件：</a:t>
            </a:r>
            <a:r>
              <a:rPr lang="en-US" altLang="zh-CN" sz="100" kern="1200" dirty="0">
                <a:solidFill>
                  <a:prstClr val="white"/>
                </a:solidFill>
                <a:latin typeface="Calibri"/>
                <a:ea typeface="宋体"/>
                <a:cs typeface="+mn-cs"/>
              </a:rPr>
              <a:t>www.1ppt.com/kejian/             </a:t>
            </a:r>
            <a:r>
              <a:rPr lang="zh-CN" altLang="en-US" sz="100" kern="1200" dirty="0">
                <a:solidFill>
                  <a:prstClr val="white"/>
                </a:solidFill>
                <a:latin typeface="Calibri"/>
                <a:ea typeface="宋体"/>
                <a:cs typeface="+mn-cs"/>
              </a:rPr>
              <a:t>字体下载：</a:t>
            </a:r>
            <a:r>
              <a:rPr lang="en-US" altLang="zh-CN" sz="100" kern="1200" dirty="0">
                <a:solidFill>
                  <a:prstClr val="white"/>
                </a:solidFill>
                <a:latin typeface="Calibri"/>
                <a:ea typeface="宋体"/>
                <a:cs typeface="+mn-cs"/>
              </a:rPr>
              <a:t>www.1ppt.com/ziti/</a:t>
            </a:r>
          </a:p>
          <a:p>
            <a:pPr defTabSz="576070">
              <a:buClrTx/>
              <a:buFontTx/>
              <a:buNone/>
            </a:pPr>
            <a:r>
              <a:rPr lang="zh-CN" altLang="en-US" sz="100" kern="1200" dirty="0">
                <a:solidFill>
                  <a:prstClr val="white"/>
                </a:solidFill>
                <a:latin typeface="Calibri"/>
                <a:ea typeface="宋体"/>
                <a:cs typeface="+mn-cs"/>
              </a:rPr>
              <a:t>工作总结</a:t>
            </a:r>
            <a:r>
              <a:rPr lang="en-US" altLang="zh-CN" sz="100" kern="1200" dirty="0">
                <a:solidFill>
                  <a:prstClr val="white"/>
                </a:solidFill>
                <a:latin typeface="Calibri"/>
                <a:ea typeface="宋体"/>
                <a:cs typeface="+mn-cs"/>
              </a:rPr>
              <a:t>PPT</a:t>
            </a:r>
            <a:r>
              <a:rPr lang="zh-CN" altLang="en-US" sz="100" kern="1200" dirty="0">
                <a:solidFill>
                  <a:prstClr val="white"/>
                </a:solidFill>
                <a:latin typeface="Calibri"/>
                <a:ea typeface="宋体"/>
                <a:cs typeface="+mn-cs"/>
              </a:rPr>
              <a:t>：</a:t>
            </a:r>
            <a:r>
              <a:rPr lang="en-US" altLang="zh-CN" sz="100" kern="1200" dirty="0">
                <a:solidFill>
                  <a:prstClr val="white"/>
                </a:solidFill>
                <a:latin typeface="Calibri"/>
                <a:ea typeface="宋体"/>
                <a:cs typeface="+mn-cs"/>
              </a:rPr>
              <a:t>www.1ppt.com/xiazai/zongjie/ </a:t>
            </a:r>
            <a:r>
              <a:rPr lang="zh-CN" altLang="en-US" sz="100" kern="1200" dirty="0">
                <a:solidFill>
                  <a:prstClr val="white"/>
                </a:solidFill>
                <a:latin typeface="Calibri"/>
                <a:ea typeface="宋体"/>
                <a:cs typeface="+mn-cs"/>
              </a:rPr>
              <a:t>工作计划：</a:t>
            </a:r>
            <a:r>
              <a:rPr lang="en-US" altLang="zh-CN" sz="100" kern="1200" dirty="0">
                <a:solidFill>
                  <a:prstClr val="white"/>
                </a:solidFill>
                <a:latin typeface="Calibri"/>
                <a:ea typeface="宋体"/>
                <a:cs typeface="+mn-cs"/>
              </a:rPr>
              <a:t>www.1ppt.com/xiazai/jihua/</a:t>
            </a:r>
          </a:p>
          <a:p>
            <a:pPr defTabSz="576070">
              <a:buClrTx/>
              <a:buFontTx/>
              <a:buNone/>
            </a:pPr>
            <a:r>
              <a:rPr lang="zh-CN" altLang="en-US" sz="100" kern="1200" dirty="0">
                <a:solidFill>
                  <a:prstClr val="white"/>
                </a:solidFill>
                <a:latin typeface="Calibri"/>
                <a:ea typeface="宋体"/>
                <a:cs typeface="+mn-cs"/>
              </a:rPr>
              <a:t>商务</a:t>
            </a:r>
            <a:r>
              <a:rPr lang="en-US" altLang="zh-CN" sz="100" kern="1200" dirty="0">
                <a:solidFill>
                  <a:prstClr val="white"/>
                </a:solidFill>
                <a:latin typeface="Calibri"/>
                <a:ea typeface="宋体"/>
                <a:cs typeface="+mn-cs"/>
              </a:rPr>
              <a:t>PPT</a:t>
            </a:r>
            <a:r>
              <a:rPr lang="zh-CN" altLang="en-US" sz="100" kern="1200" dirty="0">
                <a:solidFill>
                  <a:prstClr val="white"/>
                </a:solidFill>
                <a:latin typeface="Calibri"/>
                <a:ea typeface="宋体"/>
                <a:cs typeface="+mn-cs"/>
              </a:rPr>
              <a:t>模板：</a:t>
            </a:r>
            <a:r>
              <a:rPr lang="en-US" altLang="zh-CN" sz="100" kern="1200" dirty="0">
                <a:solidFill>
                  <a:prstClr val="white"/>
                </a:solidFill>
                <a:latin typeface="Calibri"/>
                <a:ea typeface="宋体"/>
                <a:cs typeface="+mn-cs"/>
              </a:rPr>
              <a:t>www.1ppt.com/moban/shangwu/  </a:t>
            </a:r>
            <a:r>
              <a:rPr lang="zh-CN" altLang="en-US" sz="100" kern="1200" dirty="0">
                <a:solidFill>
                  <a:prstClr val="white"/>
                </a:solidFill>
                <a:latin typeface="Calibri"/>
                <a:ea typeface="宋体"/>
                <a:cs typeface="+mn-cs"/>
              </a:rPr>
              <a:t>个人简历</a:t>
            </a:r>
            <a:r>
              <a:rPr lang="en-US" altLang="zh-CN" sz="100" kern="1200" dirty="0">
                <a:solidFill>
                  <a:prstClr val="white"/>
                </a:solidFill>
                <a:latin typeface="Calibri"/>
                <a:ea typeface="宋体"/>
                <a:cs typeface="+mn-cs"/>
              </a:rPr>
              <a:t>PPT</a:t>
            </a:r>
            <a:r>
              <a:rPr lang="zh-CN" altLang="en-US" sz="100" kern="1200" dirty="0">
                <a:solidFill>
                  <a:prstClr val="white"/>
                </a:solidFill>
                <a:latin typeface="Calibri"/>
                <a:ea typeface="宋体"/>
                <a:cs typeface="+mn-cs"/>
              </a:rPr>
              <a:t>：</a:t>
            </a:r>
            <a:r>
              <a:rPr lang="en-US" altLang="zh-CN" sz="100" kern="1200" dirty="0">
                <a:solidFill>
                  <a:prstClr val="white"/>
                </a:solidFill>
                <a:latin typeface="Calibri"/>
                <a:ea typeface="宋体"/>
                <a:cs typeface="+mn-cs"/>
              </a:rPr>
              <a:t>www.1ppt.com/xiazai/jianli/  </a:t>
            </a:r>
          </a:p>
          <a:p>
            <a:pPr defTabSz="576070">
              <a:buClrTx/>
              <a:buFontTx/>
              <a:buNone/>
            </a:pPr>
            <a:r>
              <a:rPr lang="zh-CN" altLang="en-US" sz="100" kern="1200" dirty="0">
                <a:solidFill>
                  <a:prstClr val="white"/>
                </a:solidFill>
                <a:latin typeface="Calibri"/>
                <a:ea typeface="宋体"/>
                <a:cs typeface="+mn-cs"/>
              </a:rPr>
              <a:t>毕业答辩</a:t>
            </a:r>
            <a:r>
              <a:rPr lang="en-US" altLang="zh-CN" sz="100" kern="1200" dirty="0">
                <a:solidFill>
                  <a:prstClr val="white"/>
                </a:solidFill>
                <a:latin typeface="Calibri"/>
                <a:ea typeface="宋体"/>
                <a:cs typeface="+mn-cs"/>
              </a:rPr>
              <a:t>PPT</a:t>
            </a:r>
            <a:r>
              <a:rPr lang="zh-CN" altLang="en-US" sz="100" kern="1200" dirty="0">
                <a:solidFill>
                  <a:prstClr val="white"/>
                </a:solidFill>
                <a:latin typeface="Calibri"/>
                <a:ea typeface="宋体"/>
                <a:cs typeface="+mn-cs"/>
              </a:rPr>
              <a:t>：</a:t>
            </a:r>
            <a:r>
              <a:rPr lang="en-US" altLang="zh-CN" sz="100" kern="1200" dirty="0">
                <a:solidFill>
                  <a:prstClr val="white"/>
                </a:solidFill>
                <a:latin typeface="Calibri"/>
                <a:ea typeface="宋体"/>
                <a:cs typeface="+mn-cs"/>
              </a:rPr>
              <a:t>www.1ppt.com/xiazai/dabian/  </a:t>
            </a:r>
            <a:r>
              <a:rPr lang="zh-CN" altLang="en-US" sz="100" kern="1200" dirty="0">
                <a:solidFill>
                  <a:prstClr val="white"/>
                </a:solidFill>
                <a:latin typeface="Calibri"/>
                <a:ea typeface="宋体"/>
                <a:cs typeface="+mn-cs"/>
              </a:rPr>
              <a:t>工作汇报</a:t>
            </a:r>
            <a:r>
              <a:rPr lang="en-US" altLang="zh-CN" sz="100" kern="1200" dirty="0">
                <a:solidFill>
                  <a:prstClr val="white"/>
                </a:solidFill>
                <a:latin typeface="Calibri"/>
                <a:ea typeface="宋体"/>
                <a:cs typeface="+mn-cs"/>
              </a:rPr>
              <a:t>PPT</a:t>
            </a:r>
            <a:r>
              <a:rPr lang="zh-CN" altLang="en-US" sz="100" kern="1200" dirty="0">
                <a:solidFill>
                  <a:prstClr val="white"/>
                </a:solidFill>
                <a:latin typeface="Calibri"/>
                <a:ea typeface="宋体"/>
                <a:cs typeface="+mn-cs"/>
              </a:rPr>
              <a:t>：</a:t>
            </a:r>
            <a:r>
              <a:rPr lang="en-US" altLang="zh-CN" sz="100" kern="1200" dirty="0">
                <a:solidFill>
                  <a:prstClr val="white"/>
                </a:solidFill>
                <a:latin typeface="Calibri"/>
                <a:ea typeface="宋体"/>
                <a:cs typeface="+mn-cs"/>
              </a:rPr>
              <a:t>www.1ppt.com/xiazai/huibao/    </a:t>
            </a:r>
          </a:p>
          <a:p>
            <a:pPr defTabSz="576070">
              <a:buClrTx/>
              <a:buFontTx/>
              <a:buNone/>
            </a:pPr>
            <a:r>
              <a:rPr lang="en-US" altLang="zh-CN" sz="100" kern="1200" dirty="0">
                <a:solidFill>
                  <a:prstClr val="white"/>
                </a:solidFill>
                <a:latin typeface="Calibri"/>
                <a:ea typeface="宋体"/>
                <a:cs typeface="+mn-cs"/>
              </a:rPr>
              <a:t> </a:t>
            </a:r>
          </a:p>
        </p:txBody>
      </p:sp>
    </p:spTree>
    <p:extLst>
      <p:ext uri="{BB962C8B-B14F-4D97-AF65-F5344CB8AC3E}">
        <p14:creationId xmlns:p14="http://schemas.microsoft.com/office/powerpoint/2010/main" val="345064740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71490" y="148114"/>
            <a:ext cx="5915025" cy="994172"/>
          </a:xfrm>
        </p:spPr>
        <p:txBody>
          <a:bodyPr lIns="57607" tIns="28804" rIns="57607" bIns="28804" anchor="b" anchorCtr="0"/>
          <a:lstStyle/>
          <a:p>
            <a:r>
              <a:rPr lang="zh-CN" altLang="en-US"/>
              <a:t>单击此处编辑母版标题样式</a:t>
            </a:r>
          </a:p>
        </p:txBody>
      </p:sp>
      <p:sp>
        <p:nvSpPr>
          <p:cNvPr id="4" name="日期占位符 3"/>
          <p:cNvSpPr>
            <a:spLocks noGrp="1"/>
          </p:cNvSpPr>
          <p:nvPr>
            <p:ph type="dt" sz="half" idx="10"/>
          </p:nvPr>
        </p:nvSpPr>
        <p:spPr>
          <a:xfrm>
            <a:off x="471488" y="4767267"/>
            <a:ext cx="1543050" cy="273844"/>
          </a:xfrm>
        </p:spPr>
        <p:txBody>
          <a:bodyPr lIns="57607" tIns="28804" rIns="57607" bIns="28804"/>
          <a:lstStyle/>
          <a:p>
            <a:pPr defTabSz="576070">
              <a:buClrTx/>
            </a:pPr>
            <a:fld id="{82F288E0-7875-42C4-84C8-98DBBD3BF4D2}" type="datetimeFigureOut">
              <a:rPr lang="zh-CN" altLang="en-US" sz="1100" kern="1200" smtClean="0">
                <a:solidFill>
                  <a:prstClr val="black"/>
                </a:solidFill>
                <a:cs typeface="+mn-cs"/>
              </a:rPr>
              <a:pPr defTabSz="576070">
                <a:buClrTx/>
              </a:pPr>
              <a:t>2022/1/25</a:t>
            </a:fld>
            <a:endParaRPr lang="zh-CN" altLang="en-US" sz="1100" kern="1200">
              <a:solidFill>
                <a:prstClr val="black"/>
              </a:solidFill>
              <a:cs typeface="+mn-cs"/>
            </a:endParaRPr>
          </a:p>
        </p:txBody>
      </p:sp>
      <p:sp>
        <p:nvSpPr>
          <p:cNvPr id="5" name="页脚占位符 4"/>
          <p:cNvSpPr>
            <a:spLocks noGrp="1"/>
          </p:cNvSpPr>
          <p:nvPr>
            <p:ph type="ftr" sz="quarter" idx="11"/>
          </p:nvPr>
        </p:nvSpPr>
        <p:spPr>
          <a:xfrm>
            <a:off x="2271715" y="4767267"/>
            <a:ext cx="2314575" cy="273844"/>
          </a:xfrm>
        </p:spPr>
        <p:txBody>
          <a:bodyPr lIns="57607" tIns="28804" rIns="57607" bIns="28804"/>
          <a:lstStyle/>
          <a:p>
            <a:pPr defTabSz="576070">
              <a:buClrTx/>
            </a:pPr>
            <a:endParaRPr lang="zh-CN" altLang="en-US" sz="1100" kern="1200">
              <a:solidFill>
                <a:prstClr val="black"/>
              </a:solidFill>
              <a:cs typeface="+mn-cs"/>
            </a:endParaRPr>
          </a:p>
        </p:txBody>
      </p:sp>
      <p:sp>
        <p:nvSpPr>
          <p:cNvPr id="6" name="灯片编号占位符 5"/>
          <p:cNvSpPr>
            <a:spLocks noGrp="1"/>
          </p:cNvSpPr>
          <p:nvPr>
            <p:ph type="sldNum" sz="quarter" idx="12"/>
          </p:nvPr>
        </p:nvSpPr>
        <p:spPr>
          <a:xfrm>
            <a:off x="4843463" y="4767267"/>
            <a:ext cx="1543050" cy="273844"/>
          </a:xfrm>
        </p:spPr>
        <p:txBody>
          <a:bodyPr lIns="57607" tIns="28804" rIns="57607" bIns="28804"/>
          <a:lstStyle/>
          <a:p>
            <a:pPr defTabSz="576070">
              <a:buClrTx/>
            </a:pPr>
            <a:fld id="{7D9BB5D0-35E4-459D-AEF3-FE4D7C45CC19}" type="slidenum">
              <a:rPr lang="zh-CN" altLang="en-US" sz="1100" kern="1200" smtClean="0">
                <a:solidFill>
                  <a:prstClr val="black"/>
                </a:solidFill>
                <a:cs typeface="+mn-cs"/>
              </a:rPr>
              <a:pPr defTabSz="576070">
                <a:buClrTx/>
              </a:pPr>
              <a:t>‹#›</a:t>
            </a:fld>
            <a:endParaRPr lang="zh-CN" altLang="en-US" sz="1100" kern="1200">
              <a:solidFill>
                <a:prstClr val="black"/>
              </a:solidFill>
              <a:cs typeface="+mn-cs"/>
            </a:endParaRPr>
          </a:p>
        </p:txBody>
      </p:sp>
    </p:spTree>
    <p:extLst>
      <p:ext uri="{BB962C8B-B14F-4D97-AF65-F5344CB8AC3E}">
        <p14:creationId xmlns:p14="http://schemas.microsoft.com/office/powerpoint/2010/main" val="354419576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7140" y="-1429"/>
            <a:ext cx="3947279" cy="5146358"/>
          </a:xfrm>
          <a:noFill/>
        </p:spPr>
        <p:txBody>
          <a:bodyPr lIns="158820" tIns="90811" rIns="57607" bIns="28804"/>
          <a:lstStyle>
            <a:lvl1pPr marL="0" indent="0" algn="ctr">
              <a:buNone/>
              <a:defRPr sz="1100">
                <a:solidFill>
                  <a:schemeClr val="tx1">
                    <a:lumMod val="50000"/>
                    <a:lumOff val="50000"/>
                  </a:schemeClr>
                </a:solidFill>
              </a:defRPr>
            </a:lvl1pPr>
            <a:lvl2pPr marL="288036" indent="0">
              <a:buNone/>
              <a:defRPr sz="1800"/>
            </a:lvl2pPr>
            <a:lvl3pPr marL="576070" indent="0">
              <a:buNone/>
              <a:defRPr sz="1500"/>
            </a:lvl3pPr>
            <a:lvl4pPr marL="864106" indent="0">
              <a:buNone/>
              <a:defRPr sz="1300"/>
            </a:lvl4pPr>
            <a:lvl5pPr marL="1152142" indent="0">
              <a:buNone/>
              <a:defRPr sz="1300"/>
            </a:lvl5pPr>
            <a:lvl6pPr marL="1440177" indent="0">
              <a:buNone/>
              <a:defRPr sz="1300"/>
            </a:lvl6pPr>
            <a:lvl7pPr marL="1728212" indent="0">
              <a:buNone/>
              <a:defRPr sz="1300"/>
            </a:lvl7pPr>
            <a:lvl8pPr marL="2016248" indent="0">
              <a:buNone/>
              <a:defRPr sz="1300"/>
            </a:lvl8pPr>
            <a:lvl9pPr marL="2304283" indent="0">
              <a:buNone/>
              <a:defRPr sz="1300"/>
            </a:lvl9pPr>
          </a:lstStyle>
          <a:p>
            <a:endParaRPr lang="zh-CN" altLang="en-US"/>
          </a:p>
        </p:txBody>
      </p:sp>
      <p:sp>
        <p:nvSpPr>
          <p:cNvPr id="2" name="标题 1"/>
          <p:cNvSpPr>
            <a:spLocks noGrp="1"/>
          </p:cNvSpPr>
          <p:nvPr>
            <p:ph type="title"/>
          </p:nvPr>
        </p:nvSpPr>
        <p:spPr>
          <a:xfrm>
            <a:off x="4134447" y="342901"/>
            <a:ext cx="2470666" cy="791528"/>
          </a:xfrm>
        </p:spPr>
        <p:txBody>
          <a:bodyPr lIns="57607" tIns="28804" rIns="57607" bIns="28804" anchor="b" anchorCtr="0"/>
          <a:lstStyle>
            <a:lvl1pPr>
              <a:defRPr sz="2000"/>
            </a:lvl1pPr>
          </a:lstStyle>
          <a:p>
            <a:r>
              <a:rPr lang="zh-CN" altLang="en-US"/>
              <a:t>单击此处编辑母版标题样式</a:t>
            </a:r>
          </a:p>
        </p:txBody>
      </p:sp>
      <p:sp>
        <p:nvSpPr>
          <p:cNvPr id="4" name="文本占位符 3"/>
          <p:cNvSpPr>
            <a:spLocks noGrp="1"/>
          </p:cNvSpPr>
          <p:nvPr>
            <p:ph type="body" sz="half" idx="2"/>
          </p:nvPr>
        </p:nvSpPr>
        <p:spPr>
          <a:xfrm>
            <a:off x="4134090" y="1270635"/>
            <a:ext cx="2471380" cy="3360420"/>
          </a:xfrm>
        </p:spPr>
        <p:txBody>
          <a:bodyPr lIns="57607" tIns="28804" rIns="57607" bIns="28804"/>
          <a:lstStyle>
            <a:lvl1pPr marL="0" indent="0">
              <a:buNone/>
              <a:defRPr sz="1800">
                <a:solidFill>
                  <a:schemeClr val="tx1"/>
                </a:solidFill>
              </a:defRPr>
            </a:lvl1pPr>
            <a:lvl2pPr marL="288036" indent="0">
              <a:buNone/>
              <a:defRPr sz="1100"/>
            </a:lvl2pPr>
            <a:lvl3pPr marL="576070" indent="0">
              <a:buNone/>
              <a:defRPr sz="1000"/>
            </a:lvl3pPr>
            <a:lvl4pPr marL="864106" indent="0">
              <a:buNone/>
              <a:defRPr sz="900"/>
            </a:lvl4pPr>
            <a:lvl5pPr marL="1152142" indent="0">
              <a:buNone/>
              <a:defRPr sz="900"/>
            </a:lvl5pPr>
            <a:lvl6pPr marL="1440177" indent="0">
              <a:buNone/>
              <a:defRPr sz="900"/>
            </a:lvl6pPr>
            <a:lvl7pPr marL="1728212" indent="0">
              <a:buNone/>
              <a:defRPr sz="900"/>
            </a:lvl7pPr>
            <a:lvl8pPr marL="2016248" indent="0">
              <a:buNone/>
              <a:defRPr sz="900"/>
            </a:lvl8pPr>
            <a:lvl9pPr marL="230428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71488" y="4767267"/>
            <a:ext cx="1543050" cy="273844"/>
          </a:xfrm>
        </p:spPr>
        <p:txBody>
          <a:bodyPr lIns="57607" tIns="28804" rIns="57607" bIns="28804"/>
          <a:lstStyle/>
          <a:p>
            <a:pPr defTabSz="576070">
              <a:buClrTx/>
            </a:pPr>
            <a:fld id="{82F288E0-7875-42C4-84C8-98DBBD3BF4D2}" type="datetimeFigureOut">
              <a:rPr lang="zh-CN" altLang="en-US" sz="1100" kern="1200" smtClean="0">
                <a:solidFill>
                  <a:prstClr val="black"/>
                </a:solidFill>
                <a:cs typeface="+mn-cs"/>
              </a:rPr>
              <a:pPr defTabSz="576070">
                <a:buClrTx/>
              </a:pPr>
              <a:t>2022/1/25</a:t>
            </a:fld>
            <a:endParaRPr lang="zh-CN" altLang="en-US" sz="1100" kern="1200">
              <a:solidFill>
                <a:prstClr val="black"/>
              </a:solidFill>
              <a:cs typeface="+mn-cs"/>
            </a:endParaRPr>
          </a:p>
        </p:txBody>
      </p:sp>
      <p:sp>
        <p:nvSpPr>
          <p:cNvPr id="6" name="页脚占位符 5"/>
          <p:cNvSpPr>
            <a:spLocks noGrp="1"/>
          </p:cNvSpPr>
          <p:nvPr>
            <p:ph type="ftr" sz="quarter" idx="11"/>
          </p:nvPr>
        </p:nvSpPr>
        <p:spPr>
          <a:xfrm>
            <a:off x="2271715" y="4767267"/>
            <a:ext cx="2314575" cy="273844"/>
          </a:xfrm>
        </p:spPr>
        <p:txBody>
          <a:bodyPr lIns="57607" tIns="28804" rIns="57607" bIns="28804"/>
          <a:lstStyle/>
          <a:p>
            <a:pPr defTabSz="576070">
              <a:buClrTx/>
            </a:pPr>
            <a:endParaRPr lang="zh-CN" altLang="en-US" sz="1100" kern="1200">
              <a:solidFill>
                <a:prstClr val="black"/>
              </a:solidFill>
              <a:cs typeface="+mn-cs"/>
            </a:endParaRPr>
          </a:p>
        </p:txBody>
      </p:sp>
      <p:sp>
        <p:nvSpPr>
          <p:cNvPr id="7" name="灯片编号占位符 6"/>
          <p:cNvSpPr>
            <a:spLocks noGrp="1"/>
          </p:cNvSpPr>
          <p:nvPr>
            <p:ph type="sldNum" sz="quarter" idx="12"/>
          </p:nvPr>
        </p:nvSpPr>
        <p:spPr>
          <a:xfrm>
            <a:off x="4843463" y="4767267"/>
            <a:ext cx="1543050" cy="273844"/>
          </a:xfrm>
        </p:spPr>
        <p:txBody>
          <a:bodyPr lIns="57607" tIns="28804" rIns="57607" bIns="28804"/>
          <a:lstStyle/>
          <a:p>
            <a:pPr defTabSz="576070">
              <a:buClrTx/>
            </a:pPr>
            <a:fld id="{7D9BB5D0-35E4-459D-AEF3-FE4D7C45CC19}" type="slidenum">
              <a:rPr lang="zh-CN" altLang="en-US" sz="1100" kern="1200" smtClean="0">
                <a:solidFill>
                  <a:prstClr val="black"/>
                </a:solidFill>
                <a:cs typeface="+mn-cs"/>
              </a:rPr>
              <a:pPr defTabSz="576070">
                <a:buClrTx/>
              </a:pPr>
              <a:t>‹#›</a:t>
            </a:fld>
            <a:endParaRPr lang="zh-CN" altLang="en-US" sz="1100" kern="1200">
              <a:solidFill>
                <a:prstClr val="black"/>
              </a:solidFill>
              <a:cs typeface="+mn-cs"/>
            </a:endParaRPr>
          </a:p>
        </p:txBody>
      </p:sp>
    </p:spTree>
    <p:extLst>
      <p:ext uri="{BB962C8B-B14F-4D97-AF65-F5344CB8AC3E}">
        <p14:creationId xmlns:p14="http://schemas.microsoft.com/office/powerpoint/2010/main" val="298795571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2915726" y="-5715"/>
            <a:ext cx="3947279" cy="5146358"/>
          </a:xfrm>
          <a:noFill/>
        </p:spPr>
        <p:txBody>
          <a:bodyPr lIns="158820" tIns="90811" rIns="57607" bIns="28804"/>
          <a:lstStyle>
            <a:lvl1pPr marL="0" indent="0" algn="ctr">
              <a:buNone/>
              <a:defRPr sz="1100">
                <a:solidFill>
                  <a:schemeClr val="tx1">
                    <a:lumMod val="50000"/>
                    <a:lumOff val="50000"/>
                  </a:schemeClr>
                </a:solidFill>
              </a:defRPr>
            </a:lvl1pPr>
            <a:lvl2pPr marL="288036" indent="0">
              <a:buNone/>
              <a:defRPr sz="1800"/>
            </a:lvl2pPr>
            <a:lvl3pPr marL="576070" indent="0">
              <a:buNone/>
              <a:defRPr sz="1500"/>
            </a:lvl3pPr>
            <a:lvl4pPr marL="864106" indent="0">
              <a:buNone/>
              <a:defRPr sz="1300"/>
            </a:lvl4pPr>
            <a:lvl5pPr marL="1152142" indent="0">
              <a:buNone/>
              <a:defRPr sz="1300"/>
            </a:lvl5pPr>
            <a:lvl6pPr marL="1440177" indent="0">
              <a:buNone/>
              <a:defRPr sz="1300"/>
            </a:lvl6pPr>
            <a:lvl7pPr marL="1728212" indent="0">
              <a:buNone/>
              <a:defRPr sz="1300"/>
            </a:lvl7pPr>
            <a:lvl8pPr marL="2016248" indent="0">
              <a:buNone/>
              <a:defRPr sz="1300"/>
            </a:lvl8pPr>
            <a:lvl9pPr marL="2304283" indent="0">
              <a:buNone/>
              <a:defRPr sz="1300"/>
            </a:lvl9pPr>
          </a:lstStyle>
          <a:p>
            <a:endParaRPr lang="zh-CN" altLang="en-US"/>
          </a:p>
        </p:txBody>
      </p:sp>
      <p:sp>
        <p:nvSpPr>
          <p:cNvPr id="2" name="标题 1"/>
          <p:cNvSpPr>
            <a:spLocks noGrp="1"/>
          </p:cNvSpPr>
          <p:nvPr>
            <p:ph type="title"/>
          </p:nvPr>
        </p:nvSpPr>
        <p:spPr>
          <a:xfrm>
            <a:off x="230386" y="342901"/>
            <a:ext cx="2407444" cy="791528"/>
          </a:xfrm>
        </p:spPr>
        <p:txBody>
          <a:bodyPr lIns="57607" tIns="28804" rIns="57607" bIns="28804" anchor="t" anchorCtr="0"/>
          <a:lstStyle>
            <a:lvl1pPr>
              <a:defRPr sz="2000"/>
            </a:lvl1pPr>
          </a:lstStyle>
          <a:p>
            <a:r>
              <a:rPr lang="zh-CN" altLang="en-US"/>
              <a:t>单击此处编辑母版标题样式</a:t>
            </a:r>
          </a:p>
        </p:txBody>
      </p:sp>
      <p:sp>
        <p:nvSpPr>
          <p:cNvPr id="4" name="文本占位符 3"/>
          <p:cNvSpPr>
            <a:spLocks noGrp="1"/>
          </p:cNvSpPr>
          <p:nvPr>
            <p:ph type="body" sz="half" idx="2"/>
          </p:nvPr>
        </p:nvSpPr>
        <p:spPr>
          <a:xfrm>
            <a:off x="230390" y="1270635"/>
            <a:ext cx="2407801" cy="3360420"/>
          </a:xfrm>
        </p:spPr>
        <p:txBody>
          <a:bodyPr lIns="57607" tIns="28804" rIns="57607" bIns="28804"/>
          <a:lstStyle>
            <a:lvl1pPr marL="0" indent="0">
              <a:buNone/>
              <a:defRPr sz="1800">
                <a:solidFill>
                  <a:schemeClr val="tx1"/>
                </a:solidFill>
              </a:defRPr>
            </a:lvl1pPr>
            <a:lvl2pPr marL="288036" indent="0">
              <a:buNone/>
              <a:defRPr sz="1100"/>
            </a:lvl2pPr>
            <a:lvl3pPr marL="576070" indent="0">
              <a:buNone/>
              <a:defRPr sz="1000"/>
            </a:lvl3pPr>
            <a:lvl4pPr marL="864106" indent="0">
              <a:buNone/>
              <a:defRPr sz="900"/>
            </a:lvl4pPr>
            <a:lvl5pPr marL="1152142" indent="0">
              <a:buNone/>
              <a:defRPr sz="900"/>
            </a:lvl5pPr>
            <a:lvl6pPr marL="1440177" indent="0">
              <a:buNone/>
              <a:defRPr sz="900"/>
            </a:lvl6pPr>
            <a:lvl7pPr marL="1728212" indent="0">
              <a:buNone/>
              <a:defRPr sz="900"/>
            </a:lvl7pPr>
            <a:lvl8pPr marL="2016248" indent="0">
              <a:buNone/>
              <a:defRPr sz="900"/>
            </a:lvl8pPr>
            <a:lvl9pPr marL="230428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71488" y="4767267"/>
            <a:ext cx="1543050" cy="273844"/>
          </a:xfrm>
        </p:spPr>
        <p:txBody>
          <a:bodyPr lIns="57607" tIns="28804" rIns="57607" bIns="28804"/>
          <a:lstStyle/>
          <a:p>
            <a:pPr defTabSz="576070">
              <a:buClrTx/>
            </a:pPr>
            <a:fld id="{82F288E0-7875-42C4-84C8-98DBBD3BF4D2}" type="datetimeFigureOut">
              <a:rPr lang="zh-CN" altLang="en-US" sz="1100" kern="1200" smtClean="0">
                <a:solidFill>
                  <a:prstClr val="black"/>
                </a:solidFill>
                <a:cs typeface="+mn-cs"/>
              </a:rPr>
              <a:pPr defTabSz="576070">
                <a:buClrTx/>
              </a:pPr>
              <a:t>2022/1/25</a:t>
            </a:fld>
            <a:endParaRPr lang="zh-CN" altLang="en-US" sz="1100" kern="1200">
              <a:solidFill>
                <a:prstClr val="black"/>
              </a:solidFill>
              <a:cs typeface="+mn-cs"/>
            </a:endParaRPr>
          </a:p>
        </p:txBody>
      </p:sp>
      <p:sp>
        <p:nvSpPr>
          <p:cNvPr id="6" name="页脚占位符 5"/>
          <p:cNvSpPr>
            <a:spLocks noGrp="1"/>
          </p:cNvSpPr>
          <p:nvPr>
            <p:ph type="ftr" sz="quarter" idx="11"/>
          </p:nvPr>
        </p:nvSpPr>
        <p:spPr>
          <a:xfrm>
            <a:off x="2271715" y="4767267"/>
            <a:ext cx="2314575" cy="273844"/>
          </a:xfrm>
        </p:spPr>
        <p:txBody>
          <a:bodyPr lIns="57607" tIns="28804" rIns="57607" bIns="28804"/>
          <a:lstStyle/>
          <a:p>
            <a:pPr defTabSz="576070">
              <a:buClrTx/>
            </a:pPr>
            <a:endParaRPr lang="zh-CN" altLang="en-US" sz="1100" kern="1200">
              <a:solidFill>
                <a:prstClr val="black"/>
              </a:solidFill>
              <a:cs typeface="+mn-cs"/>
            </a:endParaRPr>
          </a:p>
        </p:txBody>
      </p:sp>
      <p:sp>
        <p:nvSpPr>
          <p:cNvPr id="7" name="灯片编号占位符 6"/>
          <p:cNvSpPr>
            <a:spLocks noGrp="1"/>
          </p:cNvSpPr>
          <p:nvPr>
            <p:ph type="sldNum" sz="quarter" idx="12"/>
          </p:nvPr>
        </p:nvSpPr>
        <p:spPr>
          <a:xfrm>
            <a:off x="4843463" y="4767267"/>
            <a:ext cx="1543050" cy="273844"/>
          </a:xfrm>
        </p:spPr>
        <p:txBody>
          <a:bodyPr lIns="57607" tIns="28804" rIns="57607" bIns="28804"/>
          <a:lstStyle/>
          <a:p>
            <a:pPr defTabSz="576070">
              <a:buClrTx/>
            </a:pPr>
            <a:fld id="{7D9BB5D0-35E4-459D-AEF3-FE4D7C45CC19}" type="slidenum">
              <a:rPr lang="zh-CN" altLang="en-US" sz="1100" kern="1200" smtClean="0">
                <a:solidFill>
                  <a:prstClr val="black"/>
                </a:solidFill>
                <a:cs typeface="+mn-cs"/>
              </a:rPr>
              <a:pPr defTabSz="576070">
                <a:buClrTx/>
              </a:pPr>
              <a:t>‹#›</a:t>
            </a:fld>
            <a:endParaRPr lang="zh-CN" altLang="en-US" sz="1100" kern="1200">
              <a:solidFill>
                <a:prstClr val="black"/>
              </a:solidFill>
              <a:cs typeface="+mn-cs"/>
            </a:endParaRPr>
          </a:p>
        </p:txBody>
      </p:sp>
    </p:spTree>
    <p:extLst>
      <p:ext uri="{BB962C8B-B14F-4D97-AF65-F5344CB8AC3E}">
        <p14:creationId xmlns:p14="http://schemas.microsoft.com/office/powerpoint/2010/main" val="249570708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71488" y="4767267"/>
            <a:ext cx="1543050" cy="273844"/>
          </a:xfrm>
        </p:spPr>
        <p:txBody>
          <a:bodyPr lIns="57607" tIns="28804" rIns="57607" bIns="28804"/>
          <a:lstStyle/>
          <a:p>
            <a:pPr defTabSz="576070">
              <a:buClrTx/>
            </a:pPr>
            <a:fld id="{82F288E0-7875-42C4-84C8-98DBBD3BF4D2}" type="datetimeFigureOut">
              <a:rPr lang="zh-CN" altLang="en-US" sz="1100" kern="1200" smtClean="0">
                <a:solidFill>
                  <a:prstClr val="black"/>
                </a:solidFill>
                <a:cs typeface="+mn-cs"/>
              </a:rPr>
              <a:pPr defTabSz="576070">
                <a:buClrTx/>
              </a:pPr>
              <a:t>2022/1/25</a:t>
            </a:fld>
            <a:endParaRPr lang="zh-CN" altLang="en-US" sz="1100" kern="1200">
              <a:solidFill>
                <a:prstClr val="black"/>
              </a:solidFill>
              <a:cs typeface="+mn-cs"/>
            </a:endParaRPr>
          </a:p>
        </p:txBody>
      </p:sp>
      <p:sp>
        <p:nvSpPr>
          <p:cNvPr id="5" name="页脚占位符 4"/>
          <p:cNvSpPr>
            <a:spLocks noGrp="1"/>
          </p:cNvSpPr>
          <p:nvPr>
            <p:ph type="ftr" sz="quarter" idx="11"/>
          </p:nvPr>
        </p:nvSpPr>
        <p:spPr>
          <a:xfrm>
            <a:off x="2271715" y="4767267"/>
            <a:ext cx="2314575" cy="273844"/>
          </a:xfrm>
        </p:spPr>
        <p:txBody>
          <a:bodyPr lIns="57607" tIns="28804" rIns="57607" bIns="28804"/>
          <a:lstStyle/>
          <a:p>
            <a:pPr defTabSz="576070">
              <a:buClrTx/>
            </a:pPr>
            <a:endParaRPr lang="zh-CN" altLang="en-US" sz="1100" kern="1200">
              <a:solidFill>
                <a:prstClr val="black"/>
              </a:solidFill>
              <a:cs typeface="+mn-cs"/>
            </a:endParaRPr>
          </a:p>
        </p:txBody>
      </p:sp>
      <p:sp>
        <p:nvSpPr>
          <p:cNvPr id="6" name="灯片编号占位符 5"/>
          <p:cNvSpPr>
            <a:spLocks noGrp="1"/>
          </p:cNvSpPr>
          <p:nvPr>
            <p:ph type="sldNum" sz="quarter" idx="12"/>
          </p:nvPr>
        </p:nvSpPr>
        <p:spPr>
          <a:xfrm>
            <a:off x="4843463" y="4767267"/>
            <a:ext cx="1543050" cy="273844"/>
          </a:xfrm>
        </p:spPr>
        <p:txBody>
          <a:bodyPr lIns="57607" tIns="28804" rIns="57607" bIns="28804"/>
          <a:lstStyle/>
          <a:p>
            <a:pPr defTabSz="576070">
              <a:buClrTx/>
            </a:pPr>
            <a:fld id="{7D9BB5D0-35E4-459D-AEF3-FE4D7C45CC19}" type="slidenum">
              <a:rPr lang="zh-CN" altLang="en-US" sz="1100" kern="1200" smtClean="0">
                <a:solidFill>
                  <a:prstClr val="black"/>
                </a:solidFill>
                <a:cs typeface="+mn-cs"/>
              </a:rPr>
              <a:pPr defTabSz="576070">
                <a:buClrTx/>
              </a:pPr>
              <a:t>‹#›</a:t>
            </a:fld>
            <a:endParaRPr lang="zh-CN" altLang="en-US" sz="1100" kern="1200">
              <a:solidFill>
                <a:prstClr val="black"/>
              </a:solidFill>
              <a:cs typeface="+mn-cs"/>
            </a:endParaRPr>
          </a:p>
        </p:txBody>
      </p:sp>
      <p:sp>
        <p:nvSpPr>
          <p:cNvPr id="3" name="竖排标题 1"/>
          <p:cNvSpPr>
            <a:spLocks noGrp="1"/>
          </p:cNvSpPr>
          <p:nvPr>
            <p:ph type="title" orient="vert"/>
          </p:nvPr>
        </p:nvSpPr>
        <p:spPr>
          <a:xfrm>
            <a:off x="4907758" y="273846"/>
            <a:ext cx="1478756" cy="4358879"/>
          </a:xfrm>
        </p:spPr>
        <p:txBody>
          <a:bodyPr vert="eaVert" lIns="57607" tIns="28804" rIns="57607" bIns="28804"/>
          <a:lstStyle/>
          <a:p>
            <a:r>
              <a:rPr lang="zh-CN" altLang="en-US"/>
              <a:t>单击此处编辑母版标题样式</a:t>
            </a:r>
          </a:p>
        </p:txBody>
      </p:sp>
      <p:sp>
        <p:nvSpPr>
          <p:cNvPr id="7" name="竖排文字占位符 2"/>
          <p:cNvSpPr>
            <a:spLocks noGrp="1"/>
          </p:cNvSpPr>
          <p:nvPr>
            <p:ph type="body" orient="vert" idx="1"/>
          </p:nvPr>
        </p:nvSpPr>
        <p:spPr>
          <a:xfrm>
            <a:off x="471489" y="273846"/>
            <a:ext cx="4350544" cy="4358879"/>
          </a:xfrm>
        </p:spPr>
        <p:txBody>
          <a:bodyPr vert="eaVert" lIns="57607" tIns="28804" rIns="57607" bIns="2880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8529752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71490" y="245274"/>
            <a:ext cx="5915025" cy="4387691"/>
          </a:xfrm>
        </p:spPr>
        <p:txBody>
          <a:bodyPr lIns="57607" tIns="28804" rIns="57607" bIns="28804"/>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71488" y="4767267"/>
            <a:ext cx="1543050" cy="273844"/>
          </a:xfrm>
        </p:spPr>
        <p:txBody>
          <a:bodyPr lIns="57607" tIns="28804" rIns="57607" bIns="28804"/>
          <a:lstStyle/>
          <a:p>
            <a:pPr defTabSz="576070">
              <a:buClrTx/>
            </a:pPr>
            <a:fld id="{82F288E0-7875-42C4-84C8-98DBBD3BF4D2}" type="datetimeFigureOut">
              <a:rPr lang="zh-CN" altLang="en-US" sz="1100" kern="1200" smtClean="0">
                <a:solidFill>
                  <a:prstClr val="black"/>
                </a:solidFill>
                <a:cs typeface="+mn-cs"/>
              </a:rPr>
              <a:pPr defTabSz="576070">
                <a:buClrTx/>
              </a:pPr>
              <a:t>2022/1/25</a:t>
            </a:fld>
            <a:endParaRPr lang="zh-CN" altLang="en-US" sz="1100" kern="1200">
              <a:solidFill>
                <a:prstClr val="black"/>
              </a:solidFill>
              <a:cs typeface="+mn-cs"/>
            </a:endParaRPr>
          </a:p>
        </p:txBody>
      </p:sp>
      <p:sp>
        <p:nvSpPr>
          <p:cNvPr id="5" name="页脚占位符 4"/>
          <p:cNvSpPr>
            <a:spLocks noGrp="1"/>
          </p:cNvSpPr>
          <p:nvPr>
            <p:ph type="ftr" sz="quarter" idx="11"/>
          </p:nvPr>
        </p:nvSpPr>
        <p:spPr>
          <a:xfrm>
            <a:off x="2271715" y="4767267"/>
            <a:ext cx="2314575" cy="273844"/>
          </a:xfrm>
        </p:spPr>
        <p:txBody>
          <a:bodyPr lIns="57607" tIns="28804" rIns="57607" bIns="28804"/>
          <a:lstStyle/>
          <a:p>
            <a:pPr defTabSz="576070">
              <a:buClrTx/>
            </a:pPr>
            <a:endParaRPr lang="zh-CN" altLang="en-US" sz="1100" kern="1200">
              <a:solidFill>
                <a:prstClr val="black"/>
              </a:solidFill>
              <a:cs typeface="+mn-cs"/>
            </a:endParaRPr>
          </a:p>
        </p:txBody>
      </p:sp>
      <p:sp>
        <p:nvSpPr>
          <p:cNvPr id="6" name="灯片编号占位符 5"/>
          <p:cNvSpPr>
            <a:spLocks noGrp="1"/>
          </p:cNvSpPr>
          <p:nvPr>
            <p:ph type="sldNum" sz="quarter" idx="12"/>
          </p:nvPr>
        </p:nvSpPr>
        <p:spPr>
          <a:xfrm>
            <a:off x="4843463" y="4767267"/>
            <a:ext cx="1543050" cy="273844"/>
          </a:xfrm>
        </p:spPr>
        <p:txBody>
          <a:bodyPr lIns="57607" tIns="28804" rIns="57607" bIns="28804"/>
          <a:lstStyle/>
          <a:p>
            <a:pPr defTabSz="576070">
              <a:buClrTx/>
            </a:pPr>
            <a:fld id="{7D9BB5D0-35E4-459D-AEF3-FE4D7C45CC19}" type="slidenum">
              <a:rPr lang="zh-CN" altLang="en-US" sz="1100" kern="1200" smtClean="0">
                <a:solidFill>
                  <a:prstClr val="black"/>
                </a:solidFill>
                <a:cs typeface="+mn-cs"/>
              </a:rPr>
              <a:pPr defTabSz="576070">
                <a:buClrTx/>
              </a:pPr>
              <a:t>‹#›</a:t>
            </a:fld>
            <a:endParaRPr lang="zh-CN" altLang="en-US" sz="1100" kern="1200">
              <a:solidFill>
                <a:prstClr val="black"/>
              </a:solidFill>
              <a:cs typeface="+mn-cs"/>
            </a:endParaRPr>
          </a:p>
        </p:txBody>
      </p:sp>
    </p:spTree>
    <p:extLst>
      <p:ext uri="{BB962C8B-B14F-4D97-AF65-F5344CB8AC3E}">
        <p14:creationId xmlns:p14="http://schemas.microsoft.com/office/powerpoint/2010/main" val="61802831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71488" y="4767267"/>
            <a:ext cx="1543050" cy="273844"/>
          </a:xfrm>
        </p:spPr>
        <p:txBody>
          <a:bodyPr lIns="57607" tIns="28804" rIns="57607" bIns="28804"/>
          <a:lstStyle/>
          <a:p>
            <a:pPr defTabSz="576070">
              <a:buClrTx/>
            </a:pPr>
            <a:fld id="{82F288E0-7875-42C4-84C8-98DBBD3BF4D2}" type="datetimeFigureOut">
              <a:rPr lang="zh-CN" altLang="en-US" sz="1100" kern="1200" smtClean="0">
                <a:solidFill>
                  <a:prstClr val="black"/>
                </a:solidFill>
                <a:cs typeface="+mn-cs"/>
              </a:rPr>
              <a:pPr defTabSz="576070">
                <a:buClrTx/>
              </a:pPr>
              <a:t>2022/1/25</a:t>
            </a:fld>
            <a:endParaRPr lang="zh-CN" altLang="en-US" sz="1100" kern="1200">
              <a:solidFill>
                <a:prstClr val="black"/>
              </a:solidFill>
              <a:cs typeface="+mn-cs"/>
            </a:endParaRPr>
          </a:p>
        </p:txBody>
      </p:sp>
      <p:sp>
        <p:nvSpPr>
          <p:cNvPr id="5" name="页脚占位符 4"/>
          <p:cNvSpPr>
            <a:spLocks noGrp="1"/>
          </p:cNvSpPr>
          <p:nvPr>
            <p:ph type="ftr" sz="quarter" idx="11"/>
          </p:nvPr>
        </p:nvSpPr>
        <p:spPr>
          <a:xfrm>
            <a:off x="2271715" y="4767267"/>
            <a:ext cx="2314575" cy="273844"/>
          </a:xfrm>
        </p:spPr>
        <p:txBody>
          <a:bodyPr lIns="57607" tIns="28804" rIns="57607" bIns="28804"/>
          <a:lstStyle/>
          <a:p>
            <a:pPr defTabSz="576070">
              <a:buClrTx/>
            </a:pPr>
            <a:endParaRPr lang="zh-CN" altLang="en-US" sz="1100" kern="1200">
              <a:solidFill>
                <a:prstClr val="black"/>
              </a:solidFill>
              <a:cs typeface="+mn-cs"/>
            </a:endParaRPr>
          </a:p>
        </p:txBody>
      </p:sp>
      <p:sp>
        <p:nvSpPr>
          <p:cNvPr id="6" name="灯片编号占位符 5"/>
          <p:cNvSpPr>
            <a:spLocks noGrp="1"/>
          </p:cNvSpPr>
          <p:nvPr>
            <p:ph type="sldNum" sz="quarter" idx="12"/>
          </p:nvPr>
        </p:nvSpPr>
        <p:spPr>
          <a:xfrm>
            <a:off x="4843463" y="4767267"/>
            <a:ext cx="1543050" cy="273844"/>
          </a:xfrm>
        </p:spPr>
        <p:txBody>
          <a:bodyPr lIns="57607" tIns="28804" rIns="57607" bIns="28804"/>
          <a:lstStyle/>
          <a:p>
            <a:pPr defTabSz="576070">
              <a:buClrTx/>
            </a:pPr>
            <a:fld id="{7D9BB5D0-35E4-459D-AEF3-FE4D7C45CC19}" type="slidenum">
              <a:rPr lang="zh-CN" altLang="en-US" sz="1100" kern="1200" smtClean="0">
                <a:solidFill>
                  <a:prstClr val="black"/>
                </a:solidFill>
                <a:cs typeface="+mn-cs"/>
              </a:rPr>
              <a:pPr defTabSz="576070">
                <a:buClrTx/>
              </a:pPr>
              <a:t>‹#›</a:t>
            </a:fld>
            <a:endParaRPr lang="zh-CN" altLang="en-US" sz="1100" kern="1200">
              <a:solidFill>
                <a:prstClr val="black"/>
              </a:solidFill>
              <a:cs typeface="+mn-cs"/>
            </a:endParaRPr>
          </a:p>
        </p:txBody>
      </p:sp>
    </p:spTree>
    <p:extLst>
      <p:ext uri="{BB962C8B-B14F-4D97-AF65-F5344CB8AC3E}">
        <p14:creationId xmlns:p14="http://schemas.microsoft.com/office/powerpoint/2010/main" val="40099844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71488" y="4767267"/>
            <a:ext cx="1543050" cy="273844"/>
          </a:xfrm>
        </p:spPr>
        <p:txBody>
          <a:bodyPr lIns="57607" tIns="28804" rIns="57607" bIns="28804"/>
          <a:lstStyle/>
          <a:p>
            <a:pPr defTabSz="576070">
              <a:buClrTx/>
            </a:pPr>
            <a:fld id="{FB475AF3-A322-416E-99D7-29F5A7799ECC}" type="datetimeFigureOut">
              <a:rPr lang="zh-CN" altLang="en-US" sz="1100" kern="1200" smtClean="0">
                <a:solidFill>
                  <a:prstClr val="black"/>
                </a:solidFill>
                <a:cs typeface="+mn-cs"/>
              </a:rPr>
              <a:pPr defTabSz="576070">
                <a:buClrTx/>
              </a:pPr>
              <a:t>2022/1/25</a:t>
            </a:fld>
            <a:endParaRPr lang="zh-CN" altLang="en-US" sz="1100" kern="1200">
              <a:solidFill>
                <a:prstClr val="black"/>
              </a:solidFill>
              <a:cs typeface="+mn-cs"/>
            </a:endParaRPr>
          </a:p>
        </p:txBody>
      </p:sp>
      <p:sp>
        <p:nvSpPr>
          <p:cNvPr id="3" name="页脚占位符 2"/>
          <p:cNvSpPr>
            <a:spLocks noGrp="1"/>
          </p:cNvSpPr>
          <p:nvPr>
            <p:ph type="ftr" sz="quarter" idx="11"/>
          </p:nvPr>
        </p:nvSpPr>
        <p:spPr>
          <a:xfrm>
            <a:off x="2271715" y="4767267"/>
            <a:ext cx="2314575" cy="273844"/>
          </a:xfrm>
        </p:spPr>
        <p:txBody>
          <a:bodyPr lIns="57607" tIns="28804" rIns="57607" bIns="28804"/>
          <a:lstStyle/>
          <a:p>
            <a:pPr defTabSz="576070">
              <a:buClrTx/>
            </a:pPr>
            <a:endParaRPr lang="zh-CN" altLang="en-US" sz="1100" kern="1200">
              <a:solidFill>
                <a:prstClr val="black"/>
              </a:solidFill>
              <a:cs typeface="+mn-cs"/>
            </a:endParaRPr>
          </a:p>
        </p:txBody>
      </p:sp>
      <p:sp>
        <p:nvSpPr>
          <p:cNvPr id="4" name="灯片编号占位符 3"/>
          <p:cNvSpPr>
            <a:spLocks noGrp="1"/>
          </p:cNvSpPr>
          <p:nvPr>
            <p:ph type="sldNum" sz="quarter" idx="12"/>
          </p:nvPr>
        </p:nvSpPr>
        <p:spPr>
          <a:xfrm>
            <a:off x="4843463" y="4767267"/>
            <a:ext cx="1543050" cy="273844"/>
          </a:xfrm>
        </p:spPr>
        <p:txBody>
          <a:bodyPr lIns="57607" tIns="28804" rIns="57607" bIns="28804"/>
          <a:lstStyle/>
          <a:p>
            <a:pPr defTabSz="576070">
              <a:buClrTx/>
            </a:pPr>
            <a:fld id="{10B49C96-558A-49EC-AD52-79C3D5970B39}" type="slidenum">
              <a:rPr lang="zh-CN" altLang="en-US" sz="1100" kern="1200" smtClean="0">
                <a:solidFill>
                  <a:prstClr val="black"/>
                </a:solidFill>
                <a:cs typeface="+mn-cs"/>
              </a:rPr>
              <a:pPr defTabSz="576070">
                <a:buClrTx/>
              </a:pPr>
              <a:t>‹#›</a:t>
            </a:fld>
            <a:endParaRPr lang="zh-CN" altLang="en-US" sz="1100" kern="1200">
              <a:solidFill>
                <a:prstClr val="black"/>
              </a:solidFill>
              <a:cs typeface="+mn-cs"/>
            </a:endParaRPr>
          </a:p>
        </p:txBody>
      </p:sp>
    </p:spTree>
    <p:extLst>
      <p:ext uri="{BB962C8B-B14F-4D97-AF65-F5344CB8AC3E}">
        <p14:creationId xmlns:p14="http://schemas.microsoft.com/office/powerpoint/2010/main" val="396082417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857250" y="841772"/>
            <a:ext cx="5143500" cy="1790700"/>
          </a:xfrm>
        </p:spPr>
        <p:txBody>
          <a:bodyPr anchor="b"/>
          <a:lstStyle>
            <a:lvl1pPr algn="ctr">
              <a:defRPr sz="38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857250" y="2701528"/>
            <a:ext cx="5143500" cy="1241822"/>
          </a:xfrm>
        </p:spPr>
        <p:txBody>
          <a:bodyPr/>
          <a:lstStyle>
            <a:lvl1pPr marL="0" indent="0" algn="ctr">
              <a:buNone/>
              <a:defRPr sz="1500"/>
            </a:lvl1pPr>
            <a:lvl2pPr marL="288036" indent="0" algn="ctr">
              <a:buNone/>
              <a:defRPr sz="1300"/>
            </a:lvl2pPr>
            <a:lvl3pPr marL="576070" indent="0" algn="ctr">
              <a:buNone/>
              <a:defRPr sz="1100"/>
            </a:lvl3pPr>
            <a:lvl4pPr marL="864106" indent="0" algn="ctr">
              <a:buNone/>
              <a:defRPr sz="1000"/>
            </a:lvl4pPr>
            <a:lvl5pPr marL="1152142" indent="0" algn="ctr">
              <a:buNone/>
              <a:defRPr sz="1000"/>
            </a:lvl5pPr>
            <a:lvl6pPr marL="1440177" indent="0" algn="ctr">
              <a:buNone/>
              <a:defRPr sz="1000"/>
            </a:lvl6pPr>
            <a:lvl7pPr marL="1728212" indent="0" algn="ctr">
              <a:buNone/>
              <a:defRPr sz="1000"/>
            </a:lvl7pPr>
            <a:lvl8pPr marL="2016248" indent="0" algn="ctr">
              <a:buNone/>
              <a:defRPr sz="1000"/>
            </a:lvl8pPr>
            <a:lvl9pPr marL="2304283" indent="0" algn="ctr">
              <a:buNone/>
              <a:defRPr sz="10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7026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59809" y="71771"/>
            <a:ext cx="6734396"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algn="ctr" defTabSz="576070">
              <a:buClrTx/>
              <a:buFontTx/>
              <a:buNone/>
              <a:defRPr/>
            </a:pPr>
            <a:endParaRPr lang="zh-CN" altLang="en-US" sz="1100" kern="1200">
              <a:solidFill>
                <a:prstClr val="white"/>
              </a:solidFill>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022131" y="42277"/>
            <a:ext cx="2813745" cy="1162478"/>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1428000" y="787349"/>
            <a:ext cx="4245269" cy="4553691"/>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174933" y="3064193"/>
            <a:ext cx="1362314" cy="168783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4692" y="306707"/>
            <a:ext cx="917079" cy="1114425"/>
          </a:xfrm>
          <a:prstGeom prst="rect">
            <a:avLst/>
          </a:prstGeom>
          <a:noFill/>
          <a:ln w="9525">
            <a:noFill/>
          </a:ln>
        </p:spPr>
      </p:pic>
    </p:spTree>
    <p:extLst>
      <p:ext uri="{BB962C8B-B14F-4D97-AF65-F5344CB8AC3E}">
        <p14:creationId xmlns:p14="http://schemas.microsoft.com/office/powerpoint/2010/main" val="357365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157946" y="841663"/>
            <a:ext cx="6547892" cy="4109972"/>
          </a:xfrm>
          <a:prstGeom prst="rect">
            <a:avLst/>
          </a:prstGeom>
          <a:solidFill>
            <a:srgbClr val="FFFFFF"/>
          </a:solidFill>
          <a:ln w="25400" cap="flat" cmpd="sng" algn="ctr">
            <a:solidFill>
              <a:srgbClr val="FFAB40"/>
            </a:solidFill>
            <a:prstDash val="solid"/>
          </a:ln>
          <a:effectLst/>
        </p:spPr>
        <p:txBody>
          <a:bodyPr lIns="57607" tIns="28804" rIns="57607" bIns="28804" rtlCol="0" anchor="ctr"/>
          <a:lstStyle/>
          <a:p>
            <a:pPr algn="ctr" defTabSz="576070">
              <a:defRPr/>
            </a:pPr>
            <a:endParaRPr lang="en-US" sz="900">
              <a:solidFill>
                <a:srgbClr val="BAE5E4"/>
              </a:solidFill>
              <a:latin typeface="Arial-Rounded"/>
              <a:cs typeface="+mn-cs"/>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212090" y="191866"/>
            <a:ext cx="1473288" cy="1556708"/>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defTabSz="576070">
                <a:defRPr/>
              </a:pPr>
              <a:endParaRPr lang="en-US" sz="900">
                <a:solidFill>
                  <a:srgbClr val="BAE5E4"/>
                </a:solidFill>
                <a:latin typeface="Arial-Rounded"/>
                <a:cs typeface="+mn-cs"/>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defTabSz="576070">
                <a:defRPr/>
              </a:pPr>
              <a:endParaRPr lang="en-US" sz="900">
                <a:solidFill>
                  <a:srgbClr val="BAE5E4"/>
                </a:solidFill>
                <a:latin typeface="Arial-Rounded"/>
                <a:cs typeface="+mn-cs"/>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defTabSz="576070">
                <a:defRPr/>
              </a:pPr>
              <a:endParaRPr lang="en-US" sz="900">
                <a:solidFill>
                  <a:srgbClr val="BAE5E4"/>
                </a:solidFill>
                <a:latin typeface="Arial-Rounded"/>
                <a:cs typeface="+mn-cs"/>
              </a:endParaRPr>
            </a:p>
          </p:txBody>
        </p:sp>
      </p:grpSp>
    </p:spTree>
    <p:extLst>
      <p:ext uri="{BB962C8B-B14F-4D97-AF65-F5344CB8AC3E}">
        <p14:creationId xmlns:p14="http://schemas.microsoft.com/office/powerpoint/2010/main" val="29101484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77750" y="2"/>
            <a:ext cx="6944862"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3188" tIns="21595" rIns="43188" bIns="21595" rtlCol="0" anchor="ctr"/>
          <a:lstStyle/>
          <a:p>
            <a:pPr algn="ctr" defTabSz="432053">
              <a:buClrTx/>
              <a:buFontTx/>
              <a:buNone/>
              <a:defRPr/>
            </a:pPr>
            <a:endParaRPr lang="en-US" sz="900" kern="1200">
              <a:solidFill>
                <a:prstClr val="white"/>
              </a:solidFill>
              <a:latin typeface="Calibri"/>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1249990" y="1668425"/>
            <a:ext cx="5538233" cy="1337363"/>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432053">
                <a:buClrTx/>
                <a:buFontTx/>
                <a:buNone/>
                <a:defRPr/>
              </a:pPr>
              <a:endParaRPr lang="en-US" sz="900" kern="1200">
                <a:solidFill>
                  <a:prstClr val="white"/>
                </a:solidFill>
                <a:latin typeface="Calibri"/>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432053">
                <a:buClrTx/>
                <a:buFontTx/>
                <a:buNone/>
                <a:defRPr/>
              </a:pPr>
              <a:endParaRPr lang="en-US" sz="900" kern="1200">
                <a:solidFill>
                  <a:prstClr val="white"/>
                </a:solidFill>
                <a:latin typeface="Calibri"/>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432053">
                <a:buClrTx/>
                <a:buFontTx/>
                <a:buNone/>
                <a:defRPr/>
              </a:pPr>
              <a:endParaRPr lang="en-US" sz="900" kern="1200">
                <a:solidFill>
                  <a:prstClr val="white"/>
                </a:solidFill>
                <a:latin typeface="Calibri"/>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68245" y="1621012"/>
            <a:ext cx="869560"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lIns="57607" tIns="28804" rIns="57607" bIns="28804" rtlCol="0" anchor="ctr"/>
          <a:lstStyle/>
          <a:p>
            <a:pPr algn="ctr" defTabSz="432053">
              <a:buClrTx/>
              <a:defRPr/>
            </a:pPr>
            <a:endParaRPr lang="en-US" sz="900" dirty="0">
              <a:solidFill>
                <a:prstClr val="white"/>
              </a:solidFill>
              <a:latin typeface="Calibri"/>
              <a:cs typeface="+mn-cs"/>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235438" y="1668423"/>
            <a:ext cx="784359"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algn="ctr" defTabSz="432053">
              <a:buClrTx/>
              <a:buFontTx/>
              <a:buNone/>
              <a:defRPr/>
            </a:pPr>
            <a:endParaRPr lang="en-US" sz="900" kern="1200" dirty="0">
              <a:solidFill>
                <a:prstClr val="white"/>
              </a:solidFill>
              <a:latin typeface="Calibri"/>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464240" y="1565883"/>
            <a:ext cx="1047195"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432053">
                <a:buClrTx/>
                <a:defRPr/>
              </a:pPr>
              <a:endParaRPr lang="en-US" sz="900">
                <a:solidFill>
                  <a:prstClr val="white"/>
                </a:solidFill>
                <a:latin typeface="Calibri"/>
                <a:cs typeface="+mn-cs"/>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432053">
                <a:buClrTx/>
                <a:defRPr/>
              </a:pPr>
              <a:endParaRPr lang="en-US" sz="900">
                <a:solidFill>
                  <a:prstClr val="white"/>
                </a:solidFill>
                <a:latin typeface="Calibri"/>
                <a:cs typeface="+mn-cs"/>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5215471" y="4855064"/>
            <a:ext cx="1950341" cy="304392"/>
          </a:xfrm>
          <a:prstGeom prst="rect">
            <a:avLst/>
          </a:prstGeom>
          <a:noFill/>
        </p:spPr>
        <p:txBody>
          <a:bodyPr wrap="square" lIns="57607" tIns="28804" rIns="57607" bIns="28804" rtlCol="0">
            <a:spAutoFit/>
          </a:bodyPr>
          <a:lstStyle/>
          <a:p>
            <a:pPr defTabSz="576070"/>
            <a:r>
              <a:rPr lang="en-US" sz="800" dirty="0" err="1">
                <a:solidFill>
                  <a:prstClr val="black">
                    <a:lumMod val="50000"/>
                    <a:lumOff val="50000"/>
                  </a:prstClr>
                </a:solidFill>
                <a:latin typeface="Arial-Rounded"/>
              </a:rPr>
              <a:t>Hương</a:t>
            </a:r>
            <a:r>
              <a:rPr lang="en-US" sz="800" dirty="0">
                <a:solidFill>
                  <a:prstClr val="black">
                    <a:lumMod val="50000"/>
                    <a:lumOff val="50000"/>
                  </a:prstClr>
                </a:solidFill>
                <a:latin typeface="Arial-Rounded"/>
              </a:rPr>
              <a:t> </a:t>
            </a:r>
            <a:r>
              <a:rPr lang="en-US" sz="800" dirty="0" err="1">
                <a:solidFill>
                  <a:prstClr val="black">
                    <a:lumMod val="50000"/>
                    <a:lumOff val="50000"/>
                  </a:prstClr>
                </a:solidFill>
                <a:latin typeface="Arial-Rounded"/>
              </a:rPr>
              <a:t>Thảo</a:t>
            </a:r>
            <a:r>
              <a:rPr lang="en-US" sz="800" dirty="0">
                <a:solidFill>
                  <a:prstClr val="black">
                    <a:lumMod val="50000"/>
                    <a:lumOff val="50000"/>
                  </a:prstClr>
                </a:solidFill>
                <a:latin typeface="Arial-Rounded"/>
              </a:rPr>
              <a:t>: tranthao121004@gmail.com</a:t>
            </a:r>
          </a:p>
        </p:txBody>
      </p:sp>
    </p:spTree>
    <p:extLst>
      <p:ext uri="{BB962C8B-B14F-4D97-AF65-F5344CB8AC3E}">
        <p14:creationId xmlns:p14="http://schemas.microsoft.com/office/powerpoint/2010/main" val="2168017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157946" y="841663"/>
            <a:ext cx="6576450" cy="4142348"/>
          </a:xfrm>
          <a:prstGeom prst="rect">
            <a:avLst/>
          </a:prstGeom>
          <a:solidFill>
            <a:srgbClr val="FFFFFF"/>
          </a:solidFill>
          <a:ln w="25400" cap="flat" cmpd="sng" algn="ctr">
            <a:solidFill>
              <a:srgbClr val="A889CC"/>
            </a:solidFill>
            <a:prstDash val="solid"/>
          </a:ln>
          <a:effectLst/>
        </p:spPr>
        <p:txBody>
          <a:bodyPr lIns="57607" tIns="28804" rIns="57607" bIns="28804" rtlCol="0" anchor="ctr"/>
          <a:lstStyle/>
          <a:p>
            <a:pPr algn="ctr" defTabSz="576070">
              <a:defRPr/>
            </a:pPr>
            <a:endParaRPr lang="en-US" sz="900">
              <a:solidFill>
                <a:srgbClr val="BAE5E4"/>
              </a:solidFill>
              <a:latin typeface="Arial-Rounded"/>
              <a:cs typeface="+mn-cs"/>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212090" y="191868"/>
            <a:ext cx="1479714" cy="1535543"/>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defTabSz="576070">
                <a:defRPr/>
              </a:pPr>
              <a:endParaRPr lang="en-US" sz="900">
                <a:solidFill>
                  <a:srgbClr val="BAE5E4"/>
                </a:solidFill>
                <a:latin typeface="Arial-Rounded"/>
                <a:cs typeface="+mn-cs"/>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defTabSz="576070">
                <a:defRPr/>
              </a:pPr>
              <a:endParaRPr lang="en-US" sz="900">
                <a:solidFill>
                  <a:srgbClr val="BAE5E4"/>
                </a:solidFill>
                <a:latin typeface="Arial-Rounded"/>
                <a:cs typeface="+mn-cs"/>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defTabSz="576070">
                <a:defRPr/>
              </a:pPr>
              <a:endParaRPr lang="en-US" sz="900">
                <a:solidFill>
                  <a:srgbClr val="BAE5E4"/>
                </a:solidFill>
                <a:latin typeface="Arial-Rounded"/>
                <a:cs typeface="+mn-cs"/>
              </a:endParaRPr>
            </a:p>
          </p:txBody>
        </p:sp>
      </p:grpSp>
    </p:spTree>
    <p:extLst>
      <p:ext uri="{BB962C8B-B14F-4D97-AF65-F5344CB8AC3E}">
        <p14:creationId xmlns:p14="http://schemas.microsoft.com/office/powerpoint/2010/main" val="2156550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180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34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300"/>
            </a:lvl1pPr>
            <a:lvl2pPr marL="257175" indent="0" algn="ctr">
              <a:buNone/>
              <a:defRPr sz="1100"/>
            </a:lvl2pPr>
            <a:lvl3pPr marL="514350" indent="0" algn="ctr">
              <a:buNone/>
              <a:defRPr sz="1000"/>
            </a:lvl3pPr>
            <a:lvl4pPr marL="771523" indent="0" algn="ctr">
              <a:buNone/>
              <a:defRPr sz="900"/>
            </a:lvl4pPr>
            <a:lvl5pPr marL="1028698" indent="0" algn="ctr">
              <a:buNone/>
              <a:defRPr sz="900"/>
            </a:lvl5pPr>
            <a:lvl6pPr marL="1285872" indent="0" algn="ctr">
              <a:buNone/>
              <a:defRPr sz="900"/>
            </a:lvl6pPr>
            <a:lvl7pPr marL="1543046" indent="0" algn="ctr">
              <a:buNone/>
              <a:defRPr sz="900"/>
            </a:lvl7pPr>
            <a:lvl8pPr marL="1800221" indent="0" algn="ctr">
              <a:buNone/>
              <a:defRPr sz="900"/>
            </a:lvl8pPr>
            <a:lvl9pPr marL="2057396"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1/25/2022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8561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138983" y="215309"/>
            <a:ext cx="6580039"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lIns="57607" tIns="28804" rIns="57607" bIns="28804" rtlCol="0" anchor="ctr"/>
          <a:lstStyle/>
          <a:p>
            <a:pPr algn="ctr" defTabSz="576070">
              <a:defRPr/>
            </a:pPr>
            <a:endParaRPr lang="en-US" sz="900" dirty="0">
              <a:solidFill>
                <a:srgbClr val="BAE5E4"/>
              </a:solidFill>
              <a:latin typeface="Arial-Rounded"/>
              <a:cs typeface="+mn-cs"/>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1/25/2022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3058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157946" y="841664"/>
            <a:ext cx="6592898" cy="4173249"/>
          </a:xfrm>
          <a:prstGeom prst="rect">
            <a:avLst/>
          </a:prstGeom>
          <a:solidFill>
            <a:srgbClr val="FFFFFF"/>
          </a:solidFill>
          <a:ln w="25400" cap="flat" cmpd="sng" algn="ctr">
            <a:solidFill>
              <a:srgbClr val="00B050"/>
            </a:solidFill>
            <a:prstDash val="solid"/>
          </a:ln>
          <a:effectLst/>
        </p:spPr>
        <p:txBody>
          <a:bodyPr lIns="57607" tIns="28804" rIns="57607" bIns="28804" rtlCol="0" anchor="ctr"/>
          <a:lstStyle/>
          <a:p>
            <a:pPr algn="ctr" defTabSz="576070">
              <a:defRPr/>
            </a:pPr>
            <a:endParaRPr lang="en-US" sz="900">
              <a:solidFill>
                <a:srgbClr val="BAE5E4"/>
              </a:solidFill>
              <a:latin typeface="Arial-Rounded"/>
              <a:cs typeface="+mn-cs"/>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212091" y="191868"/>
            <a:ext cx="1483414" cy="1546997"/>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defTabSz="576070">
                <a:defRPr/>
              </a:pPr>
              <a:endParaRPr lang="en-US" sz="900">
                <a:solidFill>
                  <a:srgbClr val="BAE5E4"/>
                </a:solidFill>
                <a:latin typeface="Arial-Rounded"/>
                <a:cs typeface="+mn-cs"/>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defTabSz="576070">
                <a:defRPr/>
              </a:pPr>
              <a:endParaRPr lang="en-US" sz="900">
                <a:solidFill>
                  <a:srgbClr val="BAE5E4"/>
                </a:solidFill>
                <a:latin typeface="Arial-Rounded"/>
                <a:cs typeface="+mn-cs"/>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defTabSz="576070">
                <a:defRPr/>
              </a:pPr>
              <a:endParaRPr lang="en-US" sz="900">
                <a:solidFill>
                  <a:srgbClr val="BAE5E4"/>
                </a:solidFill>
                <a:latin typeface="Arial-Rounded"/>
                <a:cs typeface="+mn-cs"/>
              </a:endParaRPr>
            </a:p>
          </p:txBody>
        </p:sp>
      </p:grpSp>
    </p:spTree>
    <p:extLst>
      <p:ext uri="{BB962C8B-B14F-4D97-AF65-F5344CB8AC3E}">
        <p14:creationId xmlns:p14="http://schemas.microsoft.com/office/powerpoint/2010/main" val="23707187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47810" y="-644054"/>
            <a:ext cx="4762385" cy="6556335"/>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81710" y="-99637"/>
            <a:ext cx="2265087" cy="1769914"/>
          </a:xfrm>
          <a:prstGeom prst="rect">
            <a:avLst/>
          </a:prstGeom>
        </p:spPr>
      </p:pic>
    </p:spTree>
    <p:extLst>
      <p:ext uri="{BB962C8B-B14F-4D97-AF65-F5344CB8AC3E}">
        <p14:creationId xmlns:p14="http://schemas.microsoft.com/office/powerpoint/2010/main" val="342762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3"/>
            <a:ext cx="6858000" cy="5164931"/>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5203509" y="35429"/>
            <a:ext cx="1950341" cy="304392"/>
          </a:xfrm>
          <a:prstGeom prst="rect">
            <a:avLst/>
          </a:prstGeom>
          <a:noFill/>
        </p:spPr>
        <p:txBody>
          <a:bodyPr wrap="square" lIns="57607" tIns="28804" rIns="57607" bIns="28804" rtlCol="0">
            <a:spAutoFit/>
          </a:bodyPr>
          <a:lstStyle/>
          <a:p>
            <a:pPr defTabSz="576070"/>
            <a:r>
              <a:rPr lang="en-US" sz="800" dirty="0" err="1">
                <a:solidFill>
                  <a:prstClr val="black">
                    <a:lumMod val="50000"/>
                    <a:lumOff val="50000"/>
                  </a:prstClr>
                </a:solidFill>
                <a:latin typeface="Arial-Rounded"/>
              </a:rPr>
              <a:t>Hương</a:t>
            </a:r>
            <a:r>
              <a:rPr lang="en-US" sz="800" dirty="0">
                <a:solidFill>
                  <a:prstClr val="black">
                    <a:lumMod val="50000"/>
                    <a:lumOff val="50000"/>
                  </a:prstClr>
                </a:solidFill>
                <a:latin typeface="Arial-Rounded"/>
              </a:rPr>
              <a:t> </a:t>
            </a:r>
            <a:r>
              <a:rPr lang="en-US" sz="800" dirty="0" err="1">
                <a:solidFill>
                  <a:prstClr val="black">
                    <a:lumMod val="50000"/>
                    <a:lumOff val="50000"/>
                  </a:prstClr>
                </a:solidFill>
                <a:latin typeface="Arial-Rounded"/>
              </a:rPr>
              <a:t>Thảo</a:t>
            </a:r>
            <a:r>
              <a:rPr lang="en-US" sz="800" dirty="0">
                <a:solidFill>
                  <a:prstClr val="black">
                    <a:lumMod val="50000"/>
                    <a:lumOff val="50000"/>
                  </a:prstClr>
                </a:solidFill>
                <a:latin typeface="Arial-Rounded"/>
              </a:rPr>
              <a:t>: tranthao121004@gmail.com</a:t>
            </a:r>
          </a:p>
        </p:txBody>
      </p:sp>
    </p:spTree>
    <p:extLst>
      <p:ext uri="{BB962C8B-B14F-4D97-AF65-F5344CB8AC3E}">
        <p14:creationId xmlns:p14="http://schemas.microsoft.com/office/powerpoint/2010/main" val="9284171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1/25/2022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6772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2419654" y="3676353"/>
            <a:ext cx="4454169" cy="1467148"/>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4950123" y="3001086"/>
            <a:ext cx="1923699" cy="2040023"/>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2" y="3676353"/>
            <a:ext cx="4454169" cy="1467148"/>
          </a:xfrm>
          <a:prstGeom prst="rect">
            <a:avLst/>
          </a:prstGeom>
        </p:spPr>
      </p:pic>
    </p:spTree>
    <p:extLst>
      <p:ext uri="{BB962C8B-B14F-4D97-AF65-F5344CB8AC3E}">
        <p14:creationId xmlns:p14="http://schemas.microsoft.com/office/powerpoint/2010/main" val="2044196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1/25/2022</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381783" y="381575"/>
            <a:ext cx="4251477" cy="4356431"/>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1961707" y="998293"/>
            <a:ext cx="3098062" cy="1162478"/>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63222" y="2589853"/>
            <a:ext cx="1958816" cy="2374106"/>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4704" y="106682"/>
            <a:ext cx="917079"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4451272" y="716756"/>
            <a:ext cx="2692122" cy="5073015"/>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59809" y="71771"/>
            <a:ext cx="6734396"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algn="ctr" defTabSz="576070">
              <a:buClrTx/>
              <a:buFontTx/>
              <a:buNone/>
              <a:defRPr/>
            </a:pPr>
            <a:endParaRPr lang="zh-CN" altLang="en-US" sz="1100" kern="1200" dirty="0">
              <a:solidFill>
                <a:prstClr val="white"/>
              </a:solidFill>
              <a:latin typeface="Arial"/>
              <a:cs typeface="+mn-ea"/>
              <a:sym typeface="+mn-lt"/>
            </a:endParaRPr>
          </a:p>
        </p:txBody>
      </p:sp>
    </p:spTree>
    <p:extLst>
      <p:ext uri="{BB962C8B-B14F-4D97-AF65-F5344CB8AC3E}">
        <p14:creationId xmlns:p14="http://schemas.microsoft.com/office/powerpoint/2010/main" val="288357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1/25/2022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577751" y="-1200150"/>
            <a:ext cx="342900" cy="4572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1669866" y="1740754"/>
            <a:ext cx="3690336" cy="1443165"/>
          </a:xfrm>
          <a:prstGeom prst="rect">
            <a:avLst/>
          </a:prstGeom>
          <a:noFill/>
        </p:spPr>
        <p:txBody>
          <a:bodyPr wrap="square" lIns="57607" tIns="28804" rIns="57607" bIns="28804" rtlCol="0">
            <a:spAutoFit/>
          </a:bodyPr>
          <a:lstStyle/>
          <a:p>
            <a:pPr algn="ctr" defTabSz="576070">
              <a:buClrTx/>
              <a:buFontTx/>
              <a:buNone/>
              <a:defRPr/>
            </a:pPr>
            <a:r>
              <a:rPr lang="en-US" sz="4500" b="1" kern="1200" dirty="0" err="1">
                <a:solidFill>
                  <a:prstClr val="white"/>
                </a:solidFill>
                <a:latin typeface="Arial" panose="020B0604020202020204" pitchFamily="34" charset="0"/>
                <a:cs typeface="Arial" panose="020B0604020202020204" pitchFamily="34" charset="0"/>
              </a:rPr>
              <a:t>Đọc</a:t>
            </a:r>
            <a:r>
              <a:rPr lang="en-US" sz="4500" b="1" kern="1200" dirty="0">
                <a:solidFill>
                  <a:prstClr val="white"/>
                </a:solidFill>
                <a:latin typeface="Arial" panose="020B0604020202020204" pitchFamily="34" charset="0"/>
                <a:cs typeface="Arial" panose="020B0604020202020204" pitchFamily="34" charset="0"/>
              </a:rPr>
              <a:t> </a:t>
            </a:r>
            <a:r>
              <a:rPr lang="en-US" sz="4500" b="1" kern="1200" dirty="0" err="1">
                <a:solidFill>
                  <a:prstClr val="white"/>
                </a:solidFill>
                <a:latin typeface="Arial" panose="020B0604020202020204" pitchFamily="34" charset="0"/>
                <a:cs typeface="Arial" panose="020B0604020202020204" pitchFamily="34" charset="0"/>
              </a:rPr>
              <a:t>mở</a:t>
            </a:r>
            <a:r>
              <a:rPr lang="en-US" sz="4500" b="1" kern="1200" dirty="0">
                <a:solidFill>
                  <a:prstClr val="white"/>
                </a:solidFill>
                <a:latin typeface="Arial" panose="020B0604020202020204" pitchFamily="34" charset="0"/>
                <a:cs typeface="Arial" panose="020B0604020202020204" pitchFamily="34" charset="0"/>
              </a:rPr>
              <a:t> </a:t>
            </a:r>
            <a:r>
              <a:rPr lang="en-US" sz="4500" b="1" kern="1200" dirty="0" err="1">
                <a:solidFill>
                  <a:prstClr val="white"/>
                </a:solidFill>
                <a:latin typeface="Arial" panose="020B0604020202020204" pitchFamily="34" charset="0"/>
                <a:cs typeface="Arial" panose="020B0604020202020204" pitchFamily="34" charset="0"/>
              </a:rPr>
              <a:t>rộng</a:t>
            </a:r>
            <a:endParaRPr lang="en-US" sz="4500" b="1" kern="1200"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4639819" y="4432806"/>
            <a:ext cx="1950341" cy="304392"/>
          </a:xfrm>
          <a:prstGeom prst="rect">
            <a:avLst/>
          </a:prstGeom>
          <a:noFill/>
        </p:spPr>
        <p:txBody>
          <a:bodyPr wrap="square" lIns="57607" tIns="28804" rIns="57607" bIns="28804" rtlCol="0">
            <a:spAutoFit/>
          </a:bodyPr>
          <a:lstStyle/>
          <a:p>
            <a:pPr defTabSz="576070"/>
            <a:r>
              <a:rPr lang="en-US" sz="800" dirty="0" err="1">
                <a:solidFill>
                  <a:prstClr val="black"/>
                </a:solidFill>
                <a:latin typeface="Arial-Rounded"/>
              </a:rPr>
              <a:t>Hương</a:t>
            </a:r>
            <a:r>
              <a:rPr lang="en-US" sz="800" dirty="0">
                <a:solidFill>
                  <a:prstClr val="black"/>
                </a:solidFill>
                <a:latin typeface="Arial-Rounded"/>
              </a:rPr>
              <a:t> </a:t>
            </a:r>
            <a:r>
              <a:rPr lang="en-US" sz="800" dirty="0" err="1">
                <a:solidFill>
                  <a:prstClr val="black"/>
                </a:solidFill>
                <a:latin typeface="Arial-Rounded"/>
              </a:rPr>
              <a:t>Thảo</a:t>
            </a:r>
            <a:r>
              <a:rPr lang="en-US" sz="800" dirty="0">
                <a:solidFill>
                  <a:prstClr val="black"/>
                </a:solidFill>
                <a:latin typeface="Arial-Rounded"/>
              </a:rPr>
              <a:t>: tranthao121004@gmail.com</a:t>
            </a:r>
          </a:p>
        </p:txBody>
      </p:sp>
    </p:spTree>
    <p:extLst>
      <p:ext uri="{BB962C8B-B14F-4D97-AF65-F5344CB8AC3E}">
        <p14:creationId xmlns:p14="http://schemas.microsoft.com/office/powerpoint/2010/main" val="35495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835819" y="-878683"/>
            <a:ext cx="5143500" cy="6900865"/>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108257" y="-639790"/>
            <a:ext cx="4668511" cy="646571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79674" y="955521"/>
            <a:ext cx="2933888" cy="4187981"/>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16181" y="4607414"/>
            <a:ext cx="369032" cy="507915"/>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64732" y="726729"/>
            <a:ext cx="235798" cy="924136"/>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39873" y="4317235"/>
            <a:ext cx="279602" cy="397249"/>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74735" y="70809"/>
            <a:ext cx="280132" cy="448211"/>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7115" y="955519"/>
            <a:ext cx="321542" cy="590684"/>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5886539" y="4115293"/>
            <a:ext cx="1533653" cy="1198379"/>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29695" y="565460"/>
            <a:ext cx="250028" cy="549444"/>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28838" y="3003168"/>
            <a:ext cx="299639" cy="445618"/>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6446384" y="524609"/>
            <a:ext cx="55751"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algn="ctr" defTabSz="576070">
              <a:buClrTx/>
              <a:buFontTx/>
              <a:buNone/>
              <a:defRPr/>
            </a:pPr>
            <a:endParaRPr lang="zh-CN" altLang="en-US" sz="1100" kern="1200">
              <a:solidFill>
                <a:prstClr val="white"/>
              </a:solidFill>
              <a:latin typeface="等线" panose="020F0502020204030204"/>
              <a:ea typeface="等线" panose="02010600030101010101" pitchFamily="2" charset="-122"/>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854867" y="3714836"/>
            <a:ext cx="403219" cy="6023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276065" y="1805019"/>
            <a:ext cx="3343977" cy="1213179"/>
          </a:xfrm>
          <a:prstGeom prst="rect">
            <a:avLst/>
          </a:prstGeom>
          <a:noFill/>
        </p:spPr>
        <p:txBody>
          <a:bodyPr wrap="square" lIns="43205" tIns="21603" rIns="43205" bIns="21603">
            <a:spAutoFit/>
          </a:bodyPr>
          <a:lstStyle/>
          <a:p>
            <a:pPr algn="ctr" defTabSz="576070">
              <a:buClrTx/>
              <a:buFontTx/>
              <a:buNone/>
              <a:defRPr/>
            </a:pPr>
            <a:r>
              <a:rPr lang="en-US" sz="3800" b="1" kern="1200" dirty="0" err="1">
                <a:ln w="22225">
                  <a:solidFill>
                    <a:srgbClr val="ED7D31"/>
                  </a:solidFill>
                  <a:prstDash val="solid"/>
                </a:ln>
                <a:solidFill>
                  <a:srgbClr val="FF0000"/>
                </a:solidFill>
                <a:latin typeface="Arial-Rounded"/>
                <a:cs typeface="Arial-Rounded" panose="020B0500000000000000" pitchFamily="34" charset="0"/>
              </a:rPr>
              <a:t>Củng</a:t>
            </a:r>
            <a:r>
              <a:rPr lang="en-US" sz="3800" b="1" kern="1200" dirty="0">
                <a:ln w="22225">
                  <a:solidFill>
                    <a:srgbClr val="ED7D31"/>
                  </a:solidFill>
                  <a:prstDash val="solid"/>
                </a:ln>
                <a:solidFill>
                  <a:srgbClr val="FF0000"/>
                </a:solidFill>
                <a:latin typeface="Arial-Rounded"/>
                <a:cs typeface="Arial-Rounded" panose="020B0500000000000000" pitchFamily="34" charset="0"/>
              </a:rPr>
              <a:t> </a:t>
            </a:r>
            <a:r>
              <a:rPr lang="en-US" sz="3800" b="1" kern="1200" dirty="0" err="1">
                <a:ln w="22225">
                  <a:solidFill>
                    <a:srgbClr val="ED7D31"/>
                  </a:solidFill>
                  <a:prstDash val="solid"/>
                </a:ln>
                <a:solidFill>
                  <a:srgbClr val="FF0000"/>
                </a:solidFill>
                <a:latin typeface="Arial-Rounded"/>
                <a:cs typeface="Arial-Rounded" panose="020B0500000000000000" pitchFamily="34" charset="0"/>
              </a:rPr>
              <a:t>cố</a:t>
            </a:r>
            <a:r>
              <a:rPr lang="en-US" sz="3800" b="1" kern="1200" dirty="0">
                <a:ln w="22225">
                  <a:solidFill>
                    <a:srgbClr val="ED7D31"/>
                  </a:solidFill>
                  <a:prstDash val="solid"/>
                </a:ln>
                <a:solidFill>
                  <a:srgbClr val="FF0000"/>
                </a:solidFill>
                <a:latin typeface="Arial-Rounded"/>
                <a:cs typeface="Arial-Rounded" panose="020B0500000000000000" pitchFamily="34" charset="0"/>
              </a:rPr>
              <a:t>, </a:t>
            </a:r>
            <a:r>
              <a:rPr lang="en-US" sz="3800" b="1" kern="1200" dirty="0" err="1">
                <a:ln w="22225">
                  <a:solidFill>
                    <a:srgbClr val="ED7D31"/>
                  </a:solidFill>
                  <a:prstDash val="solid"/>
                </a:ln>
                <a:solidFill>
                  <a:srgbClr val="FF0000"/>
                </a:solidFill>
                <a:latin typeface="Arial-Rounded"/>
                <a:cs typeface="Arial-Rounded" panose="020B0500000000000000" pitchFamily="34" charset="0"/>
              </a:rPr>
              <a:t>dặn</a:t>
            </a:r>
            <a:r>
              <a:rPr lang="en-US" sz="3800" b="1" kern="1200" dirty="0">
                <a:ln w="22225">
                  <a:solidFill>
                    <a:srgbClr val="ED7D31"/>
                  </a:solidFill>
                  <a:prstDash val="solid"/>
                </a:ln>
                <a:solidFill>
                  <a:srgbClr val="FF0000"/>
                </a:solidFill>
                <a:latin typeface="Arial-Rounded"/>
                <a:cs typeface="Arial-Rounded" panose="020B0500000000000000" pitchFamily="34" charset="0"/>
              </a:rPr>
              <a:t> </a:t>
            </a:r>
            <a:r>
              <a:rPr lang="en-US" sz="3800" b="1" kern="1200" dirty="0" err="1">
                <a:ln w="22225">
                  <a:solidFill>
                    <a:srgbClr val="ED7D31"/>
                  </a:solidFill>
                  <a:prstDash val="solid"/>
                </a:ln>
                <a:solidFill>
                  <a:srgbClr val="FF0000"/>
                </a:solidFill>
                <a:latin typeface="Arial-Rounded"/>
                <a:cs typeface="Arial-Rounded" panose="020B0500000000000000" pitchFamily="34" charset="0"/>
              </a:rPr>
              <a:t>dò</a:t>
            </a:r>
            <a:endParaRPr lang="en-US" sz="3800" b="1" kern="1200" dirty="0">
              <a:ln w="22225">
                <a:solidFill>
                  <a:srgbClr val="ED7D31"/>
                </a:solidFill>
                <a:prstDash val="solid"/>
              </a:ln>
              <a:solidFill>
                <a:srgbClr val="FF0000"/>
              </a:solidFill>
              <a:latin typeface="Arial-Rounded"/>
              <a:cs typeface="Arial-Rounded" panose="020B0500000000000000" pitchFamily="34" charset="0"/>
            </a:endParaRPr>
          </a:p>
        </p:txBody>
      </p:sp>
    </p:spTree>
    <p:extLst>
      <p:ext uri="{BB962C8B-B14F-4D97-AF65-F5344CB8AC3E}">
        <p14:creationId xmlns:p14="http://schemas.microsoft.com/office/powerpoint/2010/main" val="32931216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47810" y="-644054"/>
            <a:ext cx="4762385" cy="6556335"/>
          </a:xfrm>
          <a:prstGeom prst="rect">
            <a:avLst/>
          </a:prstGeom>
        </p:spPr>
      </p:pic>
      <p:pic>
        <p:nvPicPr>
          <p:cNvPr id="9" name="图片 8">
            <a:extLst>
              <a:ext uri="{FF2B5EF4-FFF2-40B4-BE49-F238E27FC236}">
                <a16:creationId xmlns=""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81710" y="-99637"/>
            <a:ext cx="2265087" cy="1769914"/>
          </a:xfrm>
          <a:prstGeom prst="rect">
            <a:avLst/>
          </a:prstGeom>
        </p:spPr>
      </p:pic>
    </p:spTree>
    <p:extLst>
      <p:ext uri="{BB962C8B-B14F-4D97-AF65-F5344CB8AC3E}">
        <p14:creationId xmlns:p14="http://schemas.microsoft.com/office/powerpoint/2010/main" val="1436947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1/25/2022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81761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800"/>
            </a:lvl1pPr>
          </a:lstStyle>
          <a:p>
            <a:r>
              <a:rPr lang="en-US"/>
              <a:t>Click to edit Master title style</a:t>
            </a:r>
          </a:p>
        </p:txBody>
      </p:sp>
      <p:sp>
        <p:nvSpPr>
          <p:cNvPr id="3" name="Subtitle 2"/>
          <p:cNvSpPr>
            <a:spLocks noGrp="1"/>
          </p:cNvSpPr>
          <p:nvPr>
            <p:ph type="subTitle" idx="1"/>
          </p:nvPr>
        </p:nvSpPr>
        <p:spPr>
          <a:xfrm>
            <a:off x="857250" y="2701528"/>
            <a:ext cx="5143500" cy="1241822"/>
          </a:xfrm>
        </p:spPr>
        <p:txBody>
          <a:bodyPr/>
          <a:lstStyle>
            <a:lvl1pPr marL="0" indent="0" algn="ctr">
              <a:buNone/>
              <a:defRPr sz="1500"/>
            </a:lvl1pPr>
            <a:lvl2pPr marL="288036" indent="0" algn="ctr">
              <a:buNone/>
              <a:defRPr sz="1300"/>
            </a:lvl2pPr>
            <a:lvl3pPr marL="576072" indent="0" algn="ctr">
              <a:buNone/>
              <a:defRPr sz="1100"/>
            </a:lvl3pPr>
            <a:lvl4pPr marL="864108" indent="0" algn="ctr">
              <a:buNone/>
              <a:defRPr sz="1000"/>
            </a:lvl4pPr>
            <a:lvl5pPr marL="1152144" indent="0" algn="ctr">
              <a:buNone/>
              <a:defRPr sz="1000"/>
            </a:lvl5pPr>
            <a:lvl6pPr marL="1440180" indent="0" algn="ctr">
              <a:buNone/>
              <a:defRPr sz="1000"/>
            </a:lvl6pPr>
            <a:lvl7pPr marL="1728216" indent="0" algn="ctr">
              <a:buNone/>
              <a:defRPr sz="1000"/>
            </a:lvl7pPr>
            <a:lvl8pPr marL="2016252" indent="0" algn="ctr">
              <a:buNone/>
              <a:defRPr sz="1000"/>
            </a:lvl8pPr>
            <a:lvl9pPr marL="2304288" indent="0" algn="ctr">
              <a:buNone/>
              <a:defRPr sz="10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83567E14-3BA2-4243-B9EA-E2C7FD4D8806}"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8B76E8-5BCA-478B-A7D2-0147B70B10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528371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83567E14-3BA2-4243-B9EA-E2C7FD4D8806}"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8B76E8-5BCA-478B-A7D2-0147B70B10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28540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800"/>
            </a:lvl1pPr>
          </a:lstStyle>
          <a:p>
            <a:r>
              <a:rPr lang="en-US"/>
              <a:t>Click to edit Master title style</a:t>
            </a:r>
          </a:p>
        </p:txBody>
      </p:sp>
      <p:sp>
        <p:nvSpPr>
          <p:cNvPr id="3" name="Text Placeholder 2"/>
          <p:cNvSpPr>
            <a:spLocks noGrp="1"/>
          </p:cNvSpPr>
          <p:nvPr>
            <p:ph type="body" idx="1"/>
          </p:nvPr>
        </p:nvSpPr>
        <p:spPr>
          <a:xfrm>
            <a:off x="467916" y="3442098"/>
            <a:ext cx="5915025" cy="1125140"/>
          </a:xfrm>
        </p:spPr>
        <p:txBody>
          <a:bodyPr/>
          <a:lstStyle>
            <a:lvl1pPr marL="0" indent="0">
              <a:buNone/>
              <a:defRPr sz="1500">
                <a:solidFill>
                  <a:schemeClr val="tx1">
                    <a:tint val="75000"/>
                  </a:schemeClr>
                </a:solidFill>
              </a:defRPr>
            </a:lvl1pPr>
            <a:lvl2pPr marL="288036" indent="0">
              <a:buNone/>
              <a:defRPr sz="1300">
                <a:solidFill>
                  <a:schemeClr val="tx1">
                    <a:tint val="75000"/>
                  </a:schemeClr>
                </a:solidFill>
              </a:defRPr>
            </a:lvl2pPr>
            <a:lvl3pPr marL="576072" indent="0">
              <a:buNone/>
              <a:defRPr sz="1100">
                <a:solidFill>
                  <a:schemeClr val="tx1">
                    <a:tint val="75000"/>
                  </a:schemeClr>
                </a:solidFill>
              </a:defRPr>
            </a:lvl3pPr>
            <a:lvl4pPr marL="864108" indent="0">
              <a:buNone/>
              <a:defRPr sz="1000">
                <a:solidFill>
                  <a:schemeClr val="tx1">
                    <a:tint val="75000"/>
                  </a:schemeClr>
                </a:solidFill>
              </a:defRPr>
            </a:lvl4pPr>
            <a:lvl5pPr marL="1152144" indent="0">
              <a:buNone/>
              <a:defRPr sz="1000">
                <a:solidFill>
                  <a:schemeClr val="tx1">
                    <a:tint val="75000"/>
                  </a:schemeClr>
                </a:solidFill>
              </a:defRPr>
            </a:lvl5pPr>
            <a:lvl6pPr marL="1440180" indent="0">
              <a:buNone/>
              <a:defRPr sz="1000">
                <a:solidFill>
                  <a:schemeClr val="tx1">
                    <a:tint val="75000"/>
                  </a:schemeClr>
                </a:solidFill>
              </a:defRPr>
            </a:lvl6pPr>
            <a:lvl7pPr marL="1728216" indent="0">
              <a:buNone/>
              <a:defRPr sz="1000">
                <a:solidFill>
                  <a:schemeClr val="tx1">
                    <a:tint val="75000"/>
                  </a:schemeClr>
                </a:solidFill>
              </a:defRPr>
            </a:lvl7pPr>
            <a:lvl8pPr marL="2016252" indent="0">
              <a:buNone/>
              <a:defRPr sz="1000">
                <a:solidFill>
                  <a:schemeClr val="tx1">
                    <a:tint val="75000"/>
                  </a:schemeClr>
                </a:solidFill>
              </a:defRPr>
            </a:lvl8pPr>
            <a:lvl9pPr marL="2304288" indent="0">
              <a:buNone/>
              <a:defRPr sz="1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3567E14-3BA2-4243-B9EA-E2C7FD4D8806}"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8B76E8-5BCA-478B-A7D2-0147B70B10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15814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83567E14-3BA2-4243-B9EA-E2C7FD4D8806}"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28B76E8-5BCA-478B-A7D2-0147B70B10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0083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a:t>Click to edit Master title style</a:t>
            </a:r>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500" b="1"/>
            </a:lvl1pPr>
            <a:lvl2pPr marL="288036" indent="0">
              <a:buNone/>
              <a:defRPr sz="1300" b="1"/>
            </a:lvl2pPr>
            <a:lvl3pPr marL="576072" indent="0">
              <a:buNone/>
              <a:defRPr sz="1100" b="1"/>
            </a:lvl3pPr>
            <a:lvl4pPr marL="864108" indent="0">
              <a:buNone/>
              <a:defRPr sz="1000" b="1"/>
            </a:lvl4pPr>
            <a:lvl5pPr marL="1152144" indent="0">
              <a:buNone/>
              <a:defRPr sz="1000" b="1"/>
            </a:lvl5pPr>
            <a:lvl6pPr marL="1440180" indent="0">
              <a:buNone/>
              <a:defRPr sz="1000" b="1"/>
            </a:lvl6pPr>
            <a:lvl7pPr marL="1728216" indent="0">
              <a:buNone/>
              <a:defRPr sz="1000" b="1"/>
            </a:lvl7pPr>
            <a:lvl8pPr marL="2016252" indent="0">
              <a:buNone/>
              <a:defRPr sz="1000" b="1"/>
            </a:lvl8pPr>
            <a:lvl9pPr marL="2304288" indent="0">
              <a:buNone/>
              <a:defRPr sz="10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500" b="1"/>
            </a:lvl1pPr>
            <a:lvl2pPr marL="288036" indent="0">
              <a:buNone/>
              <a:defRPr sz="1300" b="1"/>
            </a:lvl2pPr>
            <a:lvl3pPr marL="576072" indent="0">
              <a:buNone/>
              <a:defRPr sz="1100" b="1"/>
            </a:lvl3pPr>
            <a:lvl4pPr marL="864108" indent="0">
              <a:buNone/>
              <a:defRPr sz="1000" b="1"/>
            </a:lvl4pPr>
            <a:lvl5pPr marL="1152144" indent="0">
              <a:buNone/>
              <a:defRPr sz="1000" b="1"/>
            </a:lvl5pPr>
            <a:lvl6pPr marL="1440180" indent="0">
              <a:buNone/>
              <a:defRPr sz="1000" b="1"/>
            </a:lvl6pPr>
            <a:lvl7pPr marL="1728216" indent="0">
              <a:buNone/>
              <a:defRPr sz="1000" b="1"/>
            </a:lvl7pPr>
            <a:lvl8pPr marL="2016252" indent="0">
              <a:buNone/>
              <a:defRPr sz="1000" b="1"/>
            </a:lvl8pPr>
            <a:lvl9pPr marL="2304288" indent="0">
              <a:buNone/>
              <a:defRPr sz="10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83567E14-3BA2-4243-B9EA-E2C7FD4D8806}"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28B76E8-5BCA-478B-A7D2-0147B70B10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6802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83567E14-3BA2-4243-B9EA-E2C7FD4D8806}"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28B76E8-5BCA-478B-A7D2-0147B70B10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05912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3567E14-3BA2-4243-B9EA-E2C7FD4D8806}"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028B76E8-5BCA-478B-A7D2-0147B70B10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9988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2000"/>
            </a:lvl1pPr>
          </a:lstStyle>
          <a:p>
            <a:r>
              <a:rPr lang="en-US"/>
              <a:t>Click to edit Master title style</a:t>
            </a:r>
          </a:p>
        </p:txBody>
      </p:sp>
      <p:sp>
        <p:nvSpPr>
          <p:cNvPr id="3" name="Content Placeholder 2"/>
          <p:cNvSpPr>
            <a:spLocks noGrp="1"/>
          </p:cNvSpPr>
          <p:nvPr>
            <p:ph idx="1"/>
          </p:nvPr>
        </p:nvSpPr>
        <p:spPr>
          <a:xfrm>
            <a:off x="2915543" y="740569"/>
            <a:ext cx="3471863" cy="3655219"/>
          </a:xfrm>
        </p:spPr>
        <p:txBody>
          <a:bodyPr/>
          <a:lstStyle>
            <a:lvl1pPr>
              <a:defRPr sz="20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1543050"/>
            <a:ext cx="2211883" cy="2858691"/>
          </a:xfrm>
        </p:spPr>
        <p:txBody>
          <a:bodyPr/>
          <a:lstStyle>
            <a:lvl1pPr marL="0" indent="0">
              <a:buNone/>
              <a:defRPr sz="1000"/>
            </a:lvl1pPr>
            <a:lvl2pPr marL="288036" indent="0">
              <a:buNone/>
              <a:defRPr sz="900"/>
            </a:lvl2pPr>
            <a:lvl3pPr marL="576072" indent="0">
              <a:buNone/>
              <a:defRPr sz="800"/>
            </a:lvl3pPr>
            <a:lvl4pPr marL="864108" indent="0">
              <a:buNone/>
              <a:defRPr sz="600"/>
            </a:lvl4pPr>
            <a:lvl5pPr marL="1152144" indent="0">
              <a:buNone/>
              <a:defRPr sz="600"/>
            </a:lvl5pPr>
            <a:lvl6pPr marL="1440180" indent="0">
              <a:buNone/>
              <a:defRPr sz="600"/>
            </a:lvl6pPr>
            <a:lvl7pPr marL="1728216" indent="0">
              <a:buNone/>
              <a:defRPr sz="600"/>
            </a:lvl7pPr>
            <a:lvl8pPr marL="2016252" indent="0">
              <a:buNone/>
              <a:defRPr sz="600"/>
            </a:lvl8pPr>
            <a:lvl9pPr marL="2304288"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3567E14-3BA2-4243-B9EA-E2C7FD4D8806}"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28B76E8-5BCA-478B-A7D2-0147B70B10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10476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2000"/>
            </a:lvl1pPr>
          </a:lstStyle>
          <a:p>
            <a:r>
              <a:rPr lang="en-US"/>
              <a:t>Click to edit Master title style</a:t>
            </a:r>
          </a:p>
        </p:txBody>
      </p:sp>
      <p:sp>
        <p:nvSpPr>
          <p:cNvPr id="3" name="Picture Placeholder 2"/>
          <p:cNvSpPr>
            <a:spLocks noGrp="1"/>
          </p:cNvSpPr>
          <p:nvPr>
            <p:ph type="pic" idx="1"/>
          </p:nvPr>
        </p:nvSpPr>
        <p:spPr>
          <a:xfrm>
            <a:off x="2915543" y="740569"/>
            <a:ext cx="3471863" cy="3655219"/>
          </a:xfrm>
        </p:spPr>
        <p:txBody>
          <a:bodyPr/>
          <a:lstStyle>
            <a:lvl1pPr marL="0" indent="0">
              <a:buNone/>
              <a:defRPr sz="2000"/>
            </a:lvl1pPr>
            <a:lvl2pPr marL="288036" indent="0">
              <a:buNone/>
              <a:defRPr sz="1800"/>
            </a:lvl2pPr>
            <a:lvl3pPr marL="576072" indent="0">
              <a:buNone/>
              <a:defRPr sz="1500"/>
            </a:lvl3pPr>
            <a:lvl4pPr marL="864108" indent="0">
              <a:buNone/>
              <a:defRPr sz="1300"/>
            </a:lvl4pPr>
            <a:lvl5pPr marL="1152144" indent="0">
              <a:buNone/>
              <a:defRPr sz="1300"/>
            </a:lvl5pPr>
            <a:lvl6pPr marL="1440180" indent="0">
              <a:buNone/>
              <a:defRPr sz="1300"/>
            </a:lvl6pPr>
            <a:lvl7pPr marL="1728216" indent="0">
              <a:buNone/>
              <a:defRPr sz="1300"/>
            </a:lvl7pPr>
            <a:lvl8pPr marL="2016252" indent="0">
              <a:buNone/>
              <a:defRPr sz="1300"/>
            </a:lvl8pPr>
            <a:lvl9pPr marL="2304288" indent="0">
              <a:buNone/>
              <a:defRPr sz="1300"/>
            </a:lvl9pPr>
          </a:lstStyle>
          <a:p>
            <a:endParaRPr lang="en-US"/>
          </a:p>
        </p:txBody>
      </p:sp>
      <p:sp>
        <p:nvSpPr>
          <p:cNvPr id="4" name="Text Placeholder 3"/>
          <p:cNvSpPr>
            <a:spLocks noGrp="1"/>
          </p:cNvSpPr>
          <p:nvPr>
            <p:ph type="body" sz="half" idx="2"/>
          </p:nvPr>
        </p:nvSpPr>
        <p:spPr>
          <a:xfrm>
            <a:off x="472381" y="1543050"/>
            <a:ext cx="2211883" cy="2858691"/>
          </a:xfrm>
        </p:spPr>
        <p:txBody>
          <a:bodyPr/>
          <a:lstStyle>
            <a:lvl1pPr marL="0" indent="0">
              <a:buNone/>
              <a:defRPr sz="1000"/>
            </a:lvl1pPr>
            <a:lvl2pPr marL="288036" indent="0">
              <a:buNone/>
              <a:defRPr sz="900"/>
            </a:lvl2pPr>
            <a:lvl3pPr marL="576072" indent="0">
              <a:buNone/>
              <a:defRPr sz="800"/>
            </a:lvl3pPr>
            <a:lvl4pPr marL="864108" indent="0">
              <a:buNone/>
              <a:defRPr sz="600"/>
            </a:lvl4pPr>
            <a:lvl5pPr marL="1152144" indent="0">
              <a:buNone/>
              <a:defRPr sz="600"/>
            </a:lvl5pPr>
            <a:lvl6pPr marL="1440180" indent="0">
              <a:buNone/>
              <a:defRPr sz="600"/>
            </a:lvl6pPr>
            <a:lvl7pPr marL="1728216" indent="0">
              <a:buNone/>
              <a:defRPr sz="600"/>
            </a:lvl7pPr>
            <a:lvl8pPr marL="2016252" indent="0">
              <a:buNone/>
              <a:defRPr sz="600"/>
            </a:lvl8pPr>
            <a:lvl9pPr marL="2304288"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3567E14-3BA2-4243-B9EA-E2C7FD4D8806}"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28B76E8-5BCA-478B-A7D2-0147B70B10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55290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83567E14-3BA2-4243-B9EA-E2C7FD4D8806}"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8B76E8-5BCA-478B-A7D2-0147B70B10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7833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7" y="1282307"/>
            <a:ext cx="5915025" cy="2139553"/>
          </a:xfrm>
        </p:spPr>
        <p:txBody>
          <a:bodyPr anchor="b"/>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467917" y="3442099"/>
            <a:ext cx="5915025" cy="1125140"/>
          </a:xfrm>
        </p:spPr>
        <p:txBody>
          <a:bodyPr/>
          <a:lstStyle>
            <a:lvl1pPr marL="0" indent="0">
              <a:buNone/>
              <a:defRPr sz="1300">
                <a:solidFill>
                  <a:schemeClr val="tx1"/>
                </a:solidFill>
              </a:defRPr>
            </a:lvl1pPr>
            <a:lvl2pPr marL="257175" indent="0">
              <a:buNone/>
              <a:defRPr sz="1100">
                <a:solidFill>
                  <a:schemeClr val="tx1">
                    <a:tint val="75000"/>
                  </a:schemeClr>
                </a:solidFill>
              </a:defRPr>
            </a:lvl2pPr>
            <a:lvl3pPr marL="514350" indent="0">
              <a:buNone/>
              <a:defRPr sz="1000">
                <a:solidFill>
                  <a:schemeClr val="tx1">
                    <a:tint val="75000"/>
                  </a:schemeClr>
                </a:solidFill>
              </a:defRPr>
            </a:lvl3pPr>
            <a:lvl4pPr marL="771523" indent="0">
              <a:buNone/>
              <a:defRPr sz="900">
                <a:solidFill>
                  <a:schemeClr val="tx1">
                    <a:tint val="75000"/>
                  </a:schemeClr>
                </a:solidFill>
              </a:defRPr>
            </a:lvl4pPr>
            <a:lvl5pPr marL="1028698" indent="0">
              <a:buNone/>
              <a:defRPr sz="900">
                <a:solidFill>
                  <a:schemeClr val="tx1">
                    <a:tint val="75000"/>
                  </a:schemeClr>
                </a:solidFill>
              </a:defRPr>
            </a:lvl5pPr>
            <a:lvl6pPr marL="1285872" indent="0">
              <a:buNone/>
              <a:defRPr sz="900">
                <a:solidFill>
                  <a:schemeClr val="tx1">
                    <a:tint val="75000"/>
                  </a:schemeClr>
                </a:solidFill>
              </a:defRPr>
            </a:lvl6pPr>
            <a:lvl7pPr marL="1543046" indent="0">
              <a:buNone/>
              <a:defRPr sz="900">
                <a:solidFill>
                  <a:schemeClr val="tx1">
                    <a:tint val="75000"/>
                  </a:schemeClr>
                </a:solidFill>
              </a:defRPr>
            </a:lvl7pPr>
            <a:lvl8pPr marL="1800221" indent="0">
              <a:buNone/>
              <a:defRPr sz="900">
                <a:solidFill>
                  <a:schemeClr val="tx1">
                    <a:tint val="75000"/>
                  </a:schemeClr>
                </a:solidFill>
              </a:defRPr>
            </a:lvl8pPr>
            <a:lvl9pPr marL="2057396"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1/25/2022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542655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83567E14-3BA2-4243-B9EA-E2C7FD4D8806}" type="datetimeFigureOut">
              <a:rPr lang="en-US" smtClean="0">
                <a:solidFill>
                  <a:prstClr val="black">
                    <a:tint val="75000"/>
                  </a:prstClr>
                </a:solidFill>
              </a:rPr>
              <a:pPr>
                <a:defRPr/>
              </a:p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8B76E8-5BCA-478B-A7D2-0147B70B10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4264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1/25/2022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75887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7"/>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4" y="1260872"/>
            <a:ext cx="2901255" cy="617934"/>
          </a:xfrm>
        </p:spPr>
        <p:txBody>
          <a:bodyPr anchor="b"/>
          <a:lstStyle>
            <a:lvl1pPr marL="0" indent="0">
              <a:buNone/>
              <a:defRPr sz="1300" b="1"/>
            </a:lvl1pPr>
            <a:lvl2pPr marL="257175" indent="0">
              <a:buNone/>
              <a:defRPr sz="1100" b="1"/>
            </a:lvl2pPr>
            <a:lvl3pPr marL="514350" indent="0">
              <a:buNone/>
              <a:defRPr sz="1000" b="1"/>
            </a:lvl3pPr>
            <a:lvl4pPr marL="771523" indent="0">
              <a:buNone/>
              <a:defRPr sz="900" b="1"/>
            </a:lvl4pPr>
            <a:lvl5pPr marL="1028698" indent="0">
              <a:buNone/>
              <a:defRPr sz="900" b="1"/>
            </a:lvl5pPr>
            <a:lvl6pPr marL="1285872" indent="0">
              <a:buNone/>
              <a:defRPr sz="900" b="1"/>
            </a:lvl6pPr>
            <a:lvl7pPr marL="1543046" indent="0">
              <a:buNone/>
              <a:defRPr sz="900" b="1"/>
            </a:lvl7pPr>
            <a:lvl8pPr marL="1800221" indent="0">
              <a:buNone/>
              <a:defRPr sz="900" b="1"/>
            </a:lvl8pPr>
            <a:lvl9pPr marL="2057396"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4"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4" y="1260872"/>
            <a:ext cx="2915543" cy="617934"/>
          </a:xfrm>
        </p:spPr>
        <p:txBody>
          <a:bodyPr anchor="b"/>
          <a:lstStyle>
            <a:lvl1pPr marL="0" indent="0">
              <a:buNone/>
              <a:defRPr sz="1300" b="1"/>
            </a:lvl1pPr>
            <a:lvl2pPr marL="257175" indent="0">
              <a:buNone/>
              <a:defRPr sz="1100" b="1"/>
            </a:lvl2pPr>
            <a:lvl3pPr marL="514350" indent="0">
              <a:buNone/>
              <a:defRPr sz="1000" b="1"/>
            </a:lvl3pPr>
            <a:lvl4pPr marL="771523" indent="0">
              <a:buNone/>
              <a:defRPr sz="900" b="1"/>
            </a:lvl4pPr>
            <a:lvl5pPr marL="1028698" indent="0">
              <a:buNone/>
              <a:defRPr sz="900" b="1"/>
            </a:lvl5pPr>
            <a:lvl6pPr marL="1285872" indent="0">
              <a:buNone/>
              <a:defRPr sz="900" b="1"/>
            </a:lvl6pPr>
            <a:lvl7pPr marL="1543046" indent="0">
              <a:buNone/>
              <a:defRPr sz="900" b="1"/>
            </a:lvl7pPr>
            <a:lvl8pPr marL="1800221" indent="0">
              <a:buNone/>
              <a:defRPr sz="900" b="1"/>
            </a:lvl8pPr>
            <a:lvl9pPr marL="2057396"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4"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1/25/2022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833478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5.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21"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8"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 xmlns:a16="http://schemas.microsoft.com/office/drawing/2014/main" id="{45B48A23-F086-E848-93F2-BE7280BF92FE}"/>
              </a:ext>
            </a:extLst>
          </p:cNvPr>
          <p:cNvSpPr/>
          <p:nvPr userDrawn="1"/>
        </p:nvSpPr>
        <p:spPr>
          <a:xfrm>
            <a:off x="4859677" y="4928056"/>
            <a:ext cx="1612942" cy="215444"/>
          </a:xfrm>
          <a:prstGeom prst="rect">
            <a:avLst/>
          </a:prstGeom>
        </p:spPr>
        <p:txBody>
          <a:bodyPr wrap="none" lIns="91440" tIns="45720" rIns="91440" bIns="45720">
            <a:spAutoFit/>
          </a:bodyPr>
          <a:lstStyle/>
          <a:p>
            <a:r>
              <a:rPr lang="en-US" sz="800" b="0" i="0" dirty="0">
                <a:solidFill>
                  <a:srgbClr val="000000"/>
                </a:solidFill>
                <a:effectLst/>
                <a:latin typeface="+mn-lt"/>
              </a:rPr>
              <a:t>FeistyForwarders_0968120672</a:t>
            </a:r>
            <a:endParaRPr lang="x-none"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273847"/>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90"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700">
                <a:solidFill>
                  <a:schemeClr val="tx1">
                    <a:tint val="75000"/>
                  </a:schemeClr>
                </a:solidFill>
              </a:defRPr>
            </a:lvl1p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1/25/2022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2271715" y="4767264"/>
            <a:ext cx="2314575" cy="273844"/>
          </a:xfrm>
          <a:prstGeom prst="rect">
            <a:avLst/>
          </a:prstGeom>
        </p:spPr>
        <p:txBody>
          <a:bodyPr vert="horz" lIns="91440" tIns="45720" rIns="91440" bIns="45720" rtlCol="0" anchor="ctr"/>
          <a:lstStyle>
            <a:lvl1pPr algn="ctr">
              <a:defRPr sz="700">
                <a:solidFill>
                  <a:schemeClr val="tx1">
                    <a:tint val="75000"/>
                  </a:schemeClr>
                </a:solidFill>
              </a:defRPr>
            </a:lvl1p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700">
                <a:solidFill>
                  <a:schemeClr val="tx1">
                    <a:tint val="75000"/>
                  </a:schemeClr>
                </a:solidFill>
              </a:defRPr>
            </a:lvl1p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350538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514350" rtl="0" eaLnBrk="1" latinLnBrk="0" hangingPunct="1">
        <a:lnSpc>
          <a:spcPct val="90000"/>
        </a:lnSpc>
        <a:spcBef>
          <a:spcPct val="0"/>
        </a:spcBef>
        <a:buNone/>
        <a:defRPr sz="2500"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600"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00" kern="1200">
          <a:solidFill>
            <a:schemeClr val="tx1"/>
          </a:solidFill>
          <a:latin typeface="+mn-lt"/>
          <a:ea typeface="+mn-ea"/>
          <a:cs typeface="+mn-cs"/>
        </a:defRPr>
      </a:lvl2pPr>
      <a:lvl3pPr marL="642936" indent="-128588" algn="l" defTabSz="514350"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3pPr>
      <a:lvl4pPr marL="900111"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4pPr>
      <a:lvl5pPr marL="1157286"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5pPr>
      <a:lvl6pPr marL="1414461"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6pPr>
      <a:lvl7pPr marL="1671634"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7pPr>
      <a:lvl8pPr marL="1928809"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8pPr>
      <a:lvl9pPr marL="2185984"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514350" rtl="0" eaLnBrk="1" latinLnBrk="0" hangingPunct="1">
        <a:defRPr sz="1000" kern="1200">
          <a:solidFill>
            <a:schemeClr val="tx1"/>
          </a:solidFill>
          <a:latin typeface="+mn-lt"/>
          <a:ea typeface="+mn-ea"/>
          <a:cs typeface="+mn-cs"/>
        </a:defRPr>
      </a:lvl1pPr>
      <a:lvl2pPr marL="257175" algn="l" defTabSz="514350" rtl="0" eaLnBrk="1" latinLnBrk="0" hangingPunct="1">
        <a:defRPr sz="1000" kern="1200">
          <a:solidFill>
            <a:schemeClr val="tx1"/>
          </a:solidFill>
          <a:latin typeface="+mn-lt"/>
          <a:ea typeface="+mn-ea"/>
          <a:cs typeface="+mn-cs"/>
        </a:defRPr>
      </a:lvl2pPr>
      <a:lvl3pPr marL="514350" algn="l" defTabSz="514350" rtl="0" eaLnBrk="1" latinLnBrk="0" hangingPunct="1">
        <a:defRPr sz="1000" kern="1200">
          <a:solidFill>
            <a:schemeClr val="tx1"/>
          </a:solidFill>
          <a:latin typeface="+mn-lt"/>
          <a:ea typeface="+mn-ea"/>
          <a:cs typeface="+mn-cs"/>
        </a:defRPr>
      </a:lvl3pPr>
      <a:lvl4pPr marL="771523" algn="l" defTabSz="514350" rtl="0" eaLnBrk="1" latinLnBrk="0" hangingPunct="1">
        <a:defRPr sz="1000" kern="1200">
          <a:solidFill>
            <a:schemeClr val="tx1"/>
          </a:solidFill>
          <a:latin typeface="+mn-lt"/>
          <a:ea typeface="+mn-ea"/>
          <a:cs typeface="+mn-cs"/>
        </a:defRPr>
      </a:lvl4pPr>
      <a:lvl5pPr marL="1028698" algn="l" defTabSz="514350" rtl="0" eaLnBrk="1" latinLnBrk="0" hangingPunct="1">
        <a:defRPr sz="1000" kern="1200">
          <a:solidFill>
            <a:schemeClr val="tx1"/>
          </a:solidFill>
          <a:latin typeface="+mn-lt"/>
          <a:ea typeface="+mn-ea"/>
          <a:cs typeface="+mn-cs"/>
        </a:defRPr>
      </a:lvl5pPr>
      <a:lvl6pPr marL="1285872" algn="l" defTabSz="514350" rtl="0" eaLnBrk="1" latinLnBrk="0" hangingPunct="1">
        <a:defRPr sz="1000" kern="1200">
          <a:solidFill>
            <a:schemeClr val="tx1"/>
          </a:solidFill>
          <a:latin typeface="+mn-lt"/>
          <a:ea typeface="+mn-ea"/>
          <a:cs typeface="+mn-cs"/>
        </a:defRPr>
      </a:lvl6pPr>
      <a:lvl7pPr marL="1543046" algn="l" defTabSz="514350" rtl="0" eaLnBrk="1" latinLnBrk="0" hangingPunct="1">
        <a:defRPr sz="1000" kern="1200">
          <a:solidFill>
            <a:schemeClr val="tx1"/>
          </a:solidFill>
          <a:latin typeface="+mn-lt"/>
          <a:ea typeface="+mn-ea"/>
          <a:cs typeface="+mn-cs"/>
        </a:defRPr>
      </a:lvl7pPr>
      <a:lvl8pPr marL="1800221" algn="l" defTabSz="514350" rtl="0" eaLnBrk="1" latinLnBrk="0" hangingPunct="1">
        <a:defRPr sz="1000" kern="1200">
          <a:solidFill>
            <a:schemeClr val="tx1"/>
          </a:solidFill>
          <a:latin typeface="+mn-lt"/>
          <a:ea typeface="+mn-ea"/>
          <a:cs typeface="+mn-cs"/>
        </a:defRPr>
      </a:lvl8pPr>
      <a:lvl9pPr marL="2057396" algn="l" defTabSz="514350"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471490" y="273844"/>
            <a:ext cx="5915025" cy="994172"/>
          </a:xfrm>
          <a:prstGeom prst="rect">
            <a:avLst/>
          </a:prstGeom>
        </p:spPr>
        <p:txBody>
          <a:bodyPr vert="horz" lIns="57607" tIns="28804" rIns="57607" bIns="28804"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471490" y="1369219"/>
            <a:ext cx="5915025" cy="3263504"/>
          </a:xfrm>
          <a:prstGeom prst="rect">
            <a:avLst/>
          </a:prstGeom>
        </p:spPr>
        <p:txBody>
          <a:bodyPr vert="horz" lIns="57607" tIns="28804" rIns="57607" bIns="288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471488" y="4767264"/>
            <a:ext cx="1543050" cy="273844"/>
          </a:xfrm>
          <a:prstGeom prst="rect">
            <a:avLst/>
          </a:prstGeom>
        </p:spPr>
        <p:txBody>
          <a:bodyPr vert="horz" lIns="57607" tIns="28804" rIns="57607" bIns="28804" rtlCol="0" anchor="ctr"/>
          <a:lstStyle>
            <a:lvl1pPr algn="l">
              <a:defRPr sz="800">
                <a:solidFill>
                  <a:schemeClr val="tx1">
                    <a:tint val="75000"/>
                  </a:schemeClr>
                </a:solidFill>
              </a:defRPr>
            </a:lvl1pPr>
          </a:lstStyle>
          <a:p>
            <a:pPr defTabSz="576070">
              <a:buClrTx/>
            </a:pPr>
            <a:fld id="{11EBD0CC-E3E2-4331-AA06-EBB8ADD6037D}" type="datetimeFigureOut">
              <a:rPr lang="en-US" kern="1200" smtClean="0">
                <a:solidFill>
                  <a:prstClr val="black">
                    <a:tint val="75000"/>
                  </a:prstClr>
                </a:solidFill>
                <a:latin typeface="Arial-Rounded"/>
                <a:cs typeface="+mn-cs"/>
              </a:rPr>
              <a:pPr defTabSz="576070">
                <a:buClrTx/>
              </a:pPr>
              <a:t>1/25/2022</a:t>
            </a:fld>
            <a:endParaRPr lang="en-US" kern="1200">
              <a:solidFill>
                <a:prstClr val="black">
                  <a:tint val="75000"/>
                </a:prstClr>
              </a:solidFill>
              <a:latin typeface="Arial-Rounded"/>
              <a:cs typeface="+mn-cs"/>
            </a:endParaRPr>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2271715" y="4767264"/>
            <a:ext cx="2314575" cy="273844"/>
          </a:xfrm>
          <a:prstGeom prst="rect">
            <a:avLst/>
          </a:prstGeom>
        </p:spPr>
        <p:txBody>
          <a:bodyPr vert="horz" lIns="57607" tIns="28804" rIns="57607" bIns="28804" rtlCol="0" anchor="ctr"/>
          <a:lstStyle>
            <a:lvl1pPr algn="ctr">
              <a:defRPr sz="800">
                <a:solidFill>
                  <a:schemeClr val="tx1">
                    <a:tint val="75000"/>
                  </a:schemeClr>
                </a:solidFill>
              </a:defRPr>
            </a:lvl1pPr>
          </a:lstStyle>
          <a:p>
            <a:pPr defTabSz="576070">
              <a:buClrTx/>
            </a:pPr>
            <a:endParaRPr lang="en-US" kern="1200">
              <a:solidFill>
                <a:prstClr val="black">
                  <a:tint val="75000"/>
                </a:prstClr>
              </a:solidFill>
              <a:latin typeface="Arial-Rounded"/>
              <a:cs typeface="+mn-cs"/>
            </a:endParaRPr>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4843463" y="4767264"/>
            <a:ext cx="1543050" cy="273844"/>
          </a:xfrm>
          <a:prstGeom prst="rect">
            <a:avLst/>
          </a:prstGeom>
        </p:spPr>
        <p:txBody>
          <a:bodyPr vert="horz" lIns="57607" tIns="28804" rIns="57607" bIns="28804" rtlCol="0" anchor="ctr"/>
          <a:lstStyle>
            <a:lvl1pPr algn="r">
              <a:defRPr sz="800">
                <a:solidFill>
                  <a:schemeClr val="tx1">
                    <a:tint val="75000"/>
                  </a:schemeClr>
                </a:solidFill>
              </a:defRPr>
            </a:lvl1pPr>
          </a:lstStyle>
          <a:p>
            <a:pPr defTabSz="576070">
              <a:buClrTx/>
            </a:pPr>
            <a:fld id="{37634F2D-4F96-4A1A-A648-518B1AFE058E}" type="slidenum">
              <a:rPr lang="en-US" kern="1200" smtClean="0">
                <a:solidFill>
                  <a:prstClr val="black">
                    <a:tint val="75000"/>
                  </a:prstClr>
                </a:solidFill>
                <a:latin typeface="Arial-Rounded"/>
                <a:cs typeface="+mn-cs"/>
              </a:rPr>
              <a:pPr defTabSz="576070">
                <a:buClrTx/>
              </a:pPr>
              <a:t>‹#›</a:t>
            </a:fld>
            <a:endParaRPr lang="en-US" kern="1200">
              <a:solidFill>
                <a:prstClr val="black">
                  <a:tint val="75000"/>
                </a:prstClr>
              </a:solidFill>
              <a:latin typeface="Arial-Rounded"/>
              <a:cs typeface="+mn-cs"/>
            </a:endParaRPr>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5203509" y="35429"/>
            <a:ext cx="1950341" cy="304392"/>
          </a:xfrm>
          <a:prstGeom prst="rect">
            <a:avLst/>
          </a:prstGeom>
          <a:noFill/>
        </p:spPr>
        <p:txBody>
          <a:bodyPr wrap="square" lIns="57607" tIns="28804" rIns="57607" bIns="28804" rtlCol="0">
            <a:spAutoFit/>
          </a:bodyPr>
          <a:lstStyle/>
          <a:p>
            <a:pPr defTabSz="576070"/>
            <a:r>
              <a:rPr lang="en-US" sz="800" dirty="0" err="1">
                <a:solidFill>
                  <a:prstClr val="black">
                    <a:lumMod val="50000"/>
                    <a:lumOff val="50000"/>
                  </a:prstClr>
                </a:solidFill>
                <a:latin typeface="Arial-Rounded"/>
              </a:rPr>
              <a:t>Hương</a:t>
            </a:r>
            <a:r>
              <a:rPr lang="en-US" sz="800" dirty="0">
                <a:solidFill>
                  <a:prstClr val="black">
                    <a:lumMod val="50000"/>
                    <a:lumOff val="50000"/>
                  </a:prstClr>
                </a:solidFill>
                <a:latin typeface="Arial-Rounded"/>
              </a:rPr>
              <a:t> </a:t>
            </a:r>
            <a:r>
              <a:rPr lang="en-US" sz="800" dirty="0" err="1">
                <a:solidFill>
                  <a:prstClr val="black">
                    <a:lumMod val="50000"/>
                    <a:lumOff val="50000"/>
                  </a:prstClr>
                </a:solidFill>
                <a:latin typeface="Arial-Rounded"/>
              </a:rPr>
              <a:t>Thảo</a:t>
            </a:r>
            <a:r>
              <a:rPr lang="en-US" sz="800" dirty="0">
                <a:solidFill>
                  <a:prstClr val="black">
                    <a:lumMod val="50000"/>
                    <a:lumOff val="50000"/>
                  </a:prstClr>
                </a:solidFill>
                <a:latin typeface="Arial-Rounded"/>
              </a:rPr>
              <a:t>: tranthao121004@gmail.com</a:t>
            </a:r>
          </a:p>
        </p:txBody>
      </p:sp>
    </p:spTree>
    <p:extLst>
      <p:ext uri="{BB962C8B-B14F-4D97-AF65-F5344CB8AC3E}">
        <p14:creationId xmlns:p14="http://schemas.microsoft.com/office/powerpoint/2010/main" val="379904845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txStyles>
    <p:titleStyle>
      <a:lvl1pPr algn="l" defTabSz="57607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144018" indent="-144018" algn="l" defTabSz="576070" rtl="0" eaLnBrk="1" latinLnBrk="0" hangingPunct="1">
        <a:lnSpc>
          <a:spcPct val="90000"/>
        </a:lnSpc>
        <a:spcBef>
          <a:spcPts val="630"/>
        </a:spcBef>
        <a:buFont typeface="Arial" panose="020B0604020202020204" pitchFamily="34" charset="0"/>
        <a:buChar char="•"/>
        <a:defRPr sz="1800" kern="1200">
          <a:solidFill>
            <a:schemeClr val="tx1"/>
          </a:solidFill>
          <a:latin typeface="+mn-lt"/>
          <a:ea typeface="+mn-ea"/>
          <a:cs typeface="+mn-cs"/>
        </a:defRPr>
      </a:lvl1pPr>
      <a:lvl2pPr marL="432053" indent="-144018" algn="l" defTabSz="576070" rtl="0" eaLnBrk="1" latinLnBrk="0" hangingPunct="1">
        <a:lnSpc>
          <a:spcPct val="90000"/>
        </a:lnSpc>
        <a:spcBef>
          <a:spcPts val="315"/>
        </a:spcBef>
        <a:buFont typeface="Arial" panose="020B0604020202020204" pitchFamily="34" charset="0"/>
        <a:buChar char="•"/>
        <a:defRPr sz="1500" kern="1200">
          <a:solidFill>
            <a:schemeClr val="tx1"/>
          </a:solidFill>
          <a:latin typeface="+mn-lt"/>
          <a:ea typeface="+mn-ea"/>
          <a:cs typeface="+mn-cs"/>
        </a:defRPr>
      </a:lvl2pPr>
      <a:lvl3pPr marL="720088" indent="-144018" algn="l" defTabSz="576070" rtl="0" eaLnBrk="1" latinLnBrk="0" hangingPunct="1">
        <a:lnSpc>
          <a:spcPct val="90000"/>
        </a:lnSpc>
        <a:spcBef>
          <a:spcPts val="315"/>
        </a:spcBef>
        <a:buFont typeface="Arial" panose="020B0604020202020204" pitchFamily="34" charset="0"/>
        <a:buChar char="•"/>
        <a:defRPr sz="1300" kern="1200">
          <a:solidFill>
            <a:schemeClr val="tx1"/>
          </a:solidFill>
          <a:latin typeface="+mn-lt"/>
          <a:ea typeface="+mn-ea"/>
          <a:cs typeface="+mn-cs"/>
        </a:defRPr>
      </a:lvl3pPr>
      <a:lvl4pPr marL="1008124" indent="-144018" algn="l" defTabSz="576070"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4pPr>
      <a:lvl5pPr marL="1296159" indent="-144018" algn="l" defTabSz="576070"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5pPr>
      <a:lvl6pPr marL="1584194" indent="-144018" algn="l" defTabSz="576070"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6pPr>
      <a:lvl7pPr marL="1872230" indent="-144018" algn="l" defTabSz="576070"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7pPr>
      <a:lvl8pPr marL="2160266" indent="-144018" algn="l" defTabSz="576070"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8pPr>
      <a:lvl9pPr marL="2448300" indent="-144018" algn="l" defTabSz="576070"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9pPr>
    </p:bodyStyle>
    <p:otherStyle>
      <a:defPPr>
        <a:defRPr lang="en-US"/>
      </a:defPPr>
      <a:lvl1pPr marL="0" algn="l" defTabSz="576070" rtl="0" eaLnBrk="1" latinLnBrk="0" hangingPunct="1">
        <a:defRPr sz="1100" kern="1200">
          <a:solidFill>
            <a:schemeClr val="tx1"/>
          </a:solidFill>
          <a:latin typeface="+mn-lt"/>
          <a:ea typeface="+mn-ea"/>
          <a:cs typeface="+mn-cs"/>
        </a:defRPr>
      </a:lvl1pPr>
      <a:lvl2pPr marL="288036" algn="l" defTabSz="576070" rtl="0" eaLnBrk="1" latinLnBrk="0" hangingPunct="1">
        <a:defRPr sz="1100" kern="1200">
          <a:solidFill>
            <a:schemeClr val="tx1"/>
          </a:solidFill>
          <a:latin typeface="+mn-lt"/>
          <a:ea typeface="+mn-ea"/>
          <a:cs typeface="+mn-cs"/>
        </a:defRPr>
      </a:lvl2pPr>
      <a:lvl3pPr marL="576070" algn="l" defTabSz="576070" rtl="0" eaLnBrk="1" latinLnBrk="0" hangingPunct="1">
        <a:defRPr sz="1100" kern="1200">
          <a:solidFill>
            <a:schemeClr val="tx1"/>
          </a:solidFill>
          <a:latin typeface="+mn-lt"/>
          <a:ea typeface="+mn-ea"/>
          <a:cs typeface="+mn-cs"/>
        </a:defRPr>
      </a:lvl3pPr>
      <a:lvl4pPr marL="864106" algn="l" defTabSz="576070" rtl="0" eaLnBrk="1" latinLnBrk="0" hangingPunct="1">
        <a:defRPr sz="1100" kern="1200">
          <a:solidFill>
            <a:schemeClr val="tx1"/>
          </a:solidFill>
          <a:latin typeface="+mn-lt"/>
          <a:ea typeface="+mn-ea"/>
          <a:cs typeface="+mn-cs"/>
        </a:defRPr>
      </a:lvl4pPr>
      <a:lvl5pPr marL="1152142" algn="l" defTabSz="576070" rtl="0" eaLnBrk="1" latinLnBrk="0" hangingPunct="1">
        <a:defRPr sz="1100" kern="1200">
          <a:solidFill>
            <a:schemeClr val="tx1"/>
          </a:solidFill>
          <a:latin typeface="+mn-lt"/>
          <a:ea typeface="+mn-ea"/>
          <a:cs typeface="+mn-cs"/>
        </a:defRPr>
      </a:lvl5pPr>
      <a:lvl6pPr marL="1440177" algn="l" defTabSz="576070" rtl="0" eaLnBrk="1" latinLnBrk="0" hangingPunct="1">
        <a:defRPr sz="1100" kern="1200">
          <a:solidFill>
            <a:schemeClr val="tx1"/>
          </a:solidFill>
          <a:latin typeface="+mn-lt"/>
          <a:ea typeface="+mn-ea"/>
          <a:cs typeface="+mn-cs"/>
        </a:defRPr>
      </a:lvl6pPr>
      <a:lvl7pPr marL="1728212" algn="l" defTabSz="576070" rtl="0" eaLnBrk="1" latinLnBrk="0" hangingPunct="1">
        <a:defRPr sz="1100" kern="1200">
          <a:solidFill>
            <a:schemeClr val="tx1"/>
          </a:solidFill>
          <a:latin typeface="+mn-lt"/>
          <a:ea typeface="+mn-ea"/>
          <a:cs typeface="+mn-cs"/>
        </a:defRPr>
      </a:lvl7pPr>
      <a:lvl8pPr marL="2016248" algn="l" defTabSz="576070" rtl="0" eaLnBrk="1" latinLnBrk="0" hangingPunct="1">
        <a:defRPr sz="1100" kern="1200">
          <a:solidFill>
            <a:schemeClr val="tx1"/>
          </a:solidFill>
          <a:latin typeface="+mn-lt"/>
          <a:ea typeface="+mn-ea"/>
          <a:cs typeface="+mn-cs"/>
        </a:defRPr>
      </a:lvl8pPr>
      <a:lvl9pPr marL="2304283" algn="l" defTabSz="576070" rtl="0" eaLnBrk="1" latinLnBrk="0" hangingPunct="1">
        <a:defRPr sz="1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658C711-4DFE-4B75-B8B9-4B6627B14C34}"/>
              </a:ext>
            </a:extLst>
          </p:cNvPr>
          <p:cNvSpPr txBox="1"/>
          <p:nvPr userDrawn="1"/>
        </p:nvSpPr>
        <p:spPr>
          <a:xfrm>
            <a:off x="5379244" y="79130"/>
            <a:ext cx="1478756" cy="273614"/>
          </a:xfrm>
          <a:prstGeom prst="rect">
            <a:avLst/>
          </a:prstGeom>
          <a:noFill/>
        </p:spPr>
        <p:txBody>
          <a:bodyPr wrap="square" lIns="57607" tIns="28804" rIns="57607" bIns="28804" rtlCol="0">
            <a:spAutoFit/>
          </a:bodyPr>
          <a:lstStyle/>
          <a:p>
            <a:pPr defTabSz="576070">
              <a:buClrTx/>
              <a:buFontTx/>
              <a:buNone/>
            </a:pPr>
            <a:r>
              <a:rPr lang="en-US" sz="700" i="1" kern="1200" dirty="0" err="1">
                <a:solidFill>
                  <a:prstClr val="black"/>
                </a:solidFill>
                <a:latin typeface="Times New Roman" panose="02020603050405020304" pitchFamily="18" charset="0"/>
                <a:cs typeface="Times New Roman" panose="02020603050405020304" pitchFamily="18" charset="0"/>
              </a:rPr>
              <a:t>Hương</a:t>
            </a:r>
            <a:r>
              <a:rPr lang="en-US" sz="700" i="1" kern="1200" dirty="0">
                <a:solidFill>
                  <a:prstClr val="black"/>
                </a:solidFill>
                <a:latin typeface="Times New Roman" panose="02020603050405020304" pitchFamily="18" charset="0"/>
                <a:cs typeface="Times New Roman" panose="02020603050405020304" pitchFamily="18" charset="0"/>
              </a:rPr>
              <a:t> </a:t>
            </a:r>
            <a:r>
              <a:rPr lang="en-US" sz="700" i="1" kern="1200" dirty="0" err="1">
                <a:solidFill>
                  <a:prstClr val="black"/>
                </a:solidFill>
                <a:latin typeface="Times New Roman" panose="02020603050405020304" pitchFamily="18" charset="0"/>
                <a:cs typeface="Times New Roman" panose="02020603050405020304" pitchFamily="18" charset="0"/>
              </a:rPr>
              <a:t>Thảo</a:t>
            </a:r>
            <a:r>
              <a:rPr lang="en-US" sz="700" i="1" kern="1200" dirty="0">
                <a:solidFill>
                  <a:prstClr val="black"/>
                </a:solidFill>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92938969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576070" rtl="0" eaLnBrk="1" latinLnBrk="0" hangingPunct="1">
        <a:lnSpc>
          <a:spcPct val="90000"/>
        </a:lnSpc>
        <a:spcBef>
          <a:spcPct val="0"/>
        </a:spcBef>
        <a:buNone/>
        <a:defRPr sz="25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144018" indent="-144018" algn="l" defTabSz="576070" rtl="0" eaLnBrk="1" latinLnBrk="0" hangingPunct="1">
        <a:lnSpc>
          <a:spcPct val="120000"/>
        </a:lnSpc>
        <a:spcBef>
          <a:spcPts val="630"/>
        </a:spcBef>
        <a:buSzPct val="75000"/>
        <a:buFont typeface="Arial" panose="020B0604020202020204" pitchFamily="34" charset="0"/>
        <a:buChar char="•"/>
        <a:defRPr sz="1800" kern="1200">
          <a:solidFill>
            <a:schemeClr val="tx1">
              <a:lumMod val="85000"/>
              <a:lumOff val="15000"/>
            </a:schemeClr>
          </a:solidFill>
          <a:latin typeface="微软雅黑" panose="020B0503020204020204" charset="-122"/>
          <a:ea typeface="微软雅黑" panose="020B0503020204020204" charset="-122"/>
          <a:cs typeface="+mn-cs"/>
        </a:defRPr>
      </a:lvl1pPr>
      <a:lvl2pPr marL="362845" indent="-144018" algn="l" defTabSz="576070" rtl="0" eaLnBrk="1" fontAlgn="auto" latinLnBrk="0" hangingPunct="1">
        <a:lnSpc>
          <a:spcPct val="120000"/>
        </a:lnSpc>
        <a:spcBef>
          <a:spcPts val="315"/>
        </a:spcBef>
        <a:buSzPct val="75000"/>
        <a:buFont typeface="Arial" panose="020B0604020202020204" pitchFamily="34" charset="0"/>
        <a:buChar char="•"/>
        <a:defRPr sz="1400" kern="1200">
          <a:solidFill>
            <a:schemeClr val="tx1">
              <a:lumMod val="75000"/>
              <a:lumOff val="25000"/>
            </a:schemeClr>
          </a:solidFill>
          <a:latin typeface="微软雅黑" panose="020B0503020204020204" charset="-122"/>
          <a:ea typeface="微软雅黑" panose="020B0503020204020204" charset="-122"/>
          <a:cs typeface="+mn-cs"/>
        </a:defRPr>
      </a:lvl2pPr>
      <a:lvl3pPr marL="634877" indent="-144018" algn="l" defTabSz="576070" rtl="0" eaLnBrk="1" fontAlgn="auto" latinLnBrk="0" hangingPunct="1">
        <a:lnSpc>
          <a:spcPct val="120000"/>
        </a:lnSpc>
        <a:spcBef>
          <a:spcPts val="315"/>
        </a:spcBef>
        <a:buSzPct val="75000"/>
        <a:buFont typeface="Arial" panose="020B0604020202020204" pitchFamily="34" charset="0"/>
        <a:buChar char="‒"/>
        <a:defRPr sz="1300" kern="1200">
          <a:solidFill>
            <a:schemeClr val="tx1">
              <a:lumMod val="65000"/>
              <a:lumOff val="35000"/>
            </a:schemeClr>
          </a:solidFill>
          <a:latin typeface="微软雅黑" panose="020B0503020204020204" charset="-122"/>
          <a:ea typeface="微软雅黑" panose="020B0503020204020204" charset="-122"/>
          <a:cs typeface="+mn-cs"/>
        </a:defRPr>
      </a:lvl3pPr>
      <a:lvl4pPr marL="952517" indent="-144018" algn="l" defTabSz="576070" rtl="0" eaLnBrk="1" fontAlgn="auto" latinLnBrk="0" hangingPunct="1">
        <a:lnSpc>
          <a:spcPct val="100000"/>
        </a:lnSpc>
        <a:spcBef>
          <a:spcPts val="315"/>
        </a:spcBef>
        <a:buSzPct val="75000"/>
        <a:buFont typeface="Arial" panose="020B0604020202020204" pitchFamily="34" charset="0"/>
        <a:buChar char="˃"/>
        <a:defRPr sz="1100" kern="1200">
          <a:solidFill>
            <a:schemeClr val="tx1">
              <a:lumMod val="50000"/>
              <a:lumOff val="50000"/>
            </a:schemeClr>
          </a:solidFill>
          <a:latin typeface="微软雅黑" panose="020B0503020204020204" charset="-122"/>
          <a:ea typeface="微软雅黑" panose="020B0503020204020204" charset="-122"/>
          <a:cs typeface="+mn-cs"/>
        </a:defRPr>
      </a:lvl4pPr>
      <a:lvl5pPr marL="1224551" indent="-144018" algn="l" defTabSz="576070" rtl="0" eaLnBrk="1" fontAlgn="auto" latinLnBrk="0" hangingPunct="1">
        <a:lnSpc>
          <a:spcPct val="90000"/>
        </a:lnSpc>
        <a:spcBef>
          <a:spcPts val="315"/>
        </a:spcBef>
        <a:buSzPct val="75000"/>
        <a:buFont typeface="Arial" panose="020B0604020202020204" pitchFamily="34" charset="0"/>
        <a:buChar char="˃"/>
        <a:defRPr sz="1100" kern="1200">
          <a:solidFill>
            <a:schemeClr val="tx1">
              <a:lumMod val="50000"/>
              <a:lumOff val="50000"/>
            </a:schemeClr>
          </a:solidFill>
          <a:latin typeface="微软雅黑" panose="020B0503020204020204" charset="-122"/>
          <a:ea typeface="微软雅黑" panose="020B0503020204020204" charset="-122"/>
          <a:cs typeface="+mn-cs"/>
        </a:defRPr>
      </a:lvl5pPr>
      <a:lvl6pPr marL="1584194" indent="-144018" algn="l" defTabSz="576070"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6pPr>
      <a:lvl7pPr marL="1872230" indent="-144018" algn="l" defTabSz="576070"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7pPr>
      <a:lvl8pPr marL="2160266" indent="-144018" algn="l" defTabSz="576070"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8pPr>
      <a:lvl9pPr marL="2448300" indent="-144018" algn="l" defTabSz="576070"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9pPr>
    </p:bodyStyle>
    <p:otherStyle>
      <a:defPPr>
        <a:defRPr lang="zh-CN"/>
      </a:defPPr>
      <a:lvl1pPr marL="0" algn="l" defTabSz="576070" rtl="0" eaLnBrk="1" latinLnBrk="0" hangingPunct="1">
        <a:defRPr sz="1100" kern="1200">
          <a:solidFill>
            <a:schemeClr val="tx1"/>
          </a:solidFill>
          <a:latin typeface="+mn-lt"/>
          <a:ea typeface="+mn-ea"/>
          <a:cs typeface="+mn-cs"/>
        </a:defRPr>
      </a:lvl1pPr>
      <a:lvl2pPr marL="288036" algn="l" defTabSz="576070" rtl="0" eaLnBrk="1" latinLnBrk="0" hangingPunct="1">
        <a:defRPr sz="1100" kern="1200">
          <a:solidFill>
            <a:schemeClr val="tx1"/>
          </a:solidFill>
          <a:latin typeface="+mn-lt"/>
          <a:ea typeface="+mn-ea"/>
          <a:cs typeface="+mn-cs"/>
        </a:defRPr>
      </a:lvl2pPr>
      <a:lvl3pPr marL="576070" algn="l" defTabSz="576070" rtl="0" eaLnBrk="1" latinLnBrk="0" hangingPunct="1">
        <a:defRPr sz="1100" kern="1200">
          <a:solidFill>
            <a:schemeClr val="tx1"/>
          </a:solidFill>
          <a:latin typeface="+mn-lt"/>
          <a:ea typeface="+mn-ea"/>
          <a:cs typeface="+mn-cs"/>
        </a:defRPr>
      </a:lvl3pPr>
      <a:lvl4pPr marL="864106" algn="l" defTabSz="576070" rtl="0" eaLnBrk="1" latinLnBrk="0" hangingPunct="1">
        <a:defRPr sz="1100" kern="1200">
          <a:solidFill>
            <a:schemeClr val="tx1"/>
          </a:solidFill>
          <a:latin typeface="+mn-lt"/>
          <a:ea typeface="+mn-ea"/>
          <a:cs typeface="+mn-cs"/>
        </a:defRPr>
      </a:lvl4pPr>
      <a:lvl5pPr marL="1152142" algn="l" defTabSz="576070" rtl="0" eaLnBrk="1" latinLnBrk="0" hangingPunct="1">
        <a:defRPr sz="1100" kern="1200">
          <a:solidFill>
            <a:schemeClr val="tx1"/>
          </a:solidFill>
          <a:latin typeface="+mn-lt"/>
          <a:ea typeface="+mn-ea"/>
          <a:cs typeface="+mn-cs"/>
        </a:defRPr>
      </a:lvl5pPr>
      <a:lvl6pPr marL="1440177" algn="l" defTabSz="576070" rtl="0" eaLnBrk="1" latinLnBrk="0" hangingPunct="1">
        <a:defRPr sz="1100" kern="1200">
          <a:solidFill>
            <a:schemeClr val="tx1"/>
          </a:solidFill>
          <a:latin typeface="+mn-lt"/>
          <a:ea typeface="+mn-ea"/>
          <a:cs typeface="+mn-cs"/>
        </a:defRPr>
      </a:lvl6pPr>
      <a:lvl7pPr marL="1728212" algn="l" defTabSz="576070" rtl="0" eaLnBrk="1" latinLnBrk="0" hangingPunct="1">
        <a:defRPr sz="1100" kern="1200">
          <a:solidFill>
            <a:schemeClr val="tx1"/>
          </a:solidFill>
          <a:latin typeface="+mn-lt"/>
          <a:ea typeface="+mn-ea"/>
          <a:cs typeface="+mn-cs"/>
        </a:defRPr>
      </a:lvl7pPr>
      <a:lvl8pPr marL="2016248" algn="l" defTabSz="576070" rtl="0" eaLnBrk="1" latinLnBrk="0" hangingPunct="1">
        <a:defRPr sz="1100" kern="1200">
          <a:solidFill>
            <a:schemeClr val="tx1"/>
          </a:solidFill>
          <a:latin typeface="+mn-lt"/>
          <a:ea typeface="+mn-ea"/>
          <a:cs typeface="+mn-cs"/>
        </a:defRPr>
      </a:lvl8pPr>
      <a:lvl9pPr marL="2304283" algn="l" defTabSz="576070" rtl="0" eaLnBrk="1" latinLnBrk="0" hangingPunct="1">
        <a:defRPr sz="1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471490" y="273844"/>
            <a:ext cx="5915025" cy="994172"/>
          </a:xfrm>
          <a:prstGeom prst="rect">
            <a:avLst/>
          </a:prstGeom>
        </p:spPr>
        <p:txBody>
          <a:bodyPr vert="horz" lIns="57607" tIns="28804" rIns="57607" bIns="28804"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471490" y="1369219"/>
            <a:ext cx="5915025" cy="3263504"/>
          </a:xfrm>
          <a:prstGeom prst="rect">
            <a:avLst/>
          </a:prstGeom>
        </p:spPr>
        <p:txBody>
          <a:bodyPr vert="horz" lIns="57607" tIns="28804" rIns="57607" bIns="288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471488" y="4767264"/>
            <a:ext cx="1543050" cy="273844"/>
          </a:xfrm>
          <a:prstGeom prst="rect">
            <a:avLst/>
          </a:prstGeom>
        </p:spPr>
        <p:txBody>
          <a:bodyPr vert="horz" lIns="57607" tIns="28804" rIns="57607" bIns="28804" rtlCol="0" anchor="ctr"/>
          <a:lstStyle>
            <a:lvl1pPr algn="l">
              <a:defRPr sz="800">
                <a:solidFill>
                  <a:schemeClr val="tx1">
                    <a:tint val="75000"/>
                  </a:schemeClr>
                </a:solidFill>
              </a:defRPr>
            </a:lvl1pPr>
          </a:lstStyle>
          <a:p>
            <a:pPr defTabSz="576070">
              <a:buClrTx/>
            </a:pPr>
            <a:fld id="{11EBD0CC-E3E2-4331-AA06-EBB8ADD6037D}" type="datetimeFigureOut">
              <a:rPr lang="en-US" kern="1200" smtClean="0">
                <a:solidFill>
                  <a:prstClr val="black">
                    <a:tint val="75000"/>
                  </a:prstClr>
                </a:solidFill>
                <a:latin typeface="Arial-Rounded"/>
                <a:cs typeface="+mn-cs"/>
              </a:rPr>
              <a:pPr defTabSz="576070">
                <a:buClrTx/>
              </a:pPr>
              <a:t>1/25/2022</a:t>
            </a:fld>
            <a:endParaRPr lang="en-US" kern="1200">
              <a:solidFill>
                <a:prstClr val="black">
                  <a:tint val="75000"/>
                </a:prstClr>
              </a:solidFill>
              <a:latin typeface="Arial-Rounded"/>
              <a:cs typeface="+mn-cs"/>
            </a:endParaRPr>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2271715" y="4767264"/>
            <a:ext cx="2314575" cy="273844"/>
          </a:xfrm>
          <a:prstGeom prst="rect">
            <a:avLst/>
          </a:prstGeom>
        </p:spPr>
        <p:txBody>
          <a:bodyPr vert="horz" lIns="57607" tIns="28804" rIns="57607" bIns="28804" rtlCol="0" anchor="ctr"/>
          <a:lstStyle>
            <a:lvl1pPr algn="ctr">
              <a:defRPr sz="800">
                <a:solidFill>
                  <a:schemeClr val="tx1">
                    <a:tint val="75000"/>
                  </a:schemeClr>
                </a:solidFill>
              </a:defRPr>
            </a:lvl1pPr>
          </a:lstStyle>
          <a:p>
            <a:pPr defTabSz="576070">
              <a:buClrTx/>
            </a:pPr>
            <a:endParaRPr lang="en-US" kern="1200">
              <a:solidFill>
                <a:prstClr val="black">
                  <a:tint val="75000"/>
                </a:prstClr>
              </a:solidFill>
              <a:latin typeface="Arial-Rounded"/>
              <a:cs typeface="+mn-cs"/>
            </a:endParaRPr>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4843463" y="4767264"/>
            <a:ext cx="1543050" cy="273844"/>
          </a:xfrm>
          <a:prstGeom prst="rect">
            <a:avLst/>
          </a:prstGeom>
        </p:spPr>
        <p:txBody>
          <a:bodyPr vert="horz" lIns="57607" tIns="28804" rIns="57607" bIns="28804" rtlCol="0" anchor="ctr"/>
          <a:lstStyle>
            <a:lvl1pPr algn="r">
              <a:defRPr sz="800">
                <a:solidFill>
                  <a:schemeClr val="tx1">
                    <a:tint val="75000"/>
                  </a:schemeClr>
                </a:solidFill>
              </a:defRPr>
            </a:lvl1pPr>
          </a:lstStyle>
          <a:p>
            <a:pPr defTabSz="576070">
              <a:buClrTx/>
            </a:pPr>
            <a:fld id="{37634F2D-4F96-4A1A-A648-518B1AFE058E}" type="slidenum">
              <a:rPr lang="en-US" kern="1200" smtClean="0">
                <a:solidFill>
                  <a:prstClr val="black">
                    <a:tint val="75000"/>
                  </a:prstClr>
                </a:solidFill>
                <a:latin typeface="Arial-Rounded"/>
                <a:cs typeface="+mn-cs"/>
              </a:rPr>
              <a:pPr defTabSz="576070">
                <a:buClrTx/>
              </a:pPr>
              <a:t>‹#›</a:t>
            </a:fld>
            <a:endParaRPr lang="en-US" kern="1200">
              <a:solidFill>
                <a:prstClr val="black">
                  <a:tint val="75000"/>
                </a:prstClr>
              </a:solidFill>
              <a:latin typeface="Arial-Rounded"/>
              <a:cs typeface="+mn-cs"/>
            </a:endParaRPr>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5203509" y="35429"/>
            <a:ext cx="1950341" cy="304392"/>
          </a:xfrm>
          <a:prstGeom prst="rect">
            <a:avLst/>
          </a:prstGeom>
          <a:noFill/>
        </p:spPr>
        <p:txBody>
          <a:bodyPr wrap="square" lIns="57607" tIns="28804" rIns="57607" bIns="28804" rtlCol="0">
            <a:spAutoFit/>
          </a:bodyPr>
          <a:lstStyle/>
          <a:p>
            <a:pPr defTabSz="576070"/>
            <a:r>
              <a:rPr lang="en-US" sz="800" dirty="0" err="1">
                <a:solidFill>
                  <a:prstClr val="black">
                    <a:lumMod val="50000"/>
                    <a:lumOff val="50000"/>
                  </a:prstClr>
                </a:solidFill>
                <a:latin typeface="Arial-Rounded"/>
              </a:rPr>
              <a:t>Hương</a:t>
            </a:r>
            <a:r>
              <a:rPr lang="en-US" sz="800" dirty="0">
                <a:solidFill>
                  <a:prstClr val="black">
                    <a:lumMod val="50000"/>
                    <a:lumOff val="50000"/>
                  </a:prstClr>
                </a:solidFill>
                <a:latin typeface="Arial-Rounded"/>
              </a:rPr>
              <a:t> </a:t>
            </a:r>
            <a:r>
              <a:rPr lang="en-US" sz="800" dirty="0" err="1">
                <a:solidFill>
                  <a:prstClr val="black">
                    <a:lumMod val="50000"/>
                    <a:lumOff val="50000"/>
                  </a:prstClr>
                </a:solidFill>
                <a:latin typeface="Arial-Rounded"/>
              </a:rPr>
              <a:t>Thảo</a:t>
            </a:r>
            <a:r>
              <a:rPr lang="en-US" sz="800" dirty="0">
                <a:solidFill>
                  <a:prstClr val="black">
                    <a:lumMod val="50000"/>
                    <a:lumOff val="50000"/>
                  </a:prstClr>
                </a:solidFill>
                <a:latin typeface="Arial-Rounded"/>
              </a:rPr>
              <a:t>: tranthao121004@gmail.com</a:t>
            </a:r>
          </a:p>
        </p:txBody>
      </p:sp>
    </p:spTree>
    <p:extLst>
      <p:ext uri="{BB962C8B-B14F-4D97-AF65-F5344CB8AC3E}">
        <p14:creationId xmlns:p14="http://schemas.microsoft.com/office/powerpoint/2010/main" val="273037710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Lst>
  <p:txStyles>
    <p:titleStyle>
      <a:lvl1pPr algn="l" defTabSz="57607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144018" indent="-144018" algn="l" defTabSz="576070" rtl="0" eaLnBrk="1" latinLnBrk="0" hangingPunct="1">
        <a:lnSpc>
          <a:spcPct val="90000"/>
        </a:lnSpc>
        <a:spcBef>
          <a:spcPts val="630"/>
        </a:spcBef>
        <a:buFont typeface="Arial" panose="020B0604020202020204" pitchFamily="34" charset="0"/>
        <a:buChar char="•"/>
        <a:defRPr sz="1800" kern="1200">
          <a:solidFill>
            <a:schemeClr val="tx1"/>
          </a:solidFill>
          <a:latin typeface="+mn-lt"/>
          <a:ea typeface="+mn-ea"/>
          <a:cs typeface="+mn-cs"/>
        </a:defRPr>
      </a:lvl1pPr>
      <a:lvl2pPr marL="432053" indent="-144018" algn="l" defTabSz="576070" rtl="0" eaLnBrk="1" latinLnBrk="0" hangingPunct="1">
        <a:lnSpc>
          <a:spcPct val="90000"/>
        </a:lnSpc>
        <a:spcBef>
          <a:spcPts val="315"/>
        </a:spcBef>
        <a:buFont typeface="Arial" panose="020B0604020202020204" pitchFamily="34" charset="0"/>
        <a:buChar char="•"/>
        <a:defRPr sz="1500" kern="1200">
          <a:solidFill>
            <a:schemeClr val="tx1"/>
          </a:solidFill>
          <a:latin typeface="+mn-lt"/>
          <a:ea typeface="+mn-ea"/>
          <a:cs typeface="+mn-cs"/>
        </a:defRPr>
      </a:lvl2pPr>
      <a:lvl3pPr marL="720088" indent="-144018" algn="l" defTabSz="576070" rtl="0" eaLnBrk="1" latinLnBrk="0" hangingPunct="1">
        <a:lnSpc>
          <a:spcPct val="90000"/>
        </a:lnSpc>
        <a:spcBef>
          <a:spcPts val="315"/>
        </a:spcBef>
        <a:buFont typeface="Arial" panose="020B0604020202020204" pitchFamily="34" charset="0"/>
        <a:buChar char="•"/>
        <a:defRPr sz="1300" kern="1200">
          <a:solidFill>
            <a:schemeClr val="tx1"/>
          </a:solidFill>
          <a:latin typeface="+mn-lt"/>
          <a:ea typeface="+mn-ea"/>
          <a:cs typeface="+mn-cs"/>
        </a:defRPr>
      </a:lvl3pPr>
      <a:lvl4pPr marL="1008124" indent="-144018" algn="l" defTabSz="576070"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4pPr>
      <a:lvl5pPr marL="1296159" indent="-144018" algn="l" defTabSz="576070"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5pPr>
      <a:lvl6pPr marL="1584194" indent="-144018" algn="l" defTabSz="576070"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6pPr>
      <a:lvl7pPr marL="1872230" indent="-144018" algn="l" defTabSz="576070"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7pPr>
      <a:lvl8pPr marL="2160266" indent="-144018" algn="l" defTabSz="576070"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8pPr>
      <a:lvl9pPr marL="2448300" indent="-144018" algn="l" defTabSz="576070"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9pPr>
    </p:bodyStyle>
    <p:otherStyle>
      <a:defPPr>
        <a:defRPr lang="en-US"/>
      </a:defPPr>
      <a:lvl1pPr marL="0" algn="l" defTabSz="576070" rtl="0" eaLnBrk="1" latinLnBrk="0" hangingPunct="1">
        <a:defRPr sz="1100" kern="1200">
          <a:solidFill>
            <a:schemeClr val="tx1"/>
          </a:solidFill>
          <a:latin typeface="+mn-lt"/>
          <a:ea typeface="+mn-ea"/>
          <a:cs typeface="+mn-cs"/>
        </a:defRPr>
      </a:lvl1pPr>
      <a:lvl2pPr marL="288036" algn="l" defTabSz="576070" rtl="0" eaLnBrk="1" latinLnBrk="0" hangingPunct="1">
        <a:defRPr sz="1100" kern="1200">
          <a:solidFill>
            <a:schemeClr val="tx1"/>
          </a:solidFill>
          <a:latin typeface="+mn-lt"/>
          <a:ea typeface="+mn-ea"/>
          <a:cs typeface="+mn-cs"/>
        </a:defRPr>
      </a:lvl2pPr>
      <a:lvl3pPr marL="576070" algn="l" defTabSz="576070" rtl="0" eaLnBrk="1" latinLnBrk="0" hangingPunct="1">
        <a:defRPr sz="1100" kern="1200">
          <a:solidFill>
            <a:schemeClr val="tx1"/>
          </a:solidFill>
          <a:latin typeface="+mn-lt"/>
          <a:ea typeface="+mn-ea"/>
          <a:cs typeface="+mn-cs"/>
        </a:defRPr>
      </a:lvl3pPr>
      <a:lvl4pPr marL="864106" algn="l" defTabSz="576070" rtl="0" eaLnBrk="1" latinLnBrk="0" hangingPunct="1">
        <a:defRPr sz="1100" kern="1200">
          <a:solidFill>
            <a:schemeClr val="tx1"/>
          </a:solidFill>
          <a:latin typeface="+mn-lt"/>
          <a:ea typeface="+mn-ea"/>
          <a:cs typeface="+mn-cs"/>
        </a:defRPr>
      </a:lvl4pPr>
      <a:lvl5pPr marL="1152142" algn="l" defTabSz="576070" rtl="0" eaLnBrk="1" latinLnBrk="0" hangingPunct="1">
        <a:defRPr sz="1100" kern="1200">
          <a:solidFill>
            <a:schemeClr val="tx1"/>
          </a:solidFill>
          <a:latin typeface="+mn-lt"/>
          <a:ea typeface="+mn-ea"/>
          <a:cs typeface="+mn-cs"/>
        </a:defRPr>
      </a:lvl5pPr>
      <a:lvl6pPr marL="1440177" algn="l" defTabSz="576070" rtl="0" eaLnBrk="1" latinLnBrk="0" hangingPunct="1">
        <a:defRPr sz="1100" kern="1200">
          <a:solidFill>
            <a:schemeClr val="tx1"/>
          </a:solidFill>
          <a:latin typeface="+mn-lt"/>
          <a:ea typeface="+mn-ea"/>
          <a:cs typeface="+mn-cs"/>
        </a:defRPr>
      </a:lvl6pPr>
      <a:lvl7pPr marL="1728212" algn="l" defTabSz="576070" rtl="0" eaLnBrk="1" latinLnBrk="0" hangingPunct="1">
        <a:defRPr sz="1100" kern="1200">
          <a:solidFill>
            <a:schemeClr val="tx1"/>
          </a:solidFill>
          <a:latin typeface="+mn-lt"/>
          <a:ea typeface="+mn-ea"/>
          <a:cs typeface="+mn-cs"/>
        </a:defRPr>
      </a:lvl7pPr>
      <a:lvl8pPr marL="2016248" algn="l" defTabSz="576070" rtl="0" eaLnBrk="1" latinLnBrk="0" hangingPunct="1">
        <a:defRPr sz="1100" kern="1200">
          <a:solidFill>
            <a:schemeClr val="tx1"/>
          </a:solidFill>
          <a:latin typeface="+mn-lt"/>
          <a:ea typeface="+mn-ea"/>
          <a:cs typeface="+mn-cs"/>
        </a:defRPr>
      </a:lvl8pPr>
      <a:lvl9pPr marL="2304283" algn="l" defTabSz="576070" rtl="0" eaLnBrk="1" latinLnBrk="0" hangingPunct="1">
        <a:defRPr sz="1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57607" tIns="28804" rIns="57607" bIns="28804" rtlCol="0" anchor="ctr">
            <a:normAutofit/>
          </a:bodyPr>
          <a:lstStyle/>
          <a:p>
            <a:r>
              <a:rPr lang="en-US"/>
              <a:t>Click to edit Master title style</a:t>
            </a:r>
          </a:p>
        </p:txBody>
      </p:sp>
      <p:sp>
        <p:nvSpPr>
          <p:cNvPr id="3" name="Text Placeholder 2"/>
          <p:cNvSpPr>
            <a:spLocks noGrp="1"/>
          </p:cNvSpPr>
          <p:nvPr>
            <p:ph type="body" idx="1"/>
          </p:nvPr>
        </p:nvSpPr>
        <p:spPr>
          <a:xfrm>
            <a:off x="471488" y="1369219"/>
            <a:ext cx="5915025" cy="3263504"/>
          </a:xfrm>
          <a:prstGeom prst="rect">
            <a:avLst/>
          </a:prstGeom>
        </p:spPr>
        <p:txBody>
          <a:bodyPr vert="horz" lIns="57607" tIns="28804" rIns="57607" bIns="288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4767263"/>
            <a:ext cx="1543050" cy="273844"/>
          </a:xfrm>
          <a:prstGeom prst="rect">
            <a:avLst/>
          </a:prstGeom>
        </p:spPr>
        <p:txBody>
          <a:bodyPr vert="horz" lIns="57607" tIns="28804" rIns="57607" bIns="28804" rtlCol="0" anchor="ctr"/>
          <a:lstStyle>
            <a:lvl1pPr algn="l">
              <a:defRPr sz="800">
                <a:solidFill>
                  <a:schemeClr val="tx1">
                    <a:tint val="75000"/>
                  </a:schemeClr>
                </a:solidFill>
              </a:defRPr>
            </a:lvl1pPr>
          </a:lstStyle>
          <a:p>
            <a:pPr defTabSz="576072">
              <a:buClrTx/>
              <a:buFontTx/>
              <a:buNone/>
              <a:defRPr/>
            </a:pPr>
            <a:fld id="{83567E14-3BA2-4243-B9EA-E2C7FD4D8806}" type="datetimeFigureOut">
              <a:rPr lang="en-US" kern="1200" smtClean="0">
                <a:solidFill>
                  <a:prstClr val="black">
                    <a:tint val="75000"/>
                  </a:prstClr>
                </a:solidFill>
                <a:latin typeface="Calibri"/>
                <a:ea typeface="+mn-ea"/>
                <a:cs typeface="+mn-cs"/>
              </a:rPr>
              <a:pPr defTabSz="576072">
                <a:buClrTx/>
                <a:buFontTx/>
                <a:buNone/>
                <a:defRPr/>
              </a:pPr>
              <a:t>1/25/2022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57607" tIns="28804" rIns="57607" bIns="28804" rtlCol="0" anchor="ctr"/>
          <a:lstStyle>
            <a:lvl1pPr algn="ctr">
              <a:defRPr sz="800">
                <a:solidFill>
                  <a:schemeClr val="tx1">
                    <a:tint val="75000"/>
                  </a:schemeClr>
                </a:solidFill>
              </a:defRPr>
            </a:lvl1pPr>
          </a:lstStyle>
          <a:p>
            <a:pPr defTabSz="576072">
              <a:buClrTx/>
              <a:buFontTx/>
              <a:buNone/>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57607" tIns="28804" rIns="57607" bIns="28804" rtlCol="0" anchor="ctr"/>
          <a:lstStyle>
            <a:lvl1pPr algn="r">
              <a:defRPr sz="800">
                <a:solidFill>
                  <a:schemeClr val="tx1">
                    <a:tint val="75000"/>
                  </a:schemeClr>
                </a:solidFill>
              </a:defRPr>
            </a:lvl1pPr>
          </a:lstStyle>
          <a:p>
            <a:pPr defTabSz="576072">
              <a:buClrTx/>
              <a:buFontTx/>
              <a:buNone/>
              <a:defRPr/>
            </a:pPr>
            <a:fld id="{028B76E8-5BCA-478B-A7D2-0147B70B1005}" type="slidenum">
              <a:rPr lang="en-US" kern="1200" smtClean="0">
                <a:solidFill>
                  <a:prstClr val="black">
                    <a:tint val="75000"/>
                  </a:prstClr>
                </a:solidFill>
                <a:latin typeface="Calibri"/>
                <a:ea typeface="+mn-ea"/>
                <a:cs typeface="+mn-cs"/>
              </a:rPr>
              <a:pPr defTabSz="576072">
                <a:buClrTx/>
                <a:buFontTx/>
                <a:buNone/>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4192885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576072"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144018" indent="-144018" algn="l" defTabSz="576072" rtl="0" eaLnBrk="1" latinLnBrk="0" hangingPunct="1">
        <a:lnSpc>
          <a:spcPct val="90000"/>
        </a:lnSpc>
        <a:spcBef>
          <a:spcPts val="630"/>
        </a:spcBef>
        <a:buFont typeface="Arial" panose="020B0604020202020204" pitchFamily="34" charset="0"/>
        <a:buChar char="•"/>
        <a:defRPr sz="1800" kern="1200">
          <a:solidFill>
            <a:schemeClr val="tx1"/>
          </a:solidFill>
          <a:latin typeface="+mn-lt"/>
          <a:ea typeface="+mn-ea"/>
          <a:cs typeface="+mn-cs"/>
        </a:defRPr>
      </a:lvl1pPr>
      <a:lvl2pPr marL="432054" indent="-144018" algn="l" defTabSz="576072" rtl="0" eaLnBrk="1" latinLnBrk="0" hangingPunct="1">
        <a:lnSpc>
          <a:spcPct val="90000"/>
        </a:lnSpc>
        <a:spcBef>
          <a:spcPts val="315"/>
        </a:spcBef>
        <a:buFont typeface="Arial" panose="020B0604020202020204" pitchFamily="34" charset="0"/>
        <a:buChar char="•"/>
        <a:defRPr sz="1500" kern="1200">
          <a:solidFill>
            <a:schemeClr val="tx1"/>
          </a:solidFill>
          <a:latin typeface="+mn-lt"/>
          <a:ea typeface="+mn-ea"/>
          <a:cs typeface="+mn-cs"/>
        </a:defRPr>
      </a:lvl2pPr>
      <a:lvl3pPr marL="720090" indent="-144018" algn="l" defTabSz="576072" rtl="0" eaLnBrk="1" latinLnBrk="0" hangingPunct="1">
        <a:lnSpc>
          <a:spcPct val="90000"/>
        </a:lnSpc>
        <a:spcBef>
          <a:spcPts val="315"/>
        </a:spcBef>
        <a:buFont typeface="Arial" panose="020B0604020202020204" pitchFamily="34" charset="0"/>
        <a:buChar char="•"/>
        <a:defRPr sz="1300" kern="1200">
          <a:solidFill>
            <a:schemeClr val="tx1"/>
          </a:solidFill>
          <a:latin typeface="+mn-lt"/>
          <a:ea typeface="+mn-ea"/>
          <a:cs typeface="+mn-cs"/>
        </a:defRPr>
      </a:lvl3pPr>
      <a:lvl4pPr marL="1008126" indent="-144018" algn="l" defTabSz="576072"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4pPr>
      <a:lvl5pPr marL="1296162" indent="-144018" algn="l" defTabSz="576072"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5pPr>
      <a:lvl6pPr marL="1584198" indent="-144018" algn="l" defTabSz="576072"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6pPr>
      <a:lvl7pPr marL="1872234" indent="-144018" algn="l" defTabSz="576072"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7pPr>
      <a:lvl8pPr marL="2160270" indent="-144018" algn="l" defTabSz="576072"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8pPr>
      <a:lvl9pPr marL="2448306" indent="-144018" algn="l" defTabSz="576072" rtl="0" eaLnBrk="1" latinLnBrk="0" hangingPunct="1">
        <a:lnSpc>
          <a:spcPct val="90000"/>
        </a:lnSpc>
        <a:spcBef>
          <a:spcPts val="315"/>
        </a:spcBef>
        <a:buFont typeface="Arial" panose="020B0604020202020204" pitchFamily="34" charset="0"/>
        <a:buChar char="•"/>
        <a:defRPr sz="1100" kern="1200">
          <a:solidFill>
            <a:schemeClr val="tx1"/>
          </a:solidFill>
          <a:latin typeface="+mn-lt"/>
          <a:ea typeface="+mn-ea"/>
          <a:cs typeface="+mn-cs"/>
        </a:defRPr>
      </a:lvl9pPr>
    </p:bodyStyle>
    <p:otherStyle>
      <a:defPPr>
        <a:defRPr lang="en-US"/>
      </a:defPPr>
      <a:lvl1pPr marL="0" algn="l" defTabSz="576072" rtl="0" eaLnBrk="1" latinLnBrk="0" hangingPunct="1">
        <a:defRPr sz="1100" kern="1200">
          <a:solidFill>
            <a:schemeClr val="tx1"/>
          </a:solidFill>
          <a:latin typeface="+mn-lt"/>
          <a:ea typeface="+mn-ea"/>
          <a:cs typeface="+mn-cs"/>
        </a:defRPr>
      </a:lvl1pPr>
      <a:lvl2pPr marL="288036" algn="l" defTabSz="576072" rtl="0" eaLnBrk="1" latinLnBrk="0" hangingPunct="1">
        <a:defRPr sz="1100" kern="1200">
          <a:solidFill>
            <a:schemeClr val="tx1"/>
          </a:solidFill>
          <a:latin typeface="+mn-lt"/>
          <a:ea typeface="+mn-ea"/>
          <a:cs typeface="+mn-cs"/>
        </a:defRPr>
      </a:lvl2pPr>
      <a:lvl3pPr marL="576072" algn="l" defTabSz="576072" rtl="0" eaLnBrk="1" latinLnBrk="0" hangingPunct="1">
        <a:defRPr sz="1100" kern="1200">
          <a:solidFill>
            <a:schemeClr val="tx1"/>
          </a:solidFill>
          <a:latin typeface="+mn-lt"/>
          <a:ea typeface="+mn-ea"/>
          <a:cs typeface="+mn-cs"/>
        </a:defRPr>
      </a:lvl3pPr>
      <a:lvl4pPr marL="864108" algn="l" defTabSz="576072" rtl="0" eaLnBrk="1" latinLnBrk="0" hangingPunct="1">
        <a:defRPr sz="1100" kern="1200">
          <a:solidFill>
            <a:schemeClr val="tx1"/>
          </a:solidFill>
          <a:latin typeface="+mn-lt"/>
          <a:ea typeface="+mn-ea"/>
          <a:cs typeface="+mn-cs"/>
        </a:defRPr>
      </a:lvl4pPr>
      <a:lvl5pPr marL="1152144" algn="l" defTabSz="576072" rtl="0" eaLnBrk="1" latinLnBrk="0" hangingPunct="1">
        <a:defRPr sz="1100" kern="1200">
          <a:solidFill>
            <a:schemeClr val="tx1"/>
          </a:solidFill>
          <a:latin typeface="+mn-lt"/>
          <a:ea typeface="+mn-ea"/>
          <a:cs typeface="+mn-cs"/>
        </a:defRPr>
      </a:lvl5pPr>
      <a:lvl6pPr marL="1440180" algn="l" defTabSz="576072" rtl="0" eaLnBrk="1" latinLnBrk="0" hangingPunct="1">
        <a:defRPr sz="1100" kern="1200">
          <a:solidFill>
            <a:schemeClr val="tx1"/>
          </a:solidFill>
          <a:latin typeface="+mn-lt"/>
          <a:ea typeface="+mn-ea"/>
          <a:cs typeface="+mn-cs"/>
        </a:defRPr>
      </a:lvl6pPr>
      <a:lvl7pPr marL="1728216" algn="l" defTabSz="576072" rtl="0" eaLnBrk="1" latinLnBrk="0" hangingPunct="1">
        <a:defRPr sz="1100" kern="1200">
          <a:solidFill>
            <a:schemeClr val="tx1"/>
          </a:solidFill>
          <a:latin typeface="+mn-lt"/>
          <a:ea typeface="+mn-ea"/>
          <a:cs typeface="+mn-cs"/>
        </a:defRPr>
      </a:lvl7pPr>
      <a:lvl8pPr marL="2016252" algn="l" defTabSz="576072" rtl="0" eaLnBrk="1" latinLnBrk="0" hangingPunct="1">
        <a:defRPr sz="1100" kern="1200">
          <a:solidFill>
            <a:schemeClr val="tx1"/>
          </a:solidFill>
          <a:latin typeface="+mn-lt"/>
          <a:ea typeface="+mn-ea"/>
          <a:cs typeface="+mn-cs"/>
        </a:defRPr>
      </a:lvl8pPr>
      <a:lvl9pPr marL="2304288" algn="l" defTabSz="576072"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8.png"/><Relationship Id="rId1" Type="http://schemas.openxmlformats.org/officeDocument/2006/relationships/slideLayout" Target="../slideLayouts/slideLayout55.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6858000" cy="5143500"/>
          </a:xfrm>
          <a:prstGeom prst="rect">
            <a:avLst/>
          </a:prstGeom>
        </p:spPr>
      </p:pic>
      <p:sp>
        <p:nvSpPr>
          <p:cNvPr id="2" name="Title 1"/>
          <p:cNvSpPr>
            <a:spLocks noGrp="1"/>
          </p:cNvSpPr>
          <p:nvPr>
            <p:ph type="ctrTitle"/>
          </p:nvPr>
        </p:nvSpPr>
        <p:spPr>
          <a:xfrm>
            <a:off x="1353077" y="1116533"/>
            <a:ext cx="4151846" cy="1091755"/>
          </a:xfrm>
        </p:spPr>
        <p:txBody>
          <a:bodyPr>
            <a:normAutofit/>
          </a:bodyPr>
          <a:lstStyle/>
          <a:p>
            <a:r>
              <a:rPr lang="en-US" sz="2700" b="1" dirty="0" err="1">
                <a:solidFill>
                  <a:srgbClr val="0070C0"/>
                </a:solidFill>
                <a:latin typeface="Times New Roman" panose="02020603050405020304" pitchFamily="18" charset="0"/>
                <a:cs typeface="Times New Roman" panose="02020603050405020304" pitchFamily="18" charset="0"/>
                <a:sym typeface="+mn-ea"/>
              </a:rPr>
              <a:t>Chào</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mừng</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các</a:t>
            </a:r>
            <a:r>
              <a:rPr lang="en-US" sz="2700" b="1" dirty="0">
                <a:solidFill>
                  <a:srgbClr val="0070C0"/>
                </a:solidFill>
                <a:latin typeface="Times New Roman" panose="02020603050405020304" pitchFamily="18" charset="0"/>
                <a:cs typeface="Times New Roman" panose="02020603050405020304" pitchFamily="18" charset="0"/>
                <a:sym typeface="+mn-ea"/>
              </a:rPr>
              <a:t> em </a:t>
            </a:r>
            <a:r>
              <a:rPr lang="en-US" sz="2700" b="1" dirty="0" err="1">
                <a:solidFill>
                  <a:srgbClr val="0070C0"/>
                </a:solidFill>
                <a:latin typeface="Times New Roman" panose="02020603050405020304" pitchFamily="18" charset="0"/>
                <a:cs typeface="Times New Roman" panose="02020603050405020304" pitchFamily="18" charset="0"/>
                <a:sym typeface="+mn-ea"/>
              </a:rPr>
              <a:t>đến</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với</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vi-VN" sz="2700" b="1" dirty="0">
                <a:solidFill>
                  <a:srgbClr val="0070C0"/>
                </a:solidFill>
                <a:latin typeface="Times New Roman" panose="02020603050405020304" pitchFamily="18" charset="0"/>
                <a:cs typeface="Times New Roman" panose="02020603050405020304" pitchFamily="18" charset="0"/>
                <a:sym typeface="+mn-ea"/>
              </a:rPr>
              <a:t>tiết</a:t>
            </a:r>
            <a:r>
              <a:rPr lang="en-US" altLang="vi-VN" sz="2700" b="1" dirty="0">
                <a:solidFill>
                  <a:srgbClr val="0070C0"/>
                </a:solidFill>
                <a:latin typeface="Times New Roman" panose="02020603050405020304" pitchFamily="18" charset="0"/>
                <a:cs typeface="Times New Roman" panose="02020603050405020304" pitchFamily="18" charset="0"/>
                <a:sym typeface="+mn-ea"/>
              </a:rPr>
              <a:t> Tiếng Việt - Lớp 2</a:t>
            </a:r>
          </a:p>
        </p:txBody>
      </p:sp>
      <p:pic>
        <p:nvPicPr>
          <p:cNvPr id="5" name="Picture 4"/>
          <p:cNvPicPr>
            <a:picLocks noChangeAspect="1"/>
          </p:cNvPicPr>
          <p:nvPr/>
        </p:nvPicPr>
        <p:blipFill>
          <a:blip r:embed="rId4"/>
          <a:stretch>
            <a:fillRect/>
          </a:stretch>
        </p:blipFill>
        <p:spPr>
          <a:xfrm>
            <a:off x="2498885" y="2301718"/>
            <a:ext cx="1848445" cy="2198846"/>
          </a:xfrm>
          <a:prstGeom prst="rect">
            <a:avLst/>
          </a:prstGeom>
        </p:spPr>
      </p:pic>
    </p:spTree>
    <p:extLst>
      <p:ext uri="{BB962C8B-B14F-4D97-AF65-F5344CB8AC3E}">
        <p14:creationId xmlns:p14="http://schemas.microsoft.com/office/powerpoint/2010/main" val="114833111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F52E4E8-B5E7-4677-A96C-56C7E9EF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4" name="Rectangle 3">
            <a:extLst>
              <a:ext uri="{FF2B5EF4-FFF2-40B4-BE49-F238E27FC236}">
                <a16:creationId xmlns:a16="http://schemas.microsoft.com/office/drawing/2014/main" xmlns="" id="{7DDB786E-AACD-47A3-BA91-9A4A8DC7A014}"/>
              </a:ext>
            </a:extLst>
          </p:cNvPr>
          <p:cNvSpPr/>
          <p:nvPr/>
        </p:nvSpPr>
        <p:spPr>
          <a:xfrm>
            <a:off x="690118" y="1328483"/>
            <a:ext cx="5712381" cy="1534281"/>
          </a:xfrm>
          <a:prstGeom prst="rect">
            <a:avLst/>
          </a:prstGeom>
          <a:noFill/>
        </p:spPr>
        <p:txBody>
          <a:bodyPr wrap="none" lIns="51435" tIns="25718" rIns="51435" bIns="25718" numCol="1">
            <a:prstTxWarp prst="textTriangle">
              <a:avLst>
                <a:gd name="adj" fmla="val 30003"/>
              </a:avLst>
            </a:prstTxWarp>
            <a:spAutoFit/>
          </a:bodyPr>
          <a:lstStyle/>
          <a:p>
            <a:pPr algn="ctr" defTabSz="514350">
              <a:buClrTx/>
            </a:pPr>
            <a:r>
              <a:rPr lang="vi-VN" sz="3700" kern="1200">
                <a:ln w="0"/>
                <a:solidFill>
                  <a:srgbClr val="FF0000"/>
                </a:solidFill>
                <a:effectLst>
                  <a:reflection blurRad="6350" stA="53000" endA="300" endPos="35500" dir="5400000" sy="-90000" algn="bl" rotWithShape="0"/>
                </a:effectLst>
                <a:latin typeface="Arial" panose="020B0604020202020204" pitchFamily="34" charset="0"/>
                <a:cs typeface="+mn-cs"/>
              </a:rPr>
              <a:t>CHÚC CÁC CON </a:t>
            </a:r>
          </a:p>
          <a:p>
            <a:pPr algn="ctr" defTabSz="514350">
              <a:buClrTx/>
            </a:pPr>
            <a:r>
              <a:rPr lang="vi-VN" sz="3700" kern="1200">
                <a:ln w="0"/>
                <a:solidFill>
                  <a:srgbClr val="FF0000"/>
                </a:solidFill>
                <a:effectLst>
                  <a:reflection blurRad="6350" stA="53000" endA="300" endPos="35500" dir="5400000" sy="-90000" algn="bl" rotWithShape="0"/>
                </a:effectLst>
                <a:latin typeface="Arial" panose="020B0604020202020204" pitchFamily="34" charset="0"/>
                <a:cs typeface="+mn-cs"/>
              </a:rPr>
              <a:t>CHĂM NGOAN HỌC GIỎI</a:t>
            </a:r>
            <a:endParaRPr lang="en-US" sz="3700" kern="1200">
              <a:ln w="0"/>
              <a:solidFill>
                <a:srgbClr val="FF0000"/>
              </a:solidFill>
              <a:effectLst>
                <a:reflection blurRad="6350" stA="53000" endA="300" endPos="35500" dir="5400000" sy="-90000" algn="bl" rotWithShape="0"/>
              </a:effectLst>
              <a:latin typeface="Calibri"/>
              <a:cs typeface="+mn-cs"/>
            </a:endParaRPr>
          </a:p>
        </p:txBody>
      </p:sp>
    </p:spTree>
    <p:extLst>
      <p:ext uri="{BB962C8B-B14F-4D97-AF65-F5344CB8AC3E}">
        <p14:creationId xmlns:p14="http://schemas.microsoft.com/office/powerpoint/2010/main" val="91820132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868AC771-11AC-400E-96E2-B494D9CA0570}"/>
              </a:ext>
            </a:extLst>
          </p:cNvPr>
          <p:cNvGrpSpPr/>
          <p:nvPr/>
        </p:nvGrpSpPr>
        <p:grpSpPr>
          <a:xfrm>
            <a:off x="1144269" y="1390821"/>
            <a:ext cx="4405927" cy="3318271"/>
            <a:chOff x="1417547" y="1264224"/>
            <a:chExt cx="4405927" cy="3318271"/>
          </a:xfrm>
        </p:grpSpPr>
        <p:pic>
          <p:nvPicPr>
            <p:cNvPr id="3" name="Picture 2">
              <a:extLst>
                <a:ext uri="{FF2B5EF4-FFF2-40B4-BE49-F238E27FC236}">
                  <a16:creationId xmlns=""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 xmlns:a16="http://schemas.microsoft.com/office/drawing/2014/main" id="{72E96B82-CFE8-4E3D-9861-F35AD32A3F47}"/>
                </a:ext>
              </a:extLst>
            </p:cNvPr>
            <p:cNvSpPr txBox="1"/>
            <p:nvPr/>
          </p:nvSpPr>
          <p:spPr>
            <a:xfrm>
              <a:off x="3064386" y="2987782"/>
              <a:ext cx="2009748" cy="1107996"/>
            </a:xfrm>
            <a:prstGeom prst="rect">
              <a:avLst/>
            </a:prstGeom>
            <a:noFill/>
          </p:spPr>
          <p:txBody>
            <a:bodyPr wrap="square" rtlCol="0">
              <a:spAutoFit/>
            </a:bodyPr>
            <a:lstStyle/>
            <a:p>
              <a:pPr algn="ctr">
                <a:lnSpc>
                  <a:spcPct val="150000"/>
                </a:lnSpc>
              </a:pP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 xmlns:a16="http://schemas.microsoft.com/office/drawing/2014/main" id="{47C20E4F-5598-4543-99AA-79D922EC798E}"/>
                </a:ext>
              </a:extLst>
            </p:cNvPr>
            <p:cNvSpPr txBox="1"/>
            <p:nvPr/>
          </p:nvSpPr>
          <p:spPr>
            <a:xfrm>
              <a:off x="2489111" y="2566304"/>
              <a:ext cx="3041009" cy="738664"/>
            </a:xfrm>
            <a:prstGeom prst="rect">
              <a:avLst/>
            </a:prstGeom>
            <a:noFill/>
          </p:spPr>
          <p:txBody>
            <a:bodyPr wrap="square" rtlCol="0">
              <a:spAutoFit/>
            </a:bodyPr>
            <a:lstStyle/>
            <a:p>
              <a:pPr algn="ctr">
                <a:lnSpc>
                  <a:spcPct val="150000"/>
                </a:lnSpc>
              </a:pPr>
              <a:r>
                <a:rPr lang="en-US" sz="2800" b="1" dirty="0" err="1">
                  <a:solidFill>
                    <a:schemeClr val="tx2">
                      <a:lumMod val="75000"/>
                    </a:schemeClr>
                  </a:solidFill>
                  <a:latin typeface="UTM Avo" panose="02040603050506020204" pitchFamily="18" charset="0"/>
                </a:rPr>
                <a:t>Đọc</a:t>
              </a:r>
              <a:r>
                <a:rPr lang="en-US" sz="2800" b="1" dirty="0">
                  <a:solidFill>
                    <a:schemeClr val="tx2">
                      <a:lumMod val="75000"/>
                    </a:schemeClr>
                  </a:solidFill>
                  <a:latin typeface="UTM Avo" panose="02040603050506020204" pitchFamily="18" charset="0"/>
                </a:rPr>
                <a:t> </a:t>
              </a:r>
              <a:r>
                <a:rPr lang="en-US" sz="2800" b="1" dirty="0" err="1">
                  <a:solidFill>
                    <a:schemeClr val="tx2">
                      <a:lumMod val="75000"/>
                    </a:schemeClr>
                  </a:solidFill>
                  <a:latin typeface="UTM Avo" panose="02040603050506020204" pitchFamily="18" charset="0"/>
                </a:rPr>
                <a:t>mở</a:t>
              </a:r>
              <a:r>
                <a:rPr lang="en-US" sz="2800" b="1" dirty="0">
                  <a:solidFill>
                    <a:schemeClr val="tx2">
                      <a:lumMod val="75000"/>
                    </a:schemeClr>
                  </a:solidFill>
                  <a:latin typeface="UTM Avo" panose="02040603050506020204" pitchFamily="18" charset="0"/>
                </a:rPr>
                <a:t> </a:t>
              </a:r>
              <a:r>
                <a:rPr lang="en-US" sz="2800" b="1" dirty="0" err="1">
                  <a:solidFill>
                    <a:schemeClr val="tx2">
                      <a:lumMod val="75000"/>
                    </a:schemeClr>
                  </a:solidFill>
                  <a:latin typeface="UTM Avo" panose="02040603050506020204" pitchFamily="18" charset="0"/>
                </a:rPr>
                <a:t>rộng</a:t>
              </a:r>
              <a:endParaRPr lang="en-US" sz="2800" b="1" dirty="0">
                <a:solidFill>
                  <a:schemeClr val="tx2">
                    <a:lumMod val="75000"/>
                  </a:schemeClr>
                </a:solidFill>
                <a:latin typeface="UTM Avo" panose="02040603050506020204" pitchFamily="18" charset="0"/>
              </a:endParaRPr>
            </a:p>
          </p:txBody>
        </p:sp>
      </p:grpSp>
      <p:pic>
        <p:nvPicPr>
          <p:cNvPr id="6" name="Picture 4">
            <a:extLst>
              <a:ext uri="{FF2B5EF4-FFF2-40B4-BE49-F238E27FC236}">
                <a16:creationId xmlns=""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1"/>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46830865-6480-FD41-9CA0-D8E592231A86}"/>
              </a:ext>
            </a:extLst>
          </p:cNvPr>
          <p:cNvSpPr txBox="1"/>
          <p:nvPr/>
        </p:nvSpPr>
        <p:spPr>
          <a:xfrm>
            <a:off x="1534330" y="469345"/>
            <a:ext cx="4620268" cy="769441"/>
          </a:xfrm>
          <a:prstGeom prst="rect">
            <a:avLst/>
          </a:prstGeom>
          <a:noFill/>
        </p:spPr>
        <p:txBody>
          <a:bodyPr wrap="square" lIns="91440" tIns="45720" rIns="91440" bIns="45720"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2" name="Group 11">
            <a:extLst>
              <a:ext uri="{FF2B5EF4-FFF2-40B4-BE49-F238E27FC236}">
                <a16:creationId xmlns="" xmlns:a16="http://schemas.microsoft.com/office/drawing/2014/main" id="{36A8F69C-EE23-0A41-96B6-049290D39D6E}"/>
              </a:ext>
            </a:extLst>
          </p:cNvPr>
          <p:cNvGrpSpPr/>
          <p:nvPr/>
        </p:nvGrpSpPr>
        <p:grpSpPr>
          <a:xfrm>
            <a:off x="386192" y="578415"/>
            <a:ext cx="1631953" cy="733740"/>
            <a:chOff x="360464" y="617893"/>
            <a:chExt cx="1631953" cy="733740"/>
          </a:xfrm>
        </p:grpSpPr>
        <p:sp>
          <p:nvSpPr>
            <p:cNvPr id="13" name="TextBox 12">
              <a:extLst>
                <a:ext uri="{FF2B5EF4-FFF2-40B4-BE49-F238E27FC236}">
                  <a16:creationId xmlns="" xmlns:a16="http://schemas.microsoft.com/office/drawing/2014/main" id="{1E1A4D85-8791-0B4F-9026-8C3BC51811B7}"/>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4" name="TextBox 13">
              <a:extLst>
                <a:ext uri="{FF2B5EF4-FFF2-40B4-BE49-F238E27FC236}">
                  <a16:creationId xmlns="" xmlns:a16="http://schemas.microsoft.com/office/drawing/2014/main" id="{3D5179E7-A72D-084F-86E3-6E0071F57E12}"/>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348486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r="11718" b="59539"/>
          <a:stretch/>
        </p:blipFill>
        <p:spPr>
          <a:xfrm>
            <a:off x="500514" y="1403749"/>
            <a:ext cx="5977288" cy="2218135"/>
          </a:xfrm>
          <a:prstGeom prst="rect">
            <a:avLst/>
          </a:prstGeom>
        </p:spPr>
      </p:pic>
      <p:sp>
        <p:nvSpPr>
          <p:cNvPr id="5" name="TextBox 4"/>
          <p:cNvSpPr txBox="1"/>
          <p:nvPr/>
        </p:nvSpPr>
        <p:spPr>
          <a:xfrm>
            <a:off x="933640" y="1644755"/>
            <a:ext cx="4774130" cy="365947"/>
          </a:xfrm>
          <a:prstGeom prst="rect">
            <a:avLst/>
          </a:prstGeom>
          <a:noFill/>
        </p:spPr>
        <p:txBody>
          <a:bodyPr wrap="square" lIns="57607" tIns="28804" rIns="57607" bIns="28804" rtlCol="0">
            <a:spAutoFit/>
          </a:bodyPr>
          <a:lstStyle/>
          <a:p>
            <a:pPr defTabSz="576071">
              <a:buClrTx/>
              <a:defRPr/>
            </a:pPr>
            <a:r>
              <a:rPr lang="en-US" sz="2000" b="1" kern="1200" dirty="0" err="1">
                <a:solidFill>
                  <a:srgbClr val="660066"/>
                </a:solidFill>
                <a:latin typeface="HP001 5 hàng" panose="020B0603050302020204" pitchFamily="34" charset="0"/>
                <a:ea typeface="+mn-ea"/>
                <a:cs typeface="+mn-cs"/>
              </a:rPr>
              <a:t>Thứ</a:t>
            </a:r>
            <a:r>
              <a:rPr lang="en-US" sz="2000" b="1" kern="1200" dirty="0">
                <a:solidFill>
                  <a:srgbClr val="660066"/>
                </a:solidFill>
                <a:latin typeface="HP001 5 hàng" panose="020B0603050302020204" pitchFamily="34" charset="0"/>
                <a:ea typeface="+mn-ea"/>
                <a:cs typeface="+mn-cs"/>
              </a:rPr>
              <a:t> </a:t>
            </a:r>
            <a:r>
              <a:rPr lang="en-US" sz="2000" b="1" kern="1200" dirty="0" err="1" smtClean="0">
                <a:solidFill>
                  <a:srgbClr val="660066"/>
                </a:solidFill>
                <a:latin typeface="HP001 5 hàng" panose="020B0603050302020204" pitchFamily="34" charset="0"/>
                <a:ea typeface="+mn-ea"/>
                <a:cs typeface="+mn-cs"/>
              </a:rPr>
              <a:t>sáu</a:t>
            </a:r>
            <a:r>
              <a:rPr lang="en-US" sz="2000" b="1" kern="1200" dirty="0" smtClean="0">
                <a:solidFill>
                  <a:srgbClr val="660066"/>
                </a:solidFill>
                <a:latin typeface="HP001 5 hàng" panose="020B0603050302020204" pitchFamily="34" charset="0"/>
                <a:ea typeface="+mn-ea"/>
                <a:cs typeface="+mn-cs"/>
              </a:rPr>
              <a:t> </a:t>
            </a:r>
            <a:r>
              <a:rPr lang="en-US" sz="2000" b="1" kern="1200" dirty="0" err="1">
                <a:solidFill>
                  <a:srgbClr val="660066"/>
                </a:solidFill>
                <a:latin typeface="HP001 5 hàng" panose="020B0603050302020204" pitchFamily="34" charset="0"/>
                <a:ea typeface="+mn-ea"/>
                <a:cs typeface="+mn-cs"/>
              </a:rPr>
              <a:t>ngày</a:t>
            </a:r>
            <a:r>
              <a:rPr lang="en-US" sz="2000" b="1" kern="1200" dirty="0">
                <a:solidFill>
                  <a:srgbClr val="660066"/>
                </a:solidFill>
                <a:latin typeface="HP001 5 hàng" panose="020B0603050302020204" pitchFamily="34" charset="0"/>
                <a:ea typeface="+mn-ea"/>
                <a:cs typeface="+mn-cs"/>
              </a:rPr>
              <a:t> 25 </a:t>
            </a:r>
            <a:r>
              <a:rPr lang="en-US" sz="2000" b="1" kern="1200" dirty="0" err="1">
                <a:solidFill>
                  <a:srgbClr val="660066"/>
                </a:solidFill>
                <a:latin typeface="HP001 5 hàng" panose="020B0603050302020204" pitchFamily="34" charset="0"/>
                <a:ea typeface="+mn-ea"/>
                <a:cs typeface="+mn-cs"/>
              </a:rPr>
              <a:t>tháng</a:t>
            </a:r>
            <a:r>
              <a:rPr lang="en-US" sz="2000" b="1" kern="1200" dirty="0">
                <a:solidFill>
                  <a:srgbClr val="660066"/>
                </a:solidFill>
                <a:latin typeface="HP001 5 hàng" panose="020B0603050302020204" pitchFamily="34" charset="0"/>
                <a:ea typeface="+mn-ea"/>
                <a:cs typeface="+mn-cs"/>
              </a:rPr>
              <a:t> 1 </a:t>
            </a:r>
            <a:r>
              <a:rPr lang="en-US" sz="2000" b="1" kern="1200" dirty="0" err="1">
                <a:solidFill>
                  <a:srgbClr val="660066"/>
                </a:solidFill>
                <a:latin typeface="HP001 5 hàng" panose="020B0603050302020204" pitchFamily="34" charset="0"/>
                <a:ea typeface="+mn-ea"/>
                <a:cs typeface="+mn-cs"/>
              </a:rPr>
              <a:t>năm</a:t>
            </a:r>
            <a:r>
              <a:rPr lang="en-US" sz="2000" b="1" kern="1200" dirty="0">
                <a:solidFill>
                  <a:srgbClr val="660066"/>
                </a:solidFill>
                <a:latin typeface="HP001 5 hàng" panose="020B0603050302020204" pitchFamily="34" charset="0"/>
                <a:ea typeface="+mn-ea"/>
                <a:cs typeface="+mn-cs"/>
              </a:rPr>
              <a:t> 2022</a:t>
            </a:r>
          </a:p>
        </p:txBody>
      </p:sp>
      <p:sp>
        <p:nvSpPr>
          <p:cNvPr id="6" name="TextBox 5"/>
          <p:cNvSpPr txBox="1"/>
          <p:nvPr/>
        </p:nvSpPr>
        <p:spPr>
          <a:xfrm>
            <a:off x="2696012" y="2133076"/>
            <a:ext cx="1437809" cy="365947"/>
          </a:xfrm>
          <a:prstGeom prst="rect">
            <a:avLst/>
          </a:prstGeom>
          <a:noFill/>
        </p:spPr>
        <p:txBody>
          <a:bodyPr wrap="square" lIns="57607" tIns="28804" rIns="57607" bIns="28804" rtlCol="0">
            <a:spAutoFit/>
          </a:bodyPr>
          <a:lstStyle/>
          <a:p>
            <a:pPr defTabSz="576071">
              <a:buClrTx/>
              <a:defRPr/>
            </a:pPr>
            <a:r>
              <a:rPr lang="en-US" sz="2000" b="1" kern="1200" dirty="0" err="1" smtClean="0">
                <a:solidFill>
                  <a:srgbClr val="660066"/>
                </a:solidFill>
                <a:latin typeface="HP001 5 hàng" panose="020B0603050302020204" pitchFamily="34" charset="0"/>
                <a:ea typeface="+mn-ea"/>
                <a:cs typeface="+mn-cs"/>
              </a:rPr>
              <a:t>Tiếng</a:t>
            </a:r>
            <a:r>
              <a:rPr lang="en-US" sz="2000" b="1" kern="1200" dirty="0" smtClean="0">
                <a:solidFill>
                  <a:srgbClr val="660066"/>
                </a:solidFill>
                <a:latin typeface="HP001 5 hàng" panose="020B0603050302020204" pitchFamily="34" charset="0"/>
                <a:ea typeface="+mn-ea"/>
                <a:cs typeface="+mn-cs"/>
              </a:rPr>
              <a:t> </a:t>
            </a:r>
            <a:r>
              <a:rPr lang="en-US" sz="2000" b="1" kern="1200" dirty="0" err="1" smtClean="0">
                <a:solidFill>
                  <a:srgbClr val="660066"/>
                </a:solidFill>
                <a:latin typeface="HP001 5 hàng" panose="020B0603050302020204" pitchFamily="34" charset="0"/>
                <a:ea typeface="+mn-ea"/>
                <a:cs typeface="+mn-cs"/>
              </a:rPr>
              <a:t>Việt</a:t>
            </a:r>
            <a:endParaRPr lang="en-US" sz="2000" b="1" kern="1200" dirty="0">
              <a:solidFill>
                <a:srgbClr val="660066"/>
              </a:solidFill>
              <a:latin typeface="HP001 5 hàng" panose="020B0603050302020204" pitchFamily="34" charset="0"/>
              <a:ea typeface="+mn-ea"/>
              <a:cs typeface="+mn-cs"/>
            </a:endParaRPr>
          </a:p>
        </p:txBody>
      </p:sp>
      <p:sp>
        <p:nvSpPr>
          <p:cNvPr id="7" name="TextBox 6"/>
          <p:cNvSpPr txBox="1"/>
          <p:nvPr/>
        </p:nvSpPr>
        <p:spPr>
          <a:xfrm>
            <a:off x="2597746" y="2633203"/>
            <a:ext cx="1664170" cy="365947"/>
          </a:xfrm>
          <a:prstGeom prst="rect">
            <a:avLst/>
          </a:prstGeom>
          <a:noFill/>
        </p:spPr>
        <p:txBody>
          <a:bodyPr wrap="square" lIns="57607" tIns="28804" rIns="57607" bIns="28804" rtlCol="0">
            <a:spAutoFit/>
          </a:bodyPr>
          <a:lstStyle/>
          <a:p>
            <a:pPr defTabSz="576071">
              <a:buClrTx/>
              <a:defRPr/>
            </a:pPr>
            <a:r>
              <a:rPr lang="en-US" sz="2000" b="1" kern="1200" dirty="0" err="1" smtClean="0">
                <a:solidFill>
                  <a:srgbClr val="660066"/>
                </a:solidFill>
                <a:latin typeface="HP001 5 hàng" panose="020B0603050302020204" pitchFamily="34" charset="0"/>
                <a:ea typeface="+mn-ea"/>
                <a:cs typeface="+mn-cs"/>
              </a:rPr>
              <a:t>Đọc</a:t>
            </a:r>
            <a:r>
              <a:rPr lang="en-US" sz="2000" b="1" kern="1200" dirty="0" smtClean="0">
                <a:solidFill>
                  <a:srgbClr val="660066"/>
                </a:solidFill>
                <a:latin typeface="HP001 5 hàng" panose="020B0603050302020204" pitchFamily="34" charset="0"/>
                <a:ea typeface="+mn-ea"/>
                <a:cs typeface="+mn-cs"/>
              </a:rPr>
              <a:t> </a:t>
            </a:r>
            <a:r>
              <a:rPr lang="en-US" sz="2000" b="1" kern="1200" dirty="0" err="1" smtClean="0">
                <a:solidFill>
                  <a:srgbClr val="660066"/>
                </a:solidFill>
                <a:latin typeface="HP001 5 hàng" panose="020B0603050302020204" pitchFamily="34" charset="0"/>
                <a:ea typeface="+mn-ea"/>
                <a:cs typeface="+mn-cs"/>
              </a:rPr>
              <a:t>mở</a:t>
            </a:r>
            <a:r>
              <a:rPr lang="en-US" sz="2000" b="1" kern="1200" dirty="0" smtClean="0">
                <a:solidFill>
                  <a:srgbClr val="660066"/>
                </a:solidFill>
                <a:latin typeface="HP001 5 hàng" panose="020B0603050302020204" pitchFamily="34" charset="0"/>
                <a:ea typeface="+mn-ea"/>
                <a:cs typeface="+mn-cs"/>
              </a:rPr>
              <a:t> </a:t>
            </a:r>
            <a:r>
              <a:rPr lang="en-US" sz="2000" b="1" kern="1200" dirty="0" err="1" smtClean="0">
                <a:solidFill>
                  <a:srgbClr val="660066"/>
                </a:solidFill>
                <a:latin typeface="HP001 5 hàng" panose="020B0603050302020204" pitchFamily="34" charset="0"/>
                <a:ea typeface="+mn-ea"/>
                <a:cs typeface="+mn-cs"/>
              </a:rPr>
              <a:t>rộng</a:t>
            </a:r>
            <a:endParaRPr lang="en-US" sz="2000" b="1" kern="1200" dirty="0">
              <a:solidFill>
                <a:srgbClr val="660066"/>
              </a:solidFill>
              <a:latin typeface="HP001 5 hàng" panose="020B0603050302020204" pitchFamily="34" charset="0"/>
              <a:ea typeface="+mn-ea"/>
              <a:cs typeface="+mn-cs"/>
            </a:endParaRPr>
          </a:p>
        </p:txBody>
      </p:sp>
      <p:sp>
        <p:nvSpPr>
          <p:cNvPr id="3" name="Rectangle 2"/>
          <p:cNvSpPr/>
          <p:nvPr/>
        </p:nvSpPr>
        <p:spPr>
          <a:xfrm>
            <a:off x="500514" y="1403749"/>
            <a:ext cx="5977288" cy="22181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7599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ch harvest of wheat. Wheat field, blue sky and clouds , #SPONSORED,  #wheat, #Wheat, #Rich, #harv… | Art drawings for kids, Wheat drawing, Free  vector illustration">
            <a:extLst>
              <a:ext uri="{FF2B5EF4-FFF2-40B4-BE49-F238E27FC236}">
                <a16:creationId xmlns="" xmlns:a16="http://schemas.microsoft.com/office/drawing/2014/main" id="{9CA255E9-4A70-7943-9E94-60C6A1C8A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62" y="308921"/>
            <a:ext cx="1083503" cy="1123019"/>
          </a:xfrm>
          <a:prstGeom prst="ellipse">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3216050" y="544273"/>
            <a:ext cx="706722" cy="74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1590" tIns="90795" rIns="181590" bIns="90795" rtlCol="0" anchor="ctr"/>
          <a:lstStyle/>
          <a:p>
            <a:pPr algn="ctr"/>
            <a:r>
              <a:rPr lang="en-US" sz="5500" b="1" dirty="0">
                <a:solidFill>
                  <a:schemeClr val="bg1"/>
                </a:solidFill>
                <a:latin typeface="Arial Rounded MT Bold" pitchFamily="34" charset="0"/>
                <a:cs typeface="Times New Roman" pitchFamily="18" charset="0"/>
              </a:rPr>
              <a:t>1</a:t>
            </a:r>
          </a:p>
        </p:txBody>
      </p:sp>
      <p:sp>
        <p:nvSpPr>
          <p:cNvPr id="4" name="Rectangle 3"/>
          <p:cNvSpPr/>
          <p:nvPr/>
        </p:nvSpPr>
        <p:spPr>
          <a:xfrm>
            <a:off x="308010" y="1789384"/>
            <a:ext cx="5899901" cy="830997"/>
          </a:xfrm>
          <a:prstGeom prst="rect">
            <a:avLst/>
          </a:prstGeom>
        </p:spPr>
        <p:txBody>
          <a:bodyPr wrap="square" lIns="91440" tIns="45720" rIns="91440" bIns="45720">
            <a:spAutoFit/>
          </a:bodyPr>
          <a:lstStyle/>
          <a:p>
            <a:pPr algn="just">
              <a:spcBef>
                <a:spcPts val="100"/>
              </a:spcBef>
              <a:spcAft>
                <a:spcPts val="100"/>
              </a:spcAft>
            </a:pPr>
            <a:r>
              <a:rPr lang="en-US" sz="2400" b="1" dirty="0" err="1">
                <a:solidFill>
                  <a:schemeClr val="tx1"/>
                </a:solidFill>
                <a:latin typeface="Times New Roman" panose="02020603050405020304" pitchFamily="18" charset="0"/>
                <a:cs typeface="Times New Roman" panose="02020603050405020304" pitchFamily="18" charset="0"/>
              </a:rPr>
              <a:t>Kể</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những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chuyện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đọc</a:t>
            </a:r>
            <a:r>
              <a:rPr lang="en-US" sz="2400" b="1" dirty="0">
                <a:solidFill>
                  <a:schemeClr val="tx1"/>
                </a:solidFill>
                <a:latin typeface="Times New Roman" panose="02020603050405020304" pitchFamily="18" charset="0"/>
                <a:cs typeface="Times New Roman" panose="02020603050405020304" pitchFamily="18" charset="0"/>
              </a:rPr>
              <a:t>.</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9164" y="2779642"/>
            <a:ext cx="5818747" cy="1015663"/>
          </a:xfrm>
          <a:prstGeom prst="rect">
            <a:avLst/>
          </a:prstGeom>
        </p:spPr>
        <p:txBody>
          <a:bodyPr wrap="square" lIns="91440" tIns="45720" rIns="91440" bIns="45720">
            <a:spAutoFit/>
          </a:bodyPr>
          <a:lstStyle/>
          <a:p>
            <a:pPr algn="just">
              <a:spcBef>
                <a:spcPts val="100"/>
              </a:spcBef>
              <a:spcAft>
                <a:spcPts val="100"/>
              </a:spcAft>
            </a:pPr>
            <a:r>
              <a:rPr lang="en-US" sz="2000" b="1" dirty="0">
                <a:solidFill>
                  <a:srgbClr val="FF0000"/>
                </a:solidFill>
                <a:latin typeface="Times New Roman" panose="02020603050405020304" pitchFamily="18" charset="0"/>
                <a:cs typeface="Times New Roman" panose="02020603050405020304" pitchFamily="18" charset="0"/>
              </a:rPr>
              <a:t>  Con </a:t>
            </a:r>
            <a:r>
              <a:rPr lang="en-US" sz="2000" b="1" dirty="0" err="1">
                <a:solidFill>
                  <a:srgbClr val="FF0000"/>
                </a:solidFill>
                <a:latin typeface="Times New Roman" panose="02020603050405020304" pitchFamily="18" charset="0"/>
                <a:cs typeface="Times New Roman" panose="02020603050405020304" pitchFamily="18" charset="0"/>
              </a:rPr>
              <a:t>đã</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tìm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đọc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được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chuyện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nào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về</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thiên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nhiên</a:t>
            </a:r>
            <a:r>
              <a:rPr lang="en-US" sz="2000" b="1" dirty="0">
                <a:solidFill>
                  <a:srgbClr val="FF0000"/>
                </a:solidFill>
                <a:latin typeface="Times New Roman" panose="02020603050405020304" pitchFamily="18" charset="0"/>
                <a:cs typeface="Times New Roman" panose="02020603050405020304" pitchFamily="18" charset="0"/>
              </a:rPr>
              <a:t>, con </a:t>
            </a:r>
            <a:r>
              <a:rPr lang="en-US" sz="2000" b="1" dirty="0" err="1">
                <a:solidFill>
                  <a:srgbClr val="FF0000"/>
                </a:solidFill>
                <a:latin typeface="Times New Roman" panose="02020603050405020304" pitchFamily="18" charset="0"/>
                <a:cs typeface="Times New Roman" panose="02020603050405020304" pitchFamily="18" charset="0"/>
              </a:rPr>
              <a:t>hãy</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kể</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các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câu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chuyện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đó</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bạn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bè</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người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thân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nghe</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nhé</a:t>
            </a:r>
            <a:r>
              <a:rPr lang="en-US" sz="2000" b="1" dirty="0">
                <a:solidFill>
                  <a:srgbClr val="FF0000"/>
                </a:solidFill>
                <a:latin typeface="Times New Roman" panose="02020603050405020304" pitchFamily="18" charset="0"/>
                <a:cs typeface="Times New Roman" panose="02020603050405020304" pitchFamily="18" charset="0"/>
              </a:rPr>
              <a:t>.</a:t>
            </a:r>
            <a:endParaRPr lang="vi-VN"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76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0849_wm_shs-tieng-viet-2-tap-1">
            <a:extLst>
              <a:ext uri="{FF2B5EF4-FFF2-40B4-BE49-F238E27FC236}">
                <a16:creationId xmlns="" xmlns:a16="http://schemas.microsoft.com/office/drawing/2014/main" id="{F944B313-A7C9-49B3-BC87-F45D8A93289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3" y="387056"/>
            <a:ext cx="545387" cy="48006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5206834" y="38456"/>
            <a:ext cx="1648805" cy="1858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algn="ctr" defTabSz="576069">
              <a:buClrTx/>
            </a:pPr>
            <a:endParaRPr lang="en-US" sz="1100" kern="1200">
              <a:solidFill>
                <a:prstClr val="white"/>
              </a:solidFill>
            </a:endParaRPr>
          </a:p>
        </p:txBody>
      </p:sp>
      <p:sp>
        <p:nvSpPr>
          <p:cNvPr id="9" name="Rectangle 8"/>
          <p:cNvSpPr/>
          <p:nvPr/>
        </p:nvSpPr>
        <p:spPr>
          <a:xfrm>
            <a:off x="847197" y="4320707"/>
            <a:ext cx="4960614" cy="365947"/>
          </a:xfrm>
          <a:prstGeom prst="rect">
            <a:avLst/>
          </a:prstGeom>
        </p:spPr>
        <p:txBody>
          <a:bodyPr wrap="none" lIns="57607" tIns="28804" rIns="57607" bIns="28804">
            <a:spAutoFit/>
          </a:bodyPr>
          <a:lstStyle/>
          <a:p>
            <a:pPr defTabSz="576069">
              <a:buClrTx/>
            </a:pPr>
            <a:r>
              <a:rPr lang="en-US" sz="2000" b="1" kern="1200" dirty="0" err="1">
                <a:solidFill>
                  <a:prstClr val="black"/>
                </a:solidFill>
                <a:latin typeface="Times New Roman" pitchFamily="18" charset="0"/>
                <a:cs typeface="Times New Roman" pitchFamily="18" charset="0"/>
              </a:rPr>
              <a:t>Các</a:t>
            </a:r>
            <a:r>
              <a:rPr lang="en-US" sz="2000" b="1" kern="1200" dirty="0">
                <a:solidFill>
                  <a:prstClr val="black"/>
                </a:solidFill>
                <a:latin typeface="Times New Roman" pitchFamily="18" charset="0"/>
                <a:cs typeface="Times New Roman" pitchFamily="18" charset="0"/>
              </a:rPr>
              <a:t> con </a:t>
            </a:r>
            <a:r>
              <a:rPr lang="en-US" sz="2000" b="1" kern="1200" dirty="0" err="1">
                <a:solidFill>
                  <a:prstClr val="black"/>
                </a:solidFill>
                <a:latin typeface="Times New Roman" pitchFamily="18" charset="0"/>
                <a:cs typeface="Times New Roman" pitchFamily="18" charset="0"/>
              </a:rPr>
              <a:t>tham</a:t>
            </a:r>
            <a:r>
              <a:rPr lang="en-US" sz="2000" b="1" kern="1200" dirty="0">
                <a:solidFill>
                  <a:prstClr val="black"/>
                </a:solidFill>
                <a:latin typeface="Times New Roman" pitchFamily="18" charset="0"/>
                <a:cs typeface="Times New Roman" pitchFamily="18" charset="0"/>
              </a:rPr>
              <a:t> </a:t>
            </a:r>
            <a:r>
              <a:rPr lang="en-US" sz="2000" b="1" kern="1200" dirty="0" err="1">
                <a:solidFill>
                  <a:prstClr val="black"/>
                </a:solidFill>
                <a:latin typeface="Times New Roman" pitchFamily="18" charset="0"/>
                <a:cs typeface="Times New Roman" pitchFamily="18" charset="0"/>
              </a:rPr>
              <a:t>khảo</a:t>
            </a:r>
            <a:r>
              <a:rPr lang="en-US" sz="2000" b="1" kern="1200" dirty="0">
                <a:solidFill>
                  <a:prstClr val="black"/>
                </a:solidFill>
                <a:latin typeface="Times New Roman" pitchFamily="18" charset="0"/>
                <a:cs typeface="Times New Roman" pitchFamily="18" charset="0"/>
              </a:rPr>
              <a:t> </a:t>
            </a:r>
            <a:r>
              <a:rPr lang="en-US" sz="2000" b="1" kern="1200" dirty="0" err="1">
                <a:solidFill>
                  <a:prstClr val="black"/>
                </a:solidFill>
                <a:latin typeface="Times New Roman" pitchFamily="18" charset="0"/>
                <a:cs typeface="Times New Roman" pitchFamily="18" charset="0"/>
              </a:rPr>
              <a:t>các</a:t>
            </a:r>
            <a:r>
              <a:rPr lang="en-US" sz="2000" b="1" kern="1200" dirty="0">
                <a:solidFill>
                  <a:prstClr val="black"/>
                </a:solidFill>
                <a:latin typeface="Times New Roman" pitchFamily="18" charset="0"/>
                <a:cs typeface="Times New Roman" pitchFamily="18" charset="0"/>
              </a:rPr>
              <a:t> </a:t>
            </a:r>
            <a:r>
              <a:rPr lang="en-US" sz="2000" b="1" kern="1200" dirty="0" err="1">
                <a:solidFill>
                  <a:prstClr val="black"/>
                </a:solidFill>
                <a:latin typeface="Times New Roman" pitchFamily="18" charset="0"/>
                <a:cs typeface="Times New Roman" pitchFamily="18" charset="0"/>
              </a:rPr>
              <a:t>câu</a:t>
            </a:r>
            <a:r>
              <a:rPr lang="en-US" sz="2000" b="1" kern="1200" dirty="0">
                <a:solidFill>
                  <a:prstClr val="black"/>
                </a:solidFill>
                <a:latin typeface="Times New Roman" pitchFamily="18" charset="0"/>
                <a:cs typeface="Times New Roman" pitchFamily="18" charset="0"/>
              </a:rPr>
              <a:t> </a:t>
            </a:r>
            <a:r>
              <a:rPr lang="en-US" sz="2000" b="1" kern="1200" dirty="0" err="1">
                <a:solidFill>
                  <a:prstClr val="black"/>
                </a:solidFill>
                <a:latin typeface="Times New Roman" pitchFamily="18" charset="0"/>
                <a:cs typeface="Times New Roman" pitchFamily="18" charset="0"/>
              </a:rPr>
              <a:t>chuyện</a:t>
            </a:r>
            <a:r>
              <a:rPr lang="en-US" sz="2000" b="1" kern="1200" dirty="0">
                <a:solidFill>
                  <a:prstClr val="black"/>
                </a:solidFill>
                <a:latin typeface="Times New Roman" pitchFamily="18" charset="0"/>
                <a:cs typeface="Times New Roman" pitchFamily="18" charset="0"/>
              </a:rPr>
              <a:t> </a:t>
            </a:r>
            <a:r>
              <a:rPr lang="en-US" sz="2000" b="1" kern="1200" dirty="0" err="1">
                <a:solidFill>
                  <a:prstClr val="black"/>
                </a:solidFill>
                <a:latin typeface="Times New Roman" pitchFamily="18" charset="0"/>
                <a:cs typeface="Times New Roman" pitchFamily="18" charset="0"/>
              </a:rPr>
              <a:t>này</a:t>
            </a:r>
            <a:r>
              <a:rPr lang="en-US" sz="2000" b="1" kern="1200" dirty="0">
                <a:solidFill>
                  <a:prstClr val="black"/>
                </a:solidFill>
                <a:latin typeface="Times New Roman" pitchFamily="18" charset="0"/>
                <a:cs typeface="Times New Roman" pitchFamily="18" charset="0"/>
              </a:rPr>
              <a:t> </a:t>
            </a:r>
            <a:r>
              <a:rPr lang="en-US" sz="2000" b="1" kern="1200" dirty="0" err="1">
                <a:solidFill>
                  <a:prstClr val="black"/>
                </a:solidFill>
                <a:latin typeface="Times New Roman" pitchFamily="18" charset="0"/>
                <a:cs typeface="Times New Roman" pitchFamily="18" charset="0"/>
              </a:rPr>
              <a:t>nhé</a:t>
            </a:r>
            <a:r>
              <a:rPr lang="en-US" sz="2000" b="1" kern="1200" dirty="0">
                <a:solidFill>
                  <a:prstClr val="black"/>
                </a:solidFill>
                <a:latin typeface="Times New Roman" pitchFamily="18" charset="0"/>
                <a:cs typeface="Times New Roman" pitchFamily="18" charset="0"/>
              </a:rPr>
              <a:t>!</a:t>
            </a:r>
            <a:endParaRPr lang="vi-VN" sz="2000" b="1" kern="1200" dirty="0">
              <a:solidFill>
                <a:prstClr val="black"/>
              </a:solidFill>
              <a:latin typeface="Times New Roman" pitchFamily="18" charset="0"/>
              <a:cs typeface="Times New Roman" pitchFamily="18" charset="0"/>
            </a:endParaRPr>
          </a:p>
        </p:txBody>
      </p:sp>
      <p:sp>
        <p:nvSpPr>
          <p:cNvPr id="4" name="Rectangle 3"/>
          <p:cNvSpPr/>
          <p:nvPr/>
        </p:nvSpPr>
        <p:spPr>
          <a:xfrm>
            <a:off x="272694" y="836082"/>
            <a:ext cx="6336828" cy="3539430"/>
          </a:xfrm>
          <a:prstGeom prst="rect">
            <a:avLst/>
          </a:prstGeom>
        </p:spPr>
        <p:txBody>
          <a:bodyPr wrap="square" lIns="91440" tIns="45720" rIns="91440" bIns="45720">
            <a:spAutoFit/>
          </a:bodyPr>
          <a:lstStyle/>
          <a:p>
            <a:r>
              <a:rPr lang="en-US" dirty="0" smtClean="0">
                <a:solidFill>
                  <a:schemeClr val="accent6"/>
                </a:solidFill>
                <a:latin typeface="Times New Roman" pitchFamily="18" charset="0"/>
                <a:cs typeface="Times New Roman" pitchFamily="18" charset="0"/>
              </a:rPr>
              <a:t>      </a:t>
            </a:r>
            <a:r>
              <a:rPr lang="vi-VN" dirty="0" smtClean="0">
                <a:solidFill>
                  <a:schemeClr val="accent6"/>
                </a:solidFill>
                <a:latin typeface="Times New Roman" pitchFamily="18" charset="0"/>
                <a:cs typeface="Times New Roman" pitchFamily="18" charset="0"/>
              </a:rPr>
              <a:t>Hùng </a:t>
            </a:r>
            <a:r>
              <a:rPr lang="vi-VN" dirty="0">
                <a:solidFill>
                  <a:schemeClr val="accent6"/>
                </a:solidFill>
                <a:latin typeface="Times New Roman" pitchFamily="18" charset="0"/>
                <a:cs typeface="Times New Roman" pitchFamily="18" charset="0"/>
              </a:rPr>
              <a:t>Vương thứ mười tám có một người con gái đẹp tuyệt trần, tên là Mị Nương. Nhà vua muốn kén cho công chúa một người chồng tài giỏi.</a:t>
            </a:r>
          </a:p>
          <a:p>
            <a:r>
              <a:rPr lang="vi-VN" dirty="0">
                <a:solidFill>
                  <a:schemeClr val="accent6"/>
                </a:solidFill>
                <a:latin typeface="Times New Roman" pitchFamily="18" charset="0"/>
                <a:cs typeface="Times New Roman" pitchFamily="18" charset="0"/>
              </a:rPr>
              <a:t>   Một hôm, có hai chàng trai đến cầu hôn công chúa. Một người là Sơn Tinh, chúa miền non cao, còn người kia là Thủy Tinh, vua vùng nước thẳm.</a:t>
            </a:r>
          </a:p>
          <a:p>
            <a:r>
              <a:rPr lang="vi-VN" dirty="0">
                <a:solidFill>
                  <a:schemeClr val="accent6"/>
                </a:solidFill>
                <a:latin typeface="Times New Roman" pitchFamily="18" charset="0"/>
                <a:cs typeface="Times New Roman" pitchFamily="18" charset="0"/>
              </a:rPr>
              <a:t>   2. Hùng Vương chưa biết chọn ai, bèn nói:</a:t>
            </a:r>
          </a:p>
          <a:p>
            <a:r>
              <a:rPr lang="vi-VN" dirty="0">
                <a:solidFill>
                  <a:schemeClr val="accent6"/>
                </a:solidFill>
                <a:latin typeface="Times New Roman" pitchFamily="18" charset="0"/>
                <a:cs typeface="Times New Roman" pitchFamily="18" charset="0"/>
              </a:rPr>
              <a:t>- Ngày mai, ai đem lễ vật đến trước thì được lấy Mị Nương. Hãy đem đủ một trăm ván cơm nếp, hai trăm nệp bánh chưng, voi chín ngà, gà chín cựa, ngựa chín hồng mao.</a:t>
            </a:r>
          </a:p>
          <a:p>
            <a:r>
              <a:rPr lang="vi-VN" dirty="0">
                <a:solidFill>
                  <a:schemeClr val="accent6"/>
                </a:solidFill>
                <a:latin typeface="Times New Roman" pitchFamily="18" charset="0"/>
                <a:cs typeface="Times New Roman" pitchFamily="18" charset="0"/>
              </a:rPr>
              <a:t>   Hôm sau, Sơn Tinh mang lễ vật đến trước và được đón dâu về.</a:t>
            </a:r>
          </a:p>
          <a:p>
            <a:r>
              <a:rPr lang="vi-VN" dirty="0">
                <a:solidFill>
                  <a:schemeClr val="accent6"/>
                </a:solidFill>
                <a:latin typeface="Times New Roman" pitchFamily="18" charset="0"/>
                <a:cs typeface="Times New Roman" pitchFamily="18" charset="0"/>
              </a:rPr>
              <a:t>   3. Thủy Tinh đến sau, không lấy được Mị Nương, đùng đùng tức giận, cho quân đuổi đánh Sơn Tinh. Thủy Tinh hô mưa, gọi gió, dâng nước lên cuồn cuộn. Nhà cửa, ruộng đồng chìm trong biển nước. Sơn Tinh hóa phép bốc từng quả đồi, dời từng dãy núi chặn dòng nước lũ. Thủy Tinh dâng nước lên cao bao nhiêu, Sơn Tinh lại nâng đồi núi cao lên bấy nhiêu. Cuối cùng, Thủy Tinh đuối sức, đành phải rút lui. </a:t>
            </a:r>
          </a:p>
          <a:p>
            <a:r>
              <a:rPr lang="vi-VN" dirty="0">
                <a:solidFill>
                  <a:schemeClr val="accent6"/>
                </a:solidFill>
                <a:latin typeface="Times New Roman" pitchFamily="18" charset="0"/>
                <a:cs typeface="Times New Roman" pitchFamily="18" charset="0"/>
              </a:rPr>
              <a:t>   Từ đó, năm nào Thủy Tinh cũng dâng nước đánh Sơn Tinh, gây lũ lụt khắp nơi nhưng lần nào Thủy Tinh cũng chịu thua.</a:t>
            </a:r>
          </a:p>
        </p:txBody>
      </p:sp>
      <p:sp>
        <p:nvSpPr>
          <p:cNvPr id="13" name="Rectangle 12"/>
          <p:cNvSpPr/>
          <p:nvPr/>
        </p:nvSpPr>
        <p:spPr>
          <a:xfrm>
            <a:off x="2087436" y="387058"/>
            <a:ext cx="2301233" cy="335169"/>
          </a:xfrm>
          <a:prstGeom prst="rect">
            <a:avLst/>
          </a:prstGeom>
        </p:spPr>
        <p:txBody>
          <a:bodyPr wrap="none" lIns="57607" tIns="28804" rIns="57607" bIns="28804">
            <a:spAutoFit/>
          </a:bodyPr>
          <a:lstStyle/>
          <a:p>
            <a:pPr defTabSz="576069">
              <a:buClrTx/>
            </a:pPr>
            <a:r>
              <a:rPr lang="en-US" sz="1800" b="1" kern="1200" dirty="0" err="1">
                <a:solidFill>
                  <a:srgbClr val="FF0000"/>
                </a:solidFill>
                <a:latin typeface="Times New Roman" pitchFamily="18" charset="0"/>
                <a:cs typeface="Times New Roman" pitchFamily="18" charset="0"/>
              </a:rPr>
              <a:t>Sơn</a:t>
            </a:r>
            <a:r>
              <a:rPr lang="en-US" sz="1800" b="1" kern="1200" dirty="0">
                <a:solidFill>
                  <a:srgbClr val="FF0000"/>
                </a:solidFill>
                <a:latin typeface="Times New Roman" pitchFamily="18" charset="0"/>
                <a:cs typeface="Times New Roman" pitchFamily="18" charset="0"/>
              </a:rPr>
              <a:t> </a:t>
            </a:r>
            <a:r>
              <a:rPr lang="en-US" sz="1800" b="1" kern="1200" dirty="0" err="1">
                <a:solidFill>
                  <a:srgbClr val="FF0000"/>
                </a:solidFill>
                <a:latin typeface="Times New Roman" pitchFamily="18" charset="0"/>
                <a:cs typeface="Times New Roman" pitchFamily="18" charset="0"/>
              </a:rPr>
              <a:t>Tinh</a:t>
            </a:r>
            <a:r>
              <a:rPr lang="en-US" sz="1800" b="1" kern="1200" dirty="0">
                <a:solidFill>
                  <a:srgbClr val="FF0000"/>
                </a:solidFill>
                <a:latin typeface="Times New Roman" pitchFamily="18" charset="0"/>
                <a:cs typeface="Times New Roman" pitchFamily="18" charset="0"/>
              </a:rPr>
              <a:t> – </a:t>
            </a:r>
            <a:r>
              <a:rPr lang="en-US" sz="1800" b="1" kern="1200" dirty="0" err="1">
                <a:solidFill>
                  <a:srgbClr val="FF0000"/>
                </a:solidFill>
                <a:latin typeface="Times New Roman" pitchFamily="18" charset="0"/>
                <a:cs typeface="Times New Roman" pitchFamily="18" charset="0"/>
              </a:rPr>
              <a:t>Thuỷ</a:t>
            </a:r>
            <a:r>
              <a:rPr lang="en-US" sz="1800" b="1" kern="1200" dirty="0">
                <a:solidFill>
                  <a:srgbClr val="FF0000"/>
                </a:solidFill>
                <a:latin typeface="Times New Roman" pitchFamily="18" charset="0"/>
                <a:cs typeface="Times New Roman" pitchFamily="18" charset="0"/>
              </a:rPr>
              <a:t> </a:t>
            </a:r>
            <a:r>
              <a:rPr lang="en-US" sz="1800" b="1" kern="1200" dirty="0" err="1">
                <a:solidFill>
                  <a:srgbClr val="FF0000"/>
                </a:solidFill>
                <a:latin typeface="Times New Roman" pitchFamily="18" charset="0"/>
                <a:cs typeface="Times New Roman" pitchFamily="18" charset="0"/>
              </a:rPr>
              <a:t>Tinh</a:t>
            </a:r>
            <a:endParaRPr lang="vi-VN" sz="1800" b="1" kern="1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794410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 xmlns:a16="http://schemas.microsoft.com/office/drawing/2014/main" id="{29E6DC67-9AFD-9F44-AE16-92B28C235C95}"/>
              </a:ext>
            </a:extLst>
          </p:cNvPr>
          <p:cNvSpPr txBox="1"/>
          <p:nvPr/>
        </p:nvSpPr>
        <p:spPr>
          <a:xfrm>
            <a:off x="339284" y="419518"/>
            <a:ext cx="6354682" cy="4385816"/>
          </a:xfrm>
          <a:prstGeom prst="rect">
            <a:avLst/>
          </a:prstGeom>
          <a:noFill/>
        </p:spPr>
        <p:txBody>
          <a:bodyPr wrap="square" lIns="91440" tIns="45720" rIns="91440" bIns="45720" rtlCol="0">
            <a:spAutoFit/>
          </a:bodyPr>
          <a:lstStyle/>
          <a:p>
            <a:pPr algn="ctr"/>
            <a:r>
              <a:rPr lang="vi-VN" sz="2000" b="1" dirty="0">
                <a:solidFill>
                  <a:srgbClr val="FF0000"/>
                </a:solidFill>
                <a:latin typeface="+mj-lt"/>
              </a:rPr>
              <a:t>Ông Mạnh thắng Thần </a:t>
            </a:r>
            <a:r>
              <a:rPr lang="vi-VN" sz="2000" b="1" dirty="0">
                <a:solidFill>
                  <a:srgbClr val="FF0000"/>
                </a:solidFill>
                <a:latin typeface="+mj-lt"/>
              </a:rPr>
              <a:t>Gió</a:t>
            </a:r>
            <a:endParaRPr lang="en-US" sz="2000" b="1" dirty="0">
              <a:solidFill>
                <a:srgbClr val="FF0000"/>
              </a:solidFill>
              <a:latin typeface="+mj-lt"/>
            </a:endParaRPr>
          </a:p>
          <a:p>
            <a:r>
              <a:rPr lang="vi-VN" dirty="0">
                <a:latin typeface="+mj-lt"/>
              </a:rPr>
              <a:t>   </a:t>
            </a:r>
            <a:r>
              <a:rPr lang="vi-VN" dirty="0" smtClean="0">
                <a:latin typeface="+mj-lt"/>
              </a:rPr>
              <a:t> </a:t>
            </a:r>
            <a:r>
              <a:rPr lang="vi-VN" dirty="0">
                <a:solidFill>
                  <a:srgbClr val="0070C0"/>
                </a:solidFill>
                <a:latin typeface="+mj-lt"/>
              </a:rPr>
              <a:t>Ngày xưa, loài người chưa biết làm nhà, phải ở hang núi. Về sau, nhiều người về đồng bằng và ven biển sinh sống. Đây là nơi Thần Gió hoành hành.</a:t>
            </a:r>
          </a:p>
          <a:p>
            <a:r>
              <a:rPr lang="vi-VN" dirty="0">
                <a:solidFill>
                  <a:srgbClr val="0070C0"/>
                </a:solidFill>
                <a:latin typeface="+mj-lt"/>
              </a:rPr>
              <a:t>   </a:t>
            </a:r>
            <a:r>
              <a:rPr lang="vi-VN" dirty="0" smtClean="0">
                <a:solidFill>
                  <a:srgbClr val="0070C0"/>
                </a:solidFill>
                <a:latin typeface="+mj-lt"/>
              </a:rPr>
              <a:t> </a:t>
            </a:r>
            <a:r>
              <a:rPr lang="vi-VN" dirty="0">
                <a:solidFill>
                  <a:srgbClr val="0070C0"/>
                </a:solidFill>
                <a:latin typeface="+mj-lt"/>
              </a:rPr>
              <a:t>Một hôm, Thần Gió gặp một người tên là Mạnh. Thần xô ông Mạnh ngã lăn quay. Ông lồm cồm bò dậy, nổi giận, quát:</a:t>
            </a:r>
          </a:p>
          <a:p>
            <a:r>
              <a:rPr lang="vi-VN" dirty="0">
                <a:solidFill>
                  <a:srgbClr val="0070C0"/>
                </a:solidFill>
                <a:latin typeface="+mj-lt"/>
              </a:rPr>
              <a:t>- Thật độc ác!</a:t>
            </a:r>
          </a:p>
          <a:p>
            <a:r>
              <a:rPr lang="vi-VN" dirty="0">
                <a:solidFill>
                  <a:srgbClr val="0070C0"/>
                </a:solidFill>
                <a:latin typeface="+mj-lt"/>
              </a:rPr>
              <a:t>   Thần Gió bay đi với tiếng cười ngạo nghễ.</a:t>
            </a:r>
          </a:p>
          <a:p>
            <a:r>
              <a:rPr lang="vi-VN" dirty="0">
                <a:solidFill>
                  <a:srgbClr val="0070C0"/>
                </a:solidFill>
                <a:latin typeface="+mj-lt"/>
              </a:rPr>
              <a:t>   </a:t>
            </a:r>
            <a:r>
              <a:rPr lang="vi-VN" dirty="0" smtClean="0">
                <a:solidFill>
                  <a:srgbClr val="0070C0"/>
                </a:solidFill>
                <a:latin typeface="+mj-lt"/>
              </a:rPr>
              <a:t> </a:t>
            </a:r>
            <a:r>
              <a:rPr lang="vi-VN" dirty="0">
                <a:solidFill>
                  <a:srgbClr val="0070C0"/>
                </a:solidFill>
                <a:latin typeface="+mj-lt"/>
              </a:rPr>
              <a:t>Từ đó, ông Mạnh quyết chống trả. Ông vào rừng lấy gỗ dựng nhà. Cả ba lần, nhà đều bị quật đổ. Cuối cùng, ông quyết định dựng một ngôi nhà thật vững chãi. Ông đẵn những cây gỗ lớn nhất làm cột, chọn những viên đá thật to làm tường. </a:t>
            </a:r>
          </a:p>
          <a:p>
            <a:r>
              <a:rPr lang="vi-VN" dirty="0">
                <a:solidFill>
                  <a:srgbClr val="0070C0"/>
                </a:solidFill>
                <a:latin typeface="+mj-lt"/>
              </a:rPr>
              <a:t>   </a:t>
            </a:r>
            <a:r>
              <a:rPr lang="vi-VN" dirty="0" smtClean="0">
                <a:solidFill>
                  <a:srgbClr val="0070C0"/>
                </a:solidFill>
                <a:latin typeface="+mj-lt"/>
              </a:rPr>
              <a:t> </a:t>
            </a:r>
            <a:r>
              <a:rPr lang="vi-VN" dirty="0">
                <a:solidFill>
                  <a:srgbClr val="0070C0"/>
                </a:solidFill>
                <a:latin typeface="+mj-lt"/>
              </a:rPr>
              <a:t>Ngôi nhà đã làm xong. Đêm ấy, Thần Gió lại đến đập cửa, thét:</a:t>
            </a:r>
          </a:p>
          <a:p>
            <a:r>
              <a:rPr lang="vi-VN" dirty="0">
                <a:solidFill>
                  <a:srgbClr val="0070C0"/>
                </a:solidFill>
                <a:latin typeface="+mj-lt"/>
              </a:rPr>
              <a:t>- Mở cửa ra!</a:t>
            </a:r>
          </a:p>
          <a:p>
            <a:r>
              <a:rPr lang="vi-VN" dirty="0">
                <a:solidFill>
                  <a:srgbClr val="0070C0"/>
                </a:solidFill>
                <a:latin typeface="+mj-lt"/>
              </a:rPr>
              <a:t>- Không! Sáng mai ta sẽ mở cửa mời ông vào.</a:t>
            </a:r>
          </a:p>
          <a:p>
            <a:r>
              <a:rPr lang="vi-VN" dirty="0">
                <a:solidFill>
                  <a:srgbClr val="0070C0"/>
                </a:solidFill>
                <a:latin typeface="+mj-lt"/>
              </a:rPr>
              <a:t>   Sáng hôm sau, mặt trời lên, ông Mạnh mở cửa, thấy cây cối xung quanh đổ rạp. Rõ ràng đêm qua Thần Gió đã giận dữ, lồng lộn mà không thể xô đổ ngôi nhà.</a:t>
            </a:r>
          </a:p>
          <a:p>
            <a:r>
              <a:rPr lang="vi-VN" dirty="0">
                <a:solidFill>
                  <a:srgbClr val="0070C0"/>
                </a:solidFill>
                <a:latin typeface="+mj-lt"/>
              </a:rPr>
              <a:t>   </a:t>
            </a:r>
            <a:r>
              <a:rPr lang="vi-VN" dirty="0" smtClean="0">
                <a:solidFill>
                  <a:srgbClr val="0070C0"/>
                </a:solidFill>
                <a:latin typeface="+mj-lt"/>
              </a:rPr>
              <a:t> </a:t>
            </a:r>
            <a:r>
              <a:rPr lang="vi-VN" dirty="0">
                <a:solidFill>
                  <a:srgbClr val="0070C0"/>
                </a:solidFill>
                <a:latin typeface="+mj-lt"/>
              </a:rPr>
              <a:t>Mấy tháng sau, Thần Gió đến nhà ông Mạnh, vẻ ăn năn. Ông  Mạnh an ủi và mời Thần thỉnh thoảng tới chơi. Từ đó, Thần Gió thường đến thăm, đem cho ngôi nhà không khí mát lành từ biển cả và hương thơm ngào ngạt của các loài hoa.</a:t>
            </a:r>
          </a:p>
          <a:p>
            <a:pPr algn="just">
              <a:lnSpc>
                <a:spcPct val="150000"/>
              </a:lnSpc>
            </a:pPr>
            <a:endParaRPr lang="vi-VN" dirty="0">
              <a:solidFill>
                <a:schemeClr val="accent6">
                  <a:lumMod val="75000"/>
                </a:schemeClr>
              </a:solidFill>
              <a:latin typeface="UTM Avo" panose="02040603050506020204" pitchFamily="18" charset="0"/>
            </a:endParaRPr>
          </a:p>
        </p:txBody>
      </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93AD1E2-BAA4-614B-8AA8-95EF8A805123}"/>
              </a:ext>
            </a:extLst>
          </p:cNvPr>
          <p:cNvSpPr txBox="1"/>
          <p:nvPr/>
        </p:nvSpPr>
        <p:spPr>
          <a:xfrm>
            <a:off x="1347536" y="1331192"/>
            <a:ext cx="5170860" cy="830997"/>
          </a:xfrm>
          <a:prstGeom prst="rect">
            <a:avLst/>
          </a:prstGeom>
          <a:noFill/>
        </p:spPr>
        <p:txBody>
          <a:bodyPr wrap="square" lIns="91440" tIns="45720" rIns="91440" bIns="45720" rtlCol="0">
            <a:spAutoFit/>
          </a:bodyPr>
          <a:lstStyle/>
          <a:p>
            <a:pPr algn="just"/>
            <a:r>
              <a:rPr lang="en-US" sz="2400" b="1" dirty="0">
                <a:solidFill>
                  <a:schemeClr val="tx1"/>
                </a:solidFill>
                <a:latin typeface="Times New Roman" panose="02020603050405020304" pitchFamily="18" charset="0"/>
                <a:cs typeface="Times New Roman" panose="02020603050405020304" pitchFamily="18" charset="0"/>
              </a:rPr>
              <a:t>Chia </a:t>
            </a:r>
            <a:r>
              <a:rPr lang="en-US" sz="2400" b="1" dirty="0" err="1">
                <a:solidFill>
                  <a:schemeClr val="tx1"/>
                </a:solidFill>
                <a:latin typeface="Times New Roman" panose="02020603050405020304" pitchFamily="18" charset="0"/>
                <a:cs typeface="Times New Roman" panose="02020603050405020304" pitchFamily="18" charset="0"/>
              </a:rPr>
              <a:t>sẻ</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với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những</a:t>
            </a:r>
            <a:r>
              <a:rPr lang="en-US" sz="2400" b="1" dirty="0">
                <a:solidFill>
                  <a:schemeClr val="tx1"/>
                </a:solidFill>
                <a:latin typeface="Times New Roman" panose="02020603050405020304" pitchFamily="18" charset="0"/>
                <a:cs typeface="Times New Roman" panose="02020603050405020304" pitchFamily="18" charset="0"/>
              </a:rPr>
              <a:t> chi </a:t>
            </a:r>
            <a:r>
              <a:rPr lang="en-US" sz="2400" b="1" dirty="0" err="1">
                <a:solidFill>
                  <a:schemeClr val="tx1"/>
                </a:solidFill>
                <a:latin typeface="Times New Roman" panose="02020603050405020304" pitchFamily="18" charset="0"/>
                <a:cs typeface="Times New Roman" panose="02020603050405020304" pitchFamily="18" charset="0"/>
              </a:rPr>
              <a:t>tiết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thú</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vị</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chuyện</a:t>
            </a:r>
            <a:r>
              <a:rPr lang="en-US" sz="2400" b="1"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28933911-272C-8744-AEA0-4578415748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saturation sat="200000"/>
                    </a14:imgEffect>
                  </a14:imgLayer>
                </a14:imgProps>
              </a:ext>
            </a:extLst>
          </a:blip>
          <a:stretch>
            <a:fillRect/>
          </a:stretch>
        </p:blipFill>
        <p:spPr>
          <a:xfrm>
            <a:off x="3216052" y="2281188"/>
            <a:ext cx="3263845" cy="2522206"/>
          </a:xfrm>
          <a:prstGeom prst="rect">
            <a:avLst/>
          </a:prstGeom>
        </p:spPr>
      </p:pic>
      <p:pic>
        <p:nvPicPr>
          <p:cNvPr id="12" name="Picture 2" descr="Rich harvest of wheat. Wheat field, blue sky and clouds , #SPONSORED,  #wheat, #Wheat, #Rich, #harv… | Art drawings for kids, Wheat drawing, Free  vector illustration">
            <a:extLst>
              <a:ext uri="{FF2B5EF4-FFF2-40B4-BE49-F238E27FC236}">
                <a16:creationId xmlns="" xmlns:a16="http://schemas.microsoft.com/office/drawing/2014/main" id="{9CA255E9-4A70-7943-9E94-60C6A1C8A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63" y="348363"/>
            <a:ext cx="1261935" cy="1307959"/>
          </a:xfrm>
          <a:prstGeom prst="ellipse">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3216050" y="544273"/>
            <a:ext cx="706722" cy="74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1590" tIns="90795" rIns="181590" bIns="90795" rtlCol="0" anchor="ctr"/>
          <a:lstStyle/>
          <a:p>
            <a:pPr algn="ctr"/>
            <a:r>
              <a:rPr lang="en-US" sz="5500" b="1" dirty="0">
                <a:solidFill>
                  <a:schemeClr val="bg1"/>
                </a:solidFill>
                <a:latin typeface="Arial Rounded MT Bold" pitchFamily="34" charset="0"/>
                <a:cs typeface="Times New Roman" pitchFamily="18" charset="0"/>
              </a:rPr>
              <a:t>2</a:t>
            </a:r>
            <a:endParaRPr lang="en-US" sz="5500" b="1" dirty="0">
              <a:solidFill>
                <a:schemeClr val="bg1"/>
              </a:solidFill>
              <a:latin typeface="Arial Rounded MT Bold" pitchFamily="34" charset="0"/>
              <a:cs typeface="Times New Roman" pitchFamily="18" charset="0"/>
            </a:endParaRPr>
          </a:p>
        </p:txBody>
      </p:sp>
      <p:sp>
        <p:nvSpPr>
          <p:cNvPr id="10" name="TextBox 9">
            <a:extLst>
              <a:ext uri="{FF2B5EF4-FFF2-40B4-BE49-F238E27FC236}">
                <a16:creationId xmlns="" xmlns:a16="http://schemas.microsoft.com/office/drawing/2014/main" id="{993AD1E2-BAA4-614B-8AA8-95EF8A805123}"/>
              </a:ext>
            </a:extLst>
          </p:cNvPr>
          <p:cNvSpPr txBox="1"/>
          <p:nvPr/>
        </p:nvSpPr>
        <p:spPr>
          <a:xfrm>
            <a:off x="261094" y="2513495"/>
            <a:ext cx="2954956" cy="1200329"/>
          </a:xfrm>
          <a:prstGeom prst="rect">
            <a:avLst/>
          </a:prstGeom>
          <a:noFill/>
        </p:spPr>
        <p:txBody>
          <a:bodyPr wrap="square" lIns="91440" tIns="45720" rIns="91440" bIns="45720" rtlCol="0">
            <a:spAutoFit/>
          </a:bodyPr>
          <a:lstStyle/>
          <a:p>
            <a:pPr algn="just"/>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Sau</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khi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đọc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xong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câu</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chuyện</a:t>
            </a:r>
            <a:r>
              <a:rPr lang="en-US" sz="1800" b="1" dirty="0">
                <a:solidFill>
                  <a:srgbClr val="FF0000"/>
                </a:solidFill>
                <a:latin typeface="Times New Roman" panose="02020603050405020304" pitchFamily="18" charset="0"/>
                <a:cs typeface="Times New Roman" panose="02020603050405020304" pitchFamily="18" charset="0"/>
              </a:rPr>
              <a:t>, con </a:t>
            </a:r>
            <a:r>
              <a:rPr lang="en-US" sz="1800" b="1" dirty="0" err="1">
                <a:solidFill>
                  <a:srgbClr val="FF0000"/>
                </a:solidFill>
                <a:latin typeface="Times New Roman" panose="02020603050405020304" pitchFamily="18" charset="0"/>
                <a:cs typeface="Times New Roman" panose="02020603050405020304" pitchFamily="18" charset="0"/>
              </a:rPr>
              <a:t>hãy</a:t>
            </a:r>
            <a:r>
              <a:rPr lang="en-US" sz="1800" b="1" dirty="0">
                <a:solidFill>
                  <a:srgbClr val="FF0000"/>
                </a:solidFill>
                <a:latin typeface="Times New Roman" panose="02020603050405020304" pitchFamily="18" charset="0"/>
                <a:cs typeface="Times New Roman" panose="02020603050405020304" pitchFamily="18" charset="0"/>
              </a:rPr>
              <a:t> chia </a:t>
            </a:r>
            <a:r>
              <a:rPr lang="en-US" sz="1800" b="1" dirty="0" err="1">
                <a:solidFill>
                  <a:srgbClr val="FF0000"/>
                </a:solidFill>
                <a:latin typeface="Times New Roman" panose="02020603050405020304" pitchFamily="18" charset="0"/>
                <a:cs typeface="Times New Roman" panose="02020603050405020304" pitchFamily="18" charset="0"/>
              </a:rPr>
              <a:t>sẻ</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với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bạn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bè</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người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thân</a:t>
            </a:r>
            <a:r>
              <a:rPr lang="en-US" sz="1800" b="1" dirty="0">
                <a:solidFill>
                  <a:srgbClr val="FF0000"/>
                </a:solidFill>
                <a:latin typeface="Times New Roman" panose="02020603050405020304" pitchFamily="18" charset="0"/>
                <a:cs typeface="Times New Roman" panose="02020603050405020304" pitchFamily="18" charset="0"/>
              </a:rPr>
              <a:t> chi </a:t>
            </a:r>
            <a:r>
              <a:rPr lang="en-US" sz="1800" b="1" dirty="0" err="1">
                <a:solidFill>
                  <a:srgbClr val="FF0000"/>
                </a:solidFill>
                <a:latin typeface="Times New Roman" panose="02020603050405020304" pitchFamily="18" charset="0"/>
                <a:cs typeface="Times New Roman" panose="02020603050405020304" pitchFamily="18" charset="0"/>
              </a:rPr>
              <a:t>tiết</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thú</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vị</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của</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câu</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chuyện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nhé</a:t>
            </a:r>
            <a:r>
              <a:rPr lang="en-US" sz="1800" b="1" dirty="0">
                <a:solidFill>
                  <a:srgbClr val="FF0000"/>
                </a:solidFill>
                <a:latin typeface="Times New Roman" panose="02020603050405020304" pitchFamily="18" charset="0"/>
                <a:cs typeface="Times New Roman" panose="02020603050405020304" pitchFamily="18" charset="0"/>
              </a:rPr>
              <a:t>!</a:t>
            </a:r>
            <a:endParaRPr lang="vi-VN" sz="1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38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59809" y="71771"/>
            <a:ext cx="6734396"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algn="ctr" defTabSz="576069">
              <a:buClrTx/>
              <a:defRPr/>
            </a:pPr>
            <a:endParaRPr lang="zh-CN" altLang="en-US" sz="1100" kern="120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84514" y="42277"/>
            <a:ext cx="6473486" cy="1162478"/>
          </a:xfrm>
          <a:prstGeom prst="rect">
            <a:avLst/>
          </a:prstGeom>
        </p:spPr>
      </p:pic>
      <p:sp>
        <p:nvSpPr>
          <p:cNvPr id="5" name="文本框 4"/>
          <p:cNvSpPr txBox="1">
            <a:spLocks noChangeArrowheads="1"/>
          </p:cNvSpPr>
          <p:nvPr/>
        </p:nvSpPr>
        <p:spPr bwMode="auto">
          <a:xfrm>
            <a:off x="2022131" y="95695"/>
            <a:ext cx="3259239" cy="69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607" tIns="28804" rIns="57607" bIns="28804">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defTabSz="576069">
              <a:buClrTx/>
              <a:buNone/>
              <a:defRPr/>
            </a:pPr>
            <a:r>
              <a:rPr lang="en-US" altLang="zh-CN" sz="23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Viết</a:t>
            </a:r>
            <a:r>
              <a:rPr lang="en-US" altLang="zh-CN" sz="23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3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vào</a:t>
            </a:r>
            <a:r>
              <a:rPr lang="en-US" altLang="zh-CN" sz="23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3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phiếu</a:t>
            </a:r>
            <a:r>
              <a:rPr lang="en-US" altLang="zh-CN" sz="23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3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altLang="zh-CN" sz="23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3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sách</a:t>
            </a:r>
            <a:endParaRPr lang="zh-CN" altLang="en-US" sz="23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7" name="组合 6"/>
          <p:cNvGrpSpPr/>
          <p:nvPr/>
        </p:nvGrpSpPr>
        <p:grpSpPr>
          <a:xfrm>
            <a:off x="546142" y="1038228"/>
            <a:ext cx="5988236" cy="1757363"/>
            <a:chOff x="1021" y="1992"/>
            <a:chExt cx="17377" cy="4228"/>
          </a:xfrm>
        </p:grpSpPr>
        <p:pic>
          <p:nvPicPr>
            <p:cNvPr id="3" name="图片 2" descr="999ba5066198f2db59d550c4dbd2090b"/>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 y="1992"/>
              <a:ext cx="17377" cy="4228"/>
            </a:xfrm>
            <a:prstGeom prst="rect">
              <a:avLst/>
            </a:prstGeom>
          </p:spPr>
        </p:pic>
        <p:sp>
          <p:nvSpPr>
            <p:cNvPr id="11" name="文本框 10"/>
            <p:cNvSpPr txBox="1"/>
            <p:nvPr/>
          </p:nvSpPr>
          <p:spPr>
            <a:xfrm>
              <a:off x="1953" y="3475"/>
              <a:ext cx="4367" cy="1703"/>
            </a:xfrm>
            <a:prstGeom prst="rect">
              <a:avLst/>
            </a:prstGeom>
            <a:noFill/>
          </p:spPr>
          <p:txBody>
            <a:bodyPr wrap="square" rtlCol="0">
              <a:spAutoFit/>
            </a:bodyPr>
            <a:lstStyle/>
            <a:p>
              <a:pPr algn="ctr" defTabSz="576069">
                <a:buClrTx/>
                <a:defRPr/>
              </a:pPr>
              <a:r>
                <a:rPr lang="en-US" altLang="zh-CN" sz="20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Tên</a:t>
              </a:r>
              <a:r>
                <a:rPr lang="en-US" altLang="zh-CN" sz="20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0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20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0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thơ</a:t>
              </a:r>
              <a:endParaRPr lang="zh-CN" altLang="en-US" sz="20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 name="文本框 3"/>
            <p:cNvSpPr txBox="1"/>
            <p:nvPr/>
          </p:nvSpPr>
          <p:spPr>
            <a:xfrm>
              <a:off x="7966" y="3420"/>
              <a:ext cx="3888" cy="1703"/>
            </a:xfrm>
            <a:prstGeom prst="rect">
              <a:avLst/>
            </a:prstGeom>
            <a:noFill/>
          </p:spPr>
          <p:txBody>
            <a:bodyPr wrap="square" rtlCol="0">
              <a:spAutoFit/>
            </a:bodyPr>
            <a:lstStyle/>
            <a:p>
              <a:pPr algn="ctr" defTabSz="576069">
                <a:buClrTx/>
                <a:defRPr/>
              </a:pPr>
              <a:r>
                <a:rPr lang="en-US" altLang="zh-CN" sz="20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Tên</a:t>
              </a:r>
              <a:r>
                <a:rPr lang="en-US" altLang="zh-CN" sz="20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0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tác</a:t>
              </a:r>
              <a:r>
                <a:rPr lang="en-US" altLang="zh-CN" sz="20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0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giả</a:t>
              </a:r>
              <a:endParaRPr lang="zh-CN" altLang="en-US" sz="20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 name="文本框 5"/>
            <p:cNvSpPr txBox="1"/>
            <p:nvPr/>
          </p:nvSpPr>
          <p:spPr>
            <a:xfrm>
              <a:off x="13697" y="3334"/>
              <a:ext cx="3888" cy="1703"/>
            </a:xfrm>
            <a:prstGeom prst="rect">
              <a:avLst/>
            </a:prstGeom>
            <a:noFill/>
          </p:spPr>
          <p:txBody>
            <a:bodyPr wrap="square" rtlCol="0">
              <a:spAutoFit/>
            </a:bodyPr>
            <a:lstStyle/>
            <a:p>
              <a:pPr algn="ctr" defTabSz="576069">
                <a:buClrTx/>
                <a:defRPr/>
              </a:pPr>
              <a:r>
                <a:rPr lang="en-US" altLang="zh-CN" sz="20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Câu</a:t>
              </a:r>
              <a:r>
                <a:rPr lang="en-US" altLang="zh-CN" sz="20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0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thơ</a:t>
              </a:r>
              <a:r>
                <a:rPr lang="en-US" altLang="zh-CN" sz="20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0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altLang="zh-CN" sz="20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0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thích</a:t>
              </a:r>
              <a:endParaRPr lang="zh-CN" altLang="en-US" sz="20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8" name="图片 7" descr="8691fc963511599ce3dc24771297d54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77023" y="2795590"/>
            <a:ext cx="2958941" cy="2027873"/>
          </a:xfrm>
          <a:prstGeom prst="rect">
            <a:avLst/>
          </a:prstGeom>
        </p:spPr>
      </p:pic>
    </p:spTree>
    <p:extLst>
      <p:ext uri="{BB962C8B-B14F-4D97-AF65-F5344CB8AC3E}">
        <p14:creationId xmlns:p14="http://schemas.microsoft.com/office/powerpoint/2010/main" val="8019098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ppt_y</p:attrName>
                                        </p:attrNameLst>
                                      </p:cBhvr>
                                      <p:tavLst>
                                        <p:tav tm="0">
                                          <p:val>
                                            <p:strVal val="#ppt_y+#ppt_h*1.125000"/>
                                          </p:val>
                                        </p:tav>
                                        <p:tav tm="100000">
                                          <p:val>
                                            <p:strVal val="#ppt_y"/>
                                          </p:val>
                                        </p:tav>
                                      </p:tavLst>
                                    </p:anim>
                                    <p:animEffect transition="in" filter="wipe(up)">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454430-0F14-41F3-AA49-4530C00CC8F5}"/>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26675" y="-1125634"/>
            <a:ext cx="6971354" cy="5669548"/>
          </a:xfrm>
          <a:prstGeom prst="rect">
            <a:avLst/>
          </a:prstGeom>
        </p:spPr>
      </p:pic>
      <p:pic>
        <p:nvPicPr>
          <p:cNvPr id="2" name="Picture 2">
            <a:extLst>
              <a:ext uri="{FF2B5EF4-FFF2-40B4-BE49-F238E27FC236}">
                <a16:creationId xmlns:a16="http://schemas.microsoft.com/office/drawing/2014/main" xmlns="" id="{BA3796E2-53F1-434C-827A-6DBA237C9000}"/>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7233" y="2471871"/>
            <a:ext cx="1167917" cy="15572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6457E571-FD19-46B5-AC4C-1B2B702E5F45}"/>
              </a:ext>
            </a:extLst>
          </p:cNvPr>
          <p:cNvSpPr txBox="1"/>
          <p:nvPr/>
        </p:nvSpPr>
        <p:spPr>
          <a:xfrm>
            <a:off x="1345227" y="1924611"/>
            <a:ext cx="5239365" cy="1150777"/>
          </a:xfrm>
          <a:prstGeom prst="rect">
            <a:avLst/>
          </a:prstGeom>
          <a:noFill/>
        </p:spPr>
        <p:txBody>
          <a:bodyPr wrap="square" lIns="57607" tIns="28804" rIns="57607" bIns="28804" rtlCol="0">
            <a:spAutoFit/>
          </a:bodyPr>
          <a:lstStyle/>
          <a:p>
            <a:pPr defTabSz="576069">
              <a:buClrTx/>
            </a:pPr>
            <a:r>
              <a:rPr lang="en-US" sz="2300" b="1" kern="1200" dirty="0">
                <a:solidFill>
                  <a:srgbClr val="70AD47">
                    <a:lumMod val="75000"/>
                  </a:srgbClr>
                </a:solidFill>
                <a:latin typeface="Arial-Rounded"/>
                <a:cs typeface="+mn-cs"/>
              </a:rPr>
              <a:t>                 </a:t>
            </a:r>
            <a:r>
              <a:rPr lang="en-US" sz="2300" b="1" kern="1200" dirty="0" err="1">
                <a:solidFill>
                  <a:srgbClr val="70AD47">
                    <a:lumMod val="75000"/>
                  </a:srgbClr>
                </a:solidFill>
                <a:latin typeface="Arial-Rounded"/>
                <a:cs typeface="+mn-cs"/>
              </a:rPr>
              <a:t>Chuẩn</a:t>
            </a:r>
            <a:r>
              <a:rPr lang="en-US" sz="2300" b="1" kern="1200" dirty="0">
                <a:solidFill>
                  <a:srgbClr val="70AD47">
                    <a:lumMod val="75000"/>
                  </a:srgbClr>
                </a:solidFill>
                <a:latin typeface="Arial-Rounded"/>
                <a:cs typeface="+mn-cs"/>
              </a:rPr>
              <a:t> </a:t>
            </a:r>
            <a:r>
              <a:rPr lang="en-US" sz="2300" b="1" kern="1200" dirty="0" err="1">
                <a:solidFill>
                  <a:srgbClr val="70AD47">
                    <a:lumMod val="75000"/>
                  </a:srgbClr>
                </a:solidFill>
                <a:latin typeface="Arial-Rounded"/>
                <a:cs typeface="+mn-cs"/>
              </a:rPr>
              <a:t>bị</a:t>
            </a:r>
            <a:r>
              <a:rPr lang="en-US" sz="2300" b="1" kern="1200" dirty="0">
                <a:solidFill>
                  <a:srgbClr val="70AD47">
                    <a:lumMod val="75000"/>
                  </a:srgbClr>
                </a:solidFill>
                <a:latin typeface="Arial-Rounded"/>
                <a:cs typeface="+mn-cs"/>
              </a:rPr>
              <a:t> </a:t>
            </a:r>
            <a:r>
              <a:rPr lang="en-US" sz="2300" b="1" kern="1200" dirty="0" err="1">
                <a:solidFill>
                  <a:srgbClr val="70AD47">
                    <a:lumMod val="75000"/>
                  </a:srgbClr>
                </a:solidFill>
                <a:latin typeface="Arial-Rounded"/>
                <a:cs typeface="+mn-cs"/>
              </a:rPr>
              <a:t>bài</a:t>
            </a:r>
            <a:r>
              <a:rPr lang="en-US" sz="2300" b="1" kern="1200" dirty="0">
                <a:solidFill>
                  <a:srgbClr val="70AD47">
                    <a:lumMod val="75000"/>
                  </a:srgbClr>
                </a:solidFill>
                <a:latin typeface="Arial-Rounded"/>
                <a:cs typeface="+mn-cs"/>
              </a:rPr>
              <a:t> </a:t>
            </a:r>
            <a:r>
              <a:rPr lang="en-US" sz="2300" b="1" kern="1200" dirty="0" err="1">
                <a:solidFill>
                  <a:srgbClr val="70AD47">
                    <a:lumMod val="75000"/>
                  </a:srgbClr>
                </a:solidFill>
                <a:latin typeface="Arial-Rounded"/>
                <a:cs typeface="+mn-cs"/>
              </a:rPr>
              <a:t>tuần</a:t>
            </a:r>
            <a:r>
              <a:rPr lang="en-US" sz="2300" b="1" kern="1200" dirty="0">
                <a:solidFill>
                  <a:srgbClr val="70AD47">
                    <a:lumMod val="75000"/>
                  </a:srgbClr>
                </a:solidFill>
                <a:latin typeface="Arial-Rounded"/>
                <a:cs typeface="+mn-cs"/>
              </a:rPr>
              <a:t> </a:t>
            </a:r>
            <a:r>
              <a:rPr lang="en-US" sz="2300" b="1" kern="1200" dirty="0" err="1">
                <a:solidFill>
                  <a:srgbClr val="70AD47">
                    <a:lumMod val="75000"/>
                  </a:srgbClr>
                </a:solidFill>
                <a:latin typeface="Arial-Rounded"/>
                <a:cs typeface="+mn-cs"/>
              </a:rPr>
              <a:t>sau</a:t>
            </a:r>
            <a:endParaRPr lang="en-US" sz="2300" b="1" kern="1200" dirty="0">
              <a:solidFill>
                <a:srgbClr val="70AD47">
                  <a:lumMod val="75000"/>
                </a:srgbClr>
              </a:solidFill>
              <a:latin typeface="Arial-Rounded"/>
              <a:cs typeface="+mn-cs"/>
            </a:endParaRPr>
          </a:p>
          <a:p>
            <a:pPr defTabSz="576069">
              <a:buClrTx/>
            </a:pPr>
            <a:r>
              <a:rPr lang="en-US" sz="2300" b="1" kern="1200" dirty="0">
                <a:solidFill>
                  <a:srgbClr val="FF0000"/>
                </a:solidFill>
                <a:latin typeface="Times New Roman" pitchFamily="18" charset="0"/>
                <a:cs typeface="Times New Roman" pitchFamily="18" charset="0"/>
              </a:rPr>
              <a:t>         </a:t>
            </a:r>
            <a:r>
              <a:rPr lang="en-US" sz="2300" b="1" kern="1200" dirty="0" err="1">
                <a:solidFill>
                  <a:srgbClr val="FF0000"/>
                </a:solidFill>
                <a:latin typeface="Times New Roman" pitchFamily="18" charset="0"/>
                <a:cs typeface="Times New Roman" pitchFamily="18" charset="0"/>
              </a:rPr>
              <a:t>Sưu</a:t>
            </a:r>
            <a:r>
              <a:rPr lang="en-US" sz="2300" b="1" kern="1200" dirty="0">
                <a:solidFill>
                  <a:srgbClr val="FF0000"/>
                </a:solidFill>
                <a:latin typeface="Times New Roman" pitchFamily="18" charset="0"/>
                <a:cs typeface="Times New Roman" pitchFamily="18" charset="0"/>
              </a:rPr>
              <a:t> </a:t>
            </a:r>
            <a:r>
              <a:rPr lang="en-US" sz="2300" b="1" kern="1200" dirty="0" err="1">
                <a:solidFill>
                  <a:srgbClr val="FF0000"/>
                </a:solidFill>
                <a:latin typeface="Times New Roman" pitchFamily="18" charset="0"/>
                <a:cs typeface="Times New Roman" pitchFamily="18" charset="0"/>
              </a:rPr>
              <a:t>tầm</a:t>
            </a:r>
            <a:r>
              <a:rPr lang="en-US" sz="2300" b="1" kern="1200" dirty="0">
                <a:solidFill>
                  <a:srgbClr val="FF0000"/>
                </a:solidFill>
                <a:latin typeface="Times New Roman" pitchFamily="18" charset="0"/>
                <a:cs typeface="Times New Roman" pitchFamily="18" charset="0"/>
              </a:rPr>
              <a:t> </a:t>
            </a:r>
            <a:r>
              <a:rPr lang="en-US" sz="2300" b="1" kern="1200" dirty="0" err="1">
                <a:solidFill>
                  <a:srgbClr val="FF0000"/>
                </a:solidFill>
                <a:latin typeface="Times New Roman" pitchFamily="18" charset="0"/>
                <a:cs typeface="Times New Roman" pitchFamily="18" charset="0"/>
              </a:rPr>
              <a:t>thơ</a:t>
            </a:r>
            <a:r>
              <a:rPr lang="en-US" sz="2300" b="1" kern="1200" dirty="0">
                <a:solidFill>
                  <a:srgbClr val="FF0000"/>
                </a:solidFill>
                <a:latin typeface="Times New Roman" pitchFamily="18" charset="0"/>
                <a:cs typeface="Times New Roman" pitchFamily="18" charset="0"/>
              </a:rPr>
              <a:t> </a:t>
            </a:r>
            <a:r>
              <a:rPr lang="en-US" sz="2300" b="1" kern="1200" dirty="0" err="1">
                <a:solidFill>
                  <a:srgbClr val="FF0000"/>
                </a:solidFill>
                <a:latin typeface="Times New Roman" pitchFamily="18" charset="0"/>
                <a:cs typeface="Times New Roman" pitchFamily="18" charset="0"/>
              </a:rPr>
              <a:t>về</a:t>
            </a:r>
            <a:r>
              <a:rPr lang="en-US" sz="2300" b="1" kern="1200" dirty="0">
                <a:solidFill>
                  <a:srgbClr val="FF0000"/>
                </a:solidFill>
                <a:latin typeface="Times New Roman" pitchFamily="18" charset="0"/>
                <a:cs typeface="Times New Roman" pitchFamily="18" charset="0"/>
              </a:rPr>
              <a:t> </a:t>
            </a:r>
            <a:r>
              <a:rPr lang="en-US" sz="2300" b="1" kern="1200" dirty="0" err="1">
                <a:solidFill>
                  <a:srgbClr val="FF0000"/>
                </a:solidFill>
                <a:latin typeface="Times New Roman" pitchFamily="18" charset="0"/>
                <a:cs typeface="Times New Roman" pitchFamily="18" charset="0"/>
              </a:rPr>
              <a:t>vẻ</a:t>
            </a:r>
            <a:r>
              <a:rPr lang="en-US" sz="2300" b="1" kern="1200" dirty="0">
                <a:solidFill>
                  <a:srgbClr val="FF0000"/>
                </a:solidFill>
                <a:latin typeface="Times New Roman" pitchFamily="18" charset="0"/>
                <a:cs typeface="Times New Roman" pitchFamily="18" charset="0"/>
              </a:rPr>
              <a:t> </a:t>
            </a:r>
            <a:r>
              <a:rPr lang="en-US" sz="2300" b="1" kern="1200" dirty="0" err="1">
                <a:solidFill>
                  <a:srgbClr val="FF0000"/>
                </a:solidFill>
                <a:latin typeface="Times New Roman" pitchFamily="18" charset="0"/>
                <a:cs typeface="Times New Roman" pitchFamily="18" charset="0"/>
              </a:rPr>
              <a:t>đẹp</a:t>
            </a:r>
            <a:r>
              <a:rPr lang="en-US" sz="2300" b="1" kern="1200" dirty="0">
                <a:solidFill>
                  <a:srgbClr val="FF0000"/>
                </a:solidFill>
                <a:latin typeface="Times New Roman" pitchFamily="18" charset="0"/>
                <a:cs typeface="Times New Roman" pitchFamily="18" charset="0"/>
              </a:rPr>
              <a:t> </a:t>
            </a:r>
            <a:r>
              <a:rPr lang="en-US" sz="2300" b="1" kern="1200" dirty="0" err="1">
                <a:solidFill>
                  <a:srgbClr val="FF0000"/>
                </a:solidFill>
                <a:latin typeface="Times New Roman" pitchFamily="18" charset="0"/>
                <a:cs typeface="Times New Roman" pitchFamily="18" charset="0"/>
              </a:rPr>
              <a:t>thiên</a:t>
            </a:r>
            <a:r>
              <a:rPr lang="en-US" sz="2300" b="1" kern="1200" dirty="0">
                <a:solidFill>
                  <a:srgbClr val="FF0000"/>
                </a:solidFill>
                <a:latin typeface="Times New Roman" pitchFamily="18" charset="0"/>
                <a:cs typeface="Times New Roman" pitchFamily="18" charset="0"/>
              </a:rPr>
              <a:t> </a:t>
            </a:r>
            <a:r>
              <a:rPr lang="en-US" sz="2300" b="1" kern="1200" dirty="0" err="1">
                <a:solidFill>
                  <a:srgbClr val="FF0000"/>
                </a:solidFill>
                <a:latin typeface="Times New Roman" pitchFamily="18" charset="0"/>
                <a:cs typeface="Times New Roman" pitchFamily="18" charset="0"/>
              </a:rPr>
              <a:t>nhiên</a:t>
            </a:r>
            <a:r>
              <a:rPr lang="en-US" sz="2300" b="1" kern="1200" dirty="0">
                <a:solidFill>
                  <a:srgbClr val="FF0000"/>
                </a:solidFill>
                <a:latin typeface="Times New Roman" pitchFamily="18" charset="0"/>
                <a:cs typeface="Times New Roman" pitchFamily="18" charset="0"/>
              </a:rPr>
              <a:t>.</a:t>
            </a:r>
            <a:endParaRPr lang="vi-VN" sz="2300" b="1" kern="1200" dirty="0">
              <a:solidFill>
                <a:srgbClr val="FF0000"/>
              </a:solidFill>
              <a:latin typeface="Times New Roman" pitchFamily="18" charset="0"/>
              <a:cs typeface="Times New Roman" pitchFamily="18" charset="0"/>
            </a:endParaRPr>
          </a:p>
          <a:p>
            <a:pPr defTabSz="576069">
              <a:buClrTx/>
            </a:pPr>
            <a:r>
              <a:rPr lang="en-US" sz="2500" b="1" kern="1200" dirty="0">
                <a:solidFill>
                  <a:srgbClr val="70AD47">
                    <a:lumMod val="75000"/>
                  </a:srgbClr>
                </a:solidFill>
                <a:latin typeface="Arial-Rounded"/>
                <a:cs typeface="+mn-cs"/>
              </a:rPr>
              <a:t> </a:t>
            </a:r>
          </a:p>
        </p:txBody>
      </p:sp>
      <p:pic>
        <p:nvPicPr>
          <p:cNvPr id="4" name="图片 7" descr="8691fc963511599ce3dc24771297d54e">
            <a:extLst>
              <a:ext uri="{FF2B5EF4-FFF2-40B4-BE49-F238E27FC236}">
                <a16:creationId xmlns:a16="http://schemas.microsoft.com/office/drawing/2014/main" xmlns="" id="{57BE1B33-C832-4C2F-90FE-39EA68C91C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3249" y="4346918"/>
            <a:ext cx="2958941" cy="748173"/>
          </a:xfrm>
          <a:prstGeom prst="rect">
            <a:avLst/>
          </a:prstGeom>
        </p:spPr>
      </p:pic>
    </p:spTree>
    <p:extLst>
      <p:ext uri="{BB962C8B-B14F-4D97-AF65-F5344CB8AC3E}">
        <p14:creationId xmlns:p14="http://schemas.microsoft.com/office/powerpoint/2010/main" val="395220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2457</TotalTime>
  <Words>215</Words>
  <Application>Microsoft Office PowerPoint</Application>
  <PresentationFormat>Custom</PresentationFormat>
  <Paragraphs>45</Paragraphs>
  <Slides>10</Slides>
  <Notes>2</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10</vt:i4>
      </vt:variant>
    </vt:vector>
  </HeadingPairs>
  <TitlesOfParts>
    <vt:vector size="30" baseType="lpstr">
      <vt:lpstr>Arial</vt:lpstr>
      <vt:lpstr>HP001 5 hàng</vt:lpstr>
      <vt:lpstr>Montserrat</vt:lpstr>
      <vt:lpstr>Calibri Light</vt:lpstr>
      <vt:lpstr>UTM Cookies</vt:lpstr>
      <vt:lpstr>Arial Rounded MT Bold</vt:lpstr>
      <vt:lpstr>微软雅黑</vt:lpstr>
      <vt:lpstr>Arial-Rounded</vt:lpstr>
      <vt:lpstr>Times New Roman</vt:lpstr>
      <vt:lpstr>等线</vt:lpstr>
      <vt:lpstr>UTM Avo</vt:lpstr>
      <vt:lpstr>宋体</vt:lpstr>
      <vt:lpstr>Calibri</vt:lpstr>
      <vt:lpstr>Kalam</vt:lpstr>
      <vt:lpstr>Doodle Sketchbook by Slidesgo</vt:lpstr>
      <vt:lpstr>1_Office Theme</vt:lpstr>
      <vt:lpstr>2_Office Theme</vt:lpstr>
      <vt:lpstr>https://www.freeppt7.com</vt:lpstr>
      <vt:lpstr>4_Office Theme</vt:lpstr>
      <vt:lpstr>3_Office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Minhthangpc.VN</cp:lastModifiedBy>
  <cp:revision>228</cp:revision>
  <dcterms:modified xsi:type="dcterms:W3CDTF">2022-01-25T23:00:06Z</dcterms:modified>
</cp:coreProperties>
</file>