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unknown"/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1"/>
  </p:notesMasterIdLst>
  <p:sldIdLst>
    <p:sldId id="276" r:id="rId4"/>
    <p:sldId id="363" r:id="rId5"/>
    <p:sldId id="304" r:id="rId6"/>
    <p:sldId id="305" r:id="rId7"/>
    <p:sldId id="307" r:id="rId8"/>
    <p:sldId id="308" r:id="rId9"/>
    <p:sldId id="263" r:id="rId10"/>
    <p:sldId id="361" r:id="rId11"/>
    <p:sldId id="364" r:id="rId12"/>
    <p:sldId id="365" r:id="rId13"/>
    <p:sldId id="354" r:id="rId14"/>
    <p:sldId id="355" r:id="rId15"/>
    <p:sldId id="357" r:id="rId16"/>
    <p:sldId id="358" r:id="rId17"/>
    <p:sldId id="362" r:id="rId18"/>
    <p:sldId id="272" r:id="rId19"/>
    <p:sldId id="260" r:id="rId20"/>
  </p:sldIdLst>
  <p:sldSz cx="12192000" cy="6858000"/>
  <p:notesSz cx="6954838" cy="93091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FF99"/>
    <a:srgbClr val="5C8E3A"/>
    <a:srgbClr val="64646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40" autoAdjust="0"/>
  </p:normalViewPr>
  <p:slideViewPr>
    <p:cSldViewPr snapToGrid="0">
      <p:cViewPr>
        <p:scale>
          <a:sx n="54" d="100"/>
          <a:sy n="54" d="100"/>
        </p:scale>
        <p:origin x="-28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501B424-D0F4-4D7E-BF95-50D7048069E3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A1CED1F-2A60-4BCF-A982-B1DE603918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35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0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271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CV 3799,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Nêu</a:t>
            </a:r>
            <a:r>
              <a:rPr lang="en-US" dirty="0"/>
              <a:t> mph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quyển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=&gt; Qua BT con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181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BT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CV 3799,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94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100D4A-1857-4D6E-A62F-345EB8AA07FE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06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Qua </a:t>
            </a:r>
            <a:r>
              <a:rPr lang="en-US" dirty="0" err="1"/>
              <a:t>các</a:t>
            </a:r>
            <a:r>
              <a:rPr lang="en-US" dirty="0"/>
              <a:t> BT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632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: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ra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54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Khi </a:t>
            </a:r>
            <a:r>
              <a:rPr lang="en-US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7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31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E0F1F-6A0B-4DB9-84D7-DFDC2FE38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CEE317-9F5D-4BE2-82E5-4C10C762E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8E840D-A4DD-44DF-A344-36EAD0D1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FB163E-ABFC-4DD3-86D9-F60715AC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1D4887-EC00-40EA-B0D3-4B0A3ECE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91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D8A23-FF33-4213-84DF-D9646231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6F594D-0891-4D04-9383-FD125A6DD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A5F090-0F75-4670-8123-B8807B09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21DB30-B540-40B1-86B1-BAEF8EBE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108219-3C4C-4876-BAB1-80CB193D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528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7B470B-B147-4461-844C-7DF2238F0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43D972-FDDB-4E45-AC1C-E1825392B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AC2B7D-951B-4594-BE70-26820786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0ECBA6-5FF4-48C3-9EF4-58BA8DDC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AF6A52-5F45-4A5D-AF4D-2CE48580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82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C9F7-D39A-4E0E-B03C-A61F9F63A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1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5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5C60C-8618-46AD-82FB-74EFFF2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BC9C31-DB43-4DE0-BBAE-F6533C7D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BF5FA-C717-47B0-9147-7095DAD6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616B44-75AE-4021-8DA4-C2C9231D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38A47E-0FA1-4D07-9575-3DAE9B35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69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2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3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17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93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24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1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3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7A1CF6-67B5-485A-AFB2-FC21C726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A35E1A-39CC-441E-B90C-4356CEF96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0EF07A-9F41-451F-8ABB-B8032FD5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2DB6F8-4ACC-4A4D-A7FC-D70EA8C5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ACE8AE-BF2D-4327-BC7C-68E82697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609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39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38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08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0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7166E8-70FA-498F-A185-66694154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469655-3A4A-4E4B-9C62-0C9ED45ED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6489C4-AF11-4BFD-81C1-1025F563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76C25E-ECBE-4B92-8E86-21375819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DD08B1-C7A0-4AA1-826A-EB7B2490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9D1532-F6D5-444C-AA1E-3C957426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83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A1C42C-C8D8-487F-9C00-C48EBBA9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0D0D14-930A-4682-84CF-38DB0E0A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95F1D2-5EDC-47C7-A9D1-785E1C8B1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7FA686-148F-4DAD-BD39-9BD8331D9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D00777B-E858-4CF5-9160-EC8707666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BE4070-16AC-4EDD-96C5-5AE361D6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8B043A7-929C-470D-A4BE-C2F4D588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E4C6AA-44DE-4D51-9510-0A806B7A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230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29964-08F6-4BC0-BD1D-B3099953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884694-FC6B-47F0-B6D6-9BF58624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423B09-0F29-4D33-8B65-851AC550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10744A-2483-4891-945B-C0B16975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61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DEF1E3-8B28-4ACC-B472-69AE99ED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0EBF5C-03F3-4922-B6F5-65DD0C76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6CB553-09C5-4FF7-8BE8-32496D27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42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A6CFF6-2056-4B58-ADD3-51595110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EF9CE0-C8FE-472C-9C20-A80C3C46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ADF73F-6AB4-41C3-BA4C-3C4E890D9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A0722A-50A2-489F-9A73-4E8FE306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2F741A-656B-4A0A-921D-76E436AA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4869C7-3458-44DA-9C1B-A95D28E4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01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6EE83-D48E-4134-A69C-30F2DB41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6F25701-90DE-41E4-AE94-C173571E7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C50613-A124-46F2-BB74-6CF629F59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A43506-D81B-47EE-AD1C-DDC7DE67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5686FE-DB66-494C-9874-A780A818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FC207F-772D-4434-B846-24E2D526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92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8F28569-83E0-495F-A414-B3FA911A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40D851-540A-4C2B-80DF-E973A01E4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4E3F5E-249B-450D-BFB8-31B192538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A0EC-FB5A-4645-BDA8-B69FA18BFD46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6938F0-CD65-4F7F-9B72-F499B6126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BFDB71-DFAF-4BE5-8CD5-AF1EF98BE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71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D4F1A8-2090-4098-988F-B5D010AE19B2}"/>
              </a:ext>
            </a:extLst>
          </p:cNvPr>
          <p:cNvSpPr txBox="1"/>
          <p:nvPr/>
        </p:nvSpPr>
        <p:spPr>
          <a:xfrm>
            <a:off x="1984797" y="2921167"/>
            <a:ext cx="7654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BÀI:LUYỆN TẬP (21)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48943"/>
              </p:ext>
            </p:extLst>
          </p:nvPr>
        </p:nvGraphicFramePr>
        <p:xfrm>
          <a:off x="290946" y="4393177"/>
          <a:ext cx="3512127" cy="228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5" imgW="2191817" imgH="1424635" progId="MS_ClipArt_Gallery.2">
                  <p:embed/>
                </p:oleObj>
              </mc:Choice>
              <mc:Fallback>
                <p:oleObj name="Clip" r:id="rId5" imgW="2191817" imgH="1424635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46" y="4393177"/>
                        <a:ext cx="3512127" cy="2281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D4F1A8-2090-4098-988F-B5D010AE19B2}"/>
              </a:ext>
            </a:extLst>
          </p:cNvPr>
          <p:cNvSpPr txBox="1"/>
          <p:nvPr/>
        </p:nvSpPr>
        <p:spPr>
          <a:xfrm>
            <a:off x="3741316" y="1905505"/>
            <a:ext cx="4709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</p:spTree>
    <p:extLst>
      <p:ext uri="{BB962C8B-B14F-4D97-AF65-F5344CB8AC3E}">
        <p14:creationId xmlns:p14="http://schemas.microsoft.com/office/powerpoint/2010/main" val="35481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40" name="Text Box 76"/>
          <p:cNvSpPr txBox="1">
            <a:spLocks noChangeArrowheads="1"/>
          </p:cNvSpPr>
          <p:nvPr/>
        </p:nvSpPr>
        <p:spPr bwMode="auto">
          <a:xfrm>
            <a:off x="1574799" y="1594142"/>
            <a:ext cx="8707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10000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8141" name="Text Box 77"/>
          <p:cNvSpPr txBox="1">
            <a:spLocks noChangeArrowheads="1"/>
          </p:cNvSpPr>
          <p:nvPr/>
        </p:nvSpPr>
        <p:spPr bwMode="auto">
          <a:xfrm>
            <a:off x="3881581" y="2357368"/>
            <a:ext cx="64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10000 : 5000 = 2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102" name="Text Box 78"/>
          <p:cNvSpPr txBox="1">
            <a:spLocks noChangeArrowheads="1"/>
          </p:cNvSpPr>
          <p:nvPr/>
        </p:nvSpPr>
        <p:spPr bwMode="auto">
          <a:xfrm>
            <a:off x="2540000" y="3124201"/>
            <a:ext cx="508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88143" name="Text Box 79"/>
          <p:cNvSpPr txBox="1">
            <a:spLocks noChangeArrowheads="1"/>
          </p:cNvSpPr>
          <p:nvPr/>
        </p:nvSpPr>
        <p:spPr bwMode="auto">
          <a:xfrm>
            <a:off x="796636" y="3031091"/>
            <a:ext cx="11411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5000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8144" name="Text Box 80"/>
          <p:cNvSpPr txBox="1">
            <a:spLocks noChangeArrowheads="1"/>
          </p:cNvSpPr>
          <p:nvPr/>
        </p:nvSpPr>
        <p:spPr bwMode="auto">
          <a:xfrm>
            <a:off x="2399144" y="3863931"/>
            <a:ext cx="589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/>
              <a:t>     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25 x 2 = 50 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8145" name="Text Box 81"/>
          <p:cNvSpPr txBox="1">
            <a:spLocks noChangeArrowheads="1"/>
          </p:cNvSpPr>
          <p:nvPr/>
        </p:nvSpPr>
        <p:spPr bwMode="auto">
          <a:xfrm>
            <a:off x="5907614" y="4482008"/>
            <a:ext cx="44915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 50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Oval 82"/>
          <p:cNvSpPr>
            <a:spLocks noChangeArrowheads="1"/>
          </p:cNvSpPr>
          <p:nvPr/>
        </p:nvSpPr>
        <p:spPr bwMode="auto">
          <a:xfrm>
            <a:off x="415637" y="342900"/>
            <a:ext cx="3251200" cy="762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88147" name="Text Box 83"/>
          <p:cNvSpPr txBox="1">
            <a:spLocks noChangeArrowheads="1"/>
          </p:cNvSpPr>
          <p:nvPr/>
        </p:nvSpPr>
        <p:spPr bwMode="auto">
          <a:xfrm>
            <a:off x="5181600" y="762000"/>
            <a:ext cx="264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19961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40" grpId="0"/>
      <p:bldP spid="88141" grpId="0"/>
      <p:bldP spid="88143" grpId="0"/>
      <p:bldP spid="88144" grpId="0"/>
      <p:bldP spid="88145" grpId="0"/>
      <p:bldP spid="88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184364" y="3222148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3333FF"/>
                </a:solidFill>
                <a:latin typeface="Times New Roman" pitchFamily="18" charset="0"/>
              </a:rPr>
              <a:t>Tóm</a:t>
            </a:r>
            <a:r>
              <a:rPr lang="en-US" sz="36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3333FF"/>
                </a:solidFill>
                <a:latin typeface="Times New Roman" pitchFamily="18" charset="0"/>
              </a:rPr>
              <a:t>tắt</a:t>
            </a:r>
            <a:r>
              <a:rPr lang="en-US" sz="36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23" name="Line 29"/>
          <p:cNvSpPr>
            <a:spLocks noChangeShapeType="1"/>
          </p:cNvSpPr>
          <p:nvPr/>
        </p:nvSpPr>
        <p:spPr bwMode="auto">
          <a:xfrm>
            <a:off x="53848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7" name="Text Box 413"/>
          <p:cNvSpPr txBox="1">
            <a:spLocks noChangeArrowheads="1"/>
          </p:cNvSpPr>
          <p:nvPr/>
        </p:nvSpPr>
        <p:spPr bwMode="auto">
          <a:xfrm>
            <a:off x="184364" y="223996"/>
            <a:ext cx="1178274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con).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3 000 000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7998" name="Text Box 414"/>
          <p:cNvSpPr txBox="1">
            <a:spLocks noChangeArrowheads="1"/>
          </p:cNvSpPr>
          <p:nvPr/>
        </p:nvSpPr>
        <p:spPr bwMode="auto">
          <a:xfrm>
            <a:off x="724362" y="3886462"/>
            <a:ext cx="93139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3 000 000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7999" name="Text Box 415"/>
          <p:cNvSpPr txBox="1">
            <a:spLocks noChangeArrowheads="1"/>
          </p:cNvSpPr>
          <p:nvPr/>
        </p:nvSpPr>
        <p:spPr bwMode="auto">
          <a:xfrm>
            <a:off x="681081" y="4611545"/>
            <a:ext cx="8660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884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7" grpId="0"/>
      <p:bldP spid="5123" grpId="0" animBg="1"/>
      <p:bldP spid="67998" grpId="0"/>
      <p:bldP spid="679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777526" y="173051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 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14184" y="923471"/>
            <a:ext cx="751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414184" y="1606672"/>
            <a:ext cx="650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3 000 000 x 3 = 9 000 000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54468" y="2191447"/>
            <a:ext cx="115375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160184" y="3259174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9 000 000 : 4  = 2 250 000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654468" y="3843949"/>
            <a:ext cx="11294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210984" y="4793082"/>
            <a:ext cx="843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3 000 000 – 2 250 000 = 750 000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446184" y="5475228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750 000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64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9" y="168764"/>
            <a:ext cx="11887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75497"/>
            <a:ext cx="45961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10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35 m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BS 20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9162" y="2867885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 + 20 = 30 (người)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30 người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 người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30 : 10 = 3 (lần)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Vậy 30 người đào trong 1 ngày được: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35 x 3 = 105 (m)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Đáp số: 105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mương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6765" y="2141572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68F892-E37D-40D2-9D06-507759A8B1D4}"/>
              </a:ext>
            </a:extLst>
          </p:cNvPr>
          <p:cNvSpPr txBox="1"/>
          <p:nvPr/>
        </p:nvSpPr>
        <p:spPr>
          <a:xfrm>
            <a:off x="578426" y="4145157"/>
            <a:ext cx="4353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… m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/>
          </a:p>
        </p:txBody>
      </p:sp>
      <p:sp>
        <p:nvSpPr>
          <p:cNvPr id="10" name="Line 171">
            <a:extLst>
              <a:ext uri="{FF2B5EF4-FFF2-40B4-BE49-F238E27FC236}">
                <a16:creationId xmlns="" xmlns:a16="http://schemas.microsoft.com/office/drawing/2014/main" id="{EEA93E32-00D9-4FD1-A78C-3223CB442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8714" y="2141572"/>
            <a:ext cx="26536" cy="4224333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302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279600"/>
            <a:ext cx="11887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50 kg.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75kg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9" y="2228285"/>
            <a:ext cx="3785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50 kg/1 bao: 300 bao</a:t>
            </a:r>
          </a:p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75 kg/1 bao: … kg?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3611" y="2028230"/>
            <a:ext cx="84000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50 x 300 = 15 000 (kg)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75kg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15 000 : 75 = 200 (bao)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200 bao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WordArt 5">
            <a:extLst>
              <a:ext uri="{FF2B5EF4-FFF2-40B4-BE49-F238E27FC236}">
                <a16:creationId xmlns="" xmlns:a16="http://schemas.microsoft.com/office/drawing/2014/main" id="{5EF23C13-9442-4D1B-B2A6-EE5854313A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324477"/>
            <a:ext cx="7772400" cy="2873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996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>
            <a:spLocks noChangeArrowheads="1"/>
          </p:cNvSpPr>
          <p:nvPr/>
        </p:nvSpPr>
        <p:spPr bwMode="auto">
          <a:xfrm>
            <a:off x="57070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43322" y="1497568"/>
            <a:ext cx="11139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4846" y="4081302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10390" y="225160"/>
            <a:ext cx="6330526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9" y="1618324"/>
            <a:ext cx="522153" cy="8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0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1FF984-8AB3-4D9F-A311-7DABB226D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4D6018C-F17E-4655-A45A-7B9AAD3354A8}"/>
              </a:ext>
            </a:extLst>
          </p:cNvPr>
          <p:cNvSpPr/>
          <p:nvPr/>
        </p:nvSpPr>
        <p:spPr>
          <a:xfrm>
            <a:off x="2590800" y="2836985"/>
            <a:ext cx="7326923" cy="18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D67D968D-955B-4E6C-AB17-820227EE9A27}"/>
              </a:ext>
            </a:extLst>
          </p:cNvPr>
          <p:cNvSpPr txBox="1">
            <a:spLocks noChangeArrowheads="1"/>
          </p:cNvSpPr>
          <p:nvPr/>
        </p:nvSpPr>
        <p:spPr>
          <a:xfrm>
            <a:off x="1218955" y="3429000"/>
            <a:ext cx="10070611" cy="2954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22)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33EC1BA2-DE39-4B98-94B6-A7C3EA36F1B7}"/>
              </a:ext>
            </a:extLst>
          </p:cNvPr>
          <p:cNvSpPr txBox="1">
            <a:spLocks noChangeArrowheads="1"/>
          </p:cNvSpPr>
          <p:nvPr/>
        </p:nvSpPr>
        <p:spPr>
          <a:xfrm>
            <a:off x="4474510" y="2183975"/>
            <a:ext cx="3559499" cy="949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WordArt 5">
            <a:extLst>
              <a:ext uri="{FF2B5EF4-FFF2-40B4-BE49-F238E27FC236}">
                <a16:creationId xmlns="" xmlns:a16="http://schemas.microsoft.com/office/drawing/2014/main" id="{5EF23C13-9442-4D1B-B2A6-EE5854313A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324477"/>
            <a:ext cx="7772400" cy="2873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010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17370" y="5152390"/>
            <a:ext cx="8556625" cy="1546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8825" y="5193665"/>
            <a:ext cx="85324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Nobita đang gặp phải những câu hỏi khó, các em hãy cùng nhau giúp đỡ cậu chàng hậu đậu trả lời những câu hỏi đó nhé!</a:t>
            </a: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84868" y="2349094"/>
            <a:ext cx="304800" cy="304800"/>
          </a:xfrm>
          <a:prstGeom prst="rect">
            <a:avLst/>
          </a:prstGeom>
        </p:spPr>
      </p:pic>
      <p:pic>
        <p:nvPicPr>
          <p:cNvPr id="8" name="Picture 7" descr="pngeg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70" y="0"/>
            <a:ext cx="4367530" cy="286194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6858000" y="609600"/>
            <a:ext cx="323532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Kieu 2 5H" panose="020B0603050302020204" charset="0"/>
                <a:cs typeface="HP001 Kieu 2 5H" panose="020B0603050302020204" charset="0"/>
                <a:sym typeface="Arial" panose="020B0604020202020204"/>
              </a:rPr>
              <a:t>Học cùng Nobita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5595" y="260350"/>
            <a:ext cx="7300595" cy="21348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510" y="609600"/>
            <a:ext cx="67760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16 người làm xong một công việc trong 3 ngày. Hỏi 8 người thì làm xong công việc đó trong bao nhiêu ngày?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>
            <a:fillRect/>
          </a:stretch>
        </p:blipFill>
        <p:spPr>
          <a:xfrm>
            <a:off x="46990" y="23486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2015" y="3799979"/>
            <a:ext cx="52578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6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100" y="381000"/>
            <a:ext cx="6266180" cy="28060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434353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425" y="620395"/>
            <a:ext cx="58896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 người làm xong một công việc trong 10 ngày. Hỏi muốn làm xong công việc đó trong 5 ngày thì cần bao nhiêu người? (Biết rằng mức làm của mỗi người là như nhau)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0" y="5029138"/>
            <a:ext cx="5257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 người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3501390"/>
            <a:ext cx="3033713" cy="3507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419600" y="69850"/>
            <a:ext cx="2774950" cy="1461135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820" y="230505"/>
            <a:ext cx="24066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Nobita, cậu giỏi quá!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336405" y="100965"/>
            <a:ext cx="2650490" cy="1334770"/>
          </a:xfrm>
          <a:prstGeom prst="wedgeRoundRectCallout">
            <a:avLst>
              <a:gd name="adj1" fmla="val -36489"/>
              <a:gd name="adj2" fmla="val 6492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9915" y="292100"/>
            <a:ext cx="24333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Hihi….Cảm ơn các bạn.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57641F3-6F4B-40F8-9BAB-CEBE7B5C9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" y="0"/>
            <a:ext cx="12088091" cy="6852880"/>
          </a:xfrm>
          <a:prstGeom prst="rect">
            <a:avLst/>
          </a:prstGeom>
        </p:spPr>
      </p:pic>
      <p:sp>
        <p:nvSpPr>
          <p:cNvPr id="9" name="Freeform 11">
            <a:extLst>
              <a:ext uri="{FF2B5EF4-FFF2-40B4-BE49-F238E27FC236}">
                <a16:creationId xmlns="" xmlns:a16="http://schemas.microsoft.com/office/drawing/2014/main" id="{68F07B36-3BA2-40D8-B9B9-5ECB3AE0FCAF}"/>
              </a:ext>
            </a:extLst>
          </p:cNvPr>
          <p:cNvSpPr/>
          <p:nvPr/>
        </p:nvSpPr>
        <p:spPr bwMode="auto">
          <a:xfrm>
            <a:off x="419366" y="2670484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663E4E5C-77B3-46BB-977F-8C732BFEE130}"/>
              </a:ext>
            </a:extLst>
          </p:cNvPr>
          <p:cNvSpPr/>
          <p:nvPr/>
        </p:nvSpPr>
        <p:spPr bwMode="auto">
          <a:xfrm>
            <a:off x="388314" y="3914320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808" y="1968006"/>
            <a:ext cx="10481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4808" y="3722392"/>
            <a:ext cx="10086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2704" y="2541322"/>
            <a:ext cx="10086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748723"/>
            <a:ext cx="9617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2E3BA32-19BB-406D-ADF0-478E6858EB15}"/>
              </a:ext>
            </a:extLst>
          </p:cNvPr>
          <p:cNvSpPr txBox="1">
            <a:spLocks/>
          </p:cNvSpPr>
          <p:nvPr/>
        </p:nvSpPr>
        <p:spPr>
          <a:xfrm>
            <a:off x="1537855" y="769669"/>
            <a:ext cx="8229600" cy="1172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6753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WordArt 5">
            <a:extLst>
              <a:ext uri="{FF2B5EF4-FFF2-40B4-BE49-F238E27FC236}">
                <a16:creationId xmlns="" xmlns:a16="http://schemas.microsoft.com/office/drawing/2014/main" id="{5EF23C13-9442-4D1B-B2A6-EE5854313A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324477"/>
            <a:ext cx="7772400" cy="2873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9763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48"/>
          <p:cNvSpPr txBox="1">
            <a:spLocks noChangeArrowheads="1"/>
          </p:cNvSpPr>
          <p:nvPr/>
        </p:nvSpPr>
        <p:spPr bwMode="auto">
          <a:xfrm>
            <a:off x="2336800" y="304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3077" name="Text Box 154"/>
          <p:cNvSpPr txBox="1">
            <a:spLocks noChangeArrowheads="1"/>
          </p:cNvSpPr>
          <p:nvPr/>
        </p:nvSpPr>
        <p:spPr bwMode="auto">
          <a:xfrm>
            <a:off x="2336800" y="685800"/>
            <a:ext cx="721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latin typeface="Times New Roman" pitchFamily="18" charset="0"/>
              </a:rPr>
              <a:t>       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078" name="Text Box 164"/>
          <p:cNvSpPr txBox="1">
            <a:spLocks noChangeArrowheads="1"/>
          </p:cNvSpPr>
          <p:nvPr/>
        </p:nvSpPr>
        <p:spPr bwMode="auto">
          <a:xfrm>
            <a:off x="406400" y="3505201"/>
            <a:ext cx="386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83109" name="Text Box 165"/>
          <p:cNvSpPr txBox="1">
            <a:spLocks noChangeArrowheads="1"/>
          </p:cNvSpPr>
          <p:nvPr/>
        </p:nvSpPr>
        <p:spPr bwMode="auto">
          <a:xfrm>
            <a:off x="215551" y="197767"/>
            <a:ext cx="1179315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 eaLnBrk="1" hangingPunct="1"/>
            <a:r>
              <a:rPr lang="en-US" sz="2400" b="1" dirty="0"/>
              <a:t> </a:t>
            </a:r>
          </a:p>
          <a:p>
            <a:pPr algn="just" eaLnBrk="1" hangingPunct="1">
              <a:spcBef>
                <a:spcPct val="50000"/>
              </a:spcBef>
            </a:pPr>
            <a:endParaRPr lang="en-US" sz="2400" b="1" dirty="0"/>
          </a:p>
        </p:txBody>
      </p:sp>
      <p:sp>
        <p:nvSpPr>
          <p:cNvPr id="83110" name="Text Box 166"/>
          <p:cNvSpPr txBox="1">
            <a:spLocks noChangeArrowheads="1"/>
          </p:cNvSpPr>
          <p:nvPr/>
        </p:nvSpPr>
        <p:spPr bwMode="auto">
          <a:xfrm>
            <a:off x="513451" y="2326157"/>
            <a:ext cx="375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11" name="Text Box 167"/>
          <p:cNvSpPr txBox="1">
            <a:spLocks noChangeArrowheads="1"/>
          </p:cNvSpPr>
          <p:nvPr/>
        </p:nvSpPr>
        <p:spPr bwMode="auto">
          <a:xfrm>
            <a:off x="297600" y="2952842"/>
            <a:ext cx="39961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10 000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12" name="Text Box 168"/>
          <p:cNvSpPr txBox="1">
            <a:spLocks noChangeArrowheads="1"/>
          </p:cNvSpPr>
          <p:nvPr/>
        </p:nvSpPr>
        <p:spPr bwMode="auto">
          <a:xfrm>
            <a:off x="186387" y="3523553"/>
            <a:ext cx="589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=&gt; 25 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3113" name="Text Box 169"/>
          <p:cNvSpPr txBox="1">
            <a:spLocks noChangeArrowheads="1"/>
          </p:cNvSpPr>
          <p:nvPr/>
        </p:nvSpPr>
        <p:spPr bwMode="auto">
          <a:xfrm>
            <a:off x="186267" y="4148413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5000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3114" name="Text Box 170"/>
          <p:cNvSpPr txBox="1">
            <a:spLocks noChangeArrowheads="1"/>
          </p:cNvSpPr>
          <p:nvPr/>
        </p:nvSpPr>
        <p:spPr bwMode="auto">
          <a:xfrm>
            <a:off x="215551" y="4746934"/>
            <a:ext cx="467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=&gt; …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3115" name="Line 171"/>
          <p:cNvSpPr>
            <a:spLocks noChangeShapeType="1"/>
          </p:cNvSpPr>
          <p:nvPr/>
        </p:nvSpPr>
        <p:spPr bwMode="auto">
          <a:xfrm>
            <a:off x="4591646" y="2057400"/>
            <a:ext cx="26536" cy="42243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3116" name="Text Box 172"/>
          <p:cNvSpPr txBox="1">
            <a:spLocks noChangeArrowheads="1"/>
          </p:cNvSpPr>
          <p:nvPr/>
        </p:nvSpPr>
        <p:spPr bwMode="auto">
          <a:xfrm>
            <a:off x="7359346" y="2190771"/>
            <a:ext cx="264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17" name="Text Box 173"/>
          <p:cNvSpPr txBox="1">
            <a:spLocks noChangeArrowheads="1"/>
          </p:cNvSpPr>
          <p:nvPr/>
        </p:nvSpPr>
        <p:spPr bwMode="auto">
          <a:xfrm>
            <a:off x="5595200" y="2868949"/>
            <a:ext cx="629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3118" name="Text Box 174"/>
          <p:cNvSpPr txBox="1">
            <a:spLocks noChangeArrowheads="1"/>
          </p:cNvSpPr>
          <p:nvPr/>
        </p:nvSpPr>
        <p:spPr bwMode="auto">
          <a:xfrm>
            <a:off x="5805129" y="3556575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10 000 x 25 =  250 000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3119" name="Text Box 175"/>
          <p:cNvSpPr txBox="1">
            <a:spLocks noChangeArrowheads="1"/>
          </p:cNvSpPr>
          <p:nvPr/>
        </p:nvSpPr>
        <p:spPr bwMode="auto">
          <a:xfrm>
            <a:off x="4757640" y="4142737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3120" name="Text Box 176"/>
          <p:cNvSpPr txBox="1">
            <a:spLocks noChangeArrowheads="1"/>
          </p:cNvSpPr>
          <p:nvPr/>
        </p:nvSpPr>
        <p:spPr bwMode="auto">
          <a:xfrm>
            <a:off x="6096000" y="5120020"/>
            <a:ext cx="52224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250 000 : 5000 = 50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3121" name="Text Box 177"/>
          <p:cNvSpPr txBox="1">
            <a:spLocks noChangeArrowheads="1"/>
          </p:cNvSpPr>
          <p:nvPr/>
        </p:nvSpPr>
        <p:spPr bwMode="auto">
          <a:xfrm>
            <a:off x="7304616" y="5648980"/>
            <a:ext cx="44915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50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22" name="Text Box 178"/>
          <p:cNvSpPr txBox="1">
            <a:spLocks noChangeArrowheads="1"/>
          </p:cNvSpPr>
          <p:nvPr/>
        </p:nvSpPr>
        <p:spPr bwMode="auto">
          <a:xfrm>
            <a:off x="4624340" y="2000831"/>
            <a:ext cx="162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4122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83110" grpId="0"/>
      <p:bldP spid="83111" grpId="0"/>
      <p:bldP spid="83112" grpId="0"/>
      <p:bldP spid="83113" grpId="0"/>
      <p:bldP spid="83114" grpId="0"/>
      <p:bldP spid="83115" grpId="0" animBg="1"/>
      <p:bldP spid="83116" grpId="0"/>
      <p:bldP spid="83117" grpId="0"/>
      <p:bldP spid="83118" grpId="0"/>
      <p:bldP spid="83119" grpId="0"/>
      <p:bldP spid="83120" grpId="0"/>
      <p:bldP spid="83121" grpId="0"/>
      <p:bldP spid="831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914</Words>
  <Application>Microsoft Office PowerPoint</Application>
  <PresentationFormat>Custom</PresentationFormat>
  <Paragraphs>98</Paragraphs>
  <Slides>17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205</cp:revision>
  <cp:lastPrinted>2021-04-06T22:48:27Z</cp:lastPrinted>
  <dcterms:created xsi:type="dcterms:W3CDTF">2021-04-05T03:43:09Z</dcterms:created>
  <dcterms:modified xsi:type="dcterms:W3CDTF">2021-09-27T04:09:54Z</dcterms:modified>
</cp:coreProperties>
</file>