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9" r:id="rId2"/>
    <p:sldId id="272" r:id="rId3"/>
    <p:sldId id="265" r:id="rId4"/>
    <p:sldId id="295" r:id="rId5"/>
    <p:sldId id="297" r:id="rId6"/>
    <p:sldId id="258" r:id="rId7"/>
    <p:sldId id="283" r:id="rId8"/>
    <p:sldId id="284" r:id="rId9"/>
    <p:sldId id="285" r:id="rId10"/>
    <p:sldId id="287" r:id="rId11"/>
    <p:sldId id="288" r:id="rId12"/>
    <p:sldId id="289" r:id="rId13"/>
    <p:sldId id="290" r:id="rId14"/>
    <p:sldId id="278" r:id="rId15"/>
    <p:sldId id="262" r:id="rId16"/>
    <p:sldId id="270" r:id="rId17"/>
    <p:sldId id="271" r:id="rId18"/>
    <p:sldId id="279" r:id="rId19"/>
    <p:sldId id="266" r:id="rId20"/>
    <p:sldId id="275" r:id="rId21"/>
    <p:sldId id="277" r:id="rId22"/>
    <p:sldId id="293" r:id="rId23"/>
    <p:sldId id="294" r:id="rId24"/>
    <p:sldId id="296" r:id="rId25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5C1D0"/>
    <a:srgbClr val="E1B5E1"/>
    <a:srgbClr val="ADDFE8"/>
    <a:srgbClr val="D1EAEF"/>
    <a:srgbClr val="2E75B6"/>
    <a:srgbClr val="EFC650"/>
    <a:srgbClr val="FFCEA1"/>
    <a:srgbClr val="A5C3A4"/>
    <a:srgbClr val="D4E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2" autoAdjust="0"/>
    <p:restoredTop sz="96318" autoAdjust="0"/>
  </p:normalViewPr>
  <p:slideViewPr>
    <p:cSldViewPr snapToGrid="0" showGuides="1">
      <p:cViewPr varScale="1">
        <p:scale>
          <a:sx n="74" d="100"/>
          <a:sy n="74" d="100"/>
        </p:scale>
        <p:origin x="684" y="90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4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7A96E5A3-51B2-4D00-B7E0-79BBC3E44E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5428D3F-786D-4877-84C5-28DD7520D4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C016D85-5EC4-404B-90D1-31028D9A1891}" type="datetimeFigureOut">
              <a:rPr lang="zh-CN" altLang="en-US"/>
              <a:pPr>
                <a:defRPr/>
              </a:pPr>
              <a:t>2022/1/17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62940EE-13FD-4DAD-8DC2-5683D0C1EC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C4C2C9B7-3CDB-41DF-8BB6-8C0655AF0A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D7C4291-9E55-4D36-9A91-DFAAA3C624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131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31F5EFE2-4166-404E-B2FB-07F2891CA1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7D624074-44D0-41F4-A9C1-CB0D174243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1CE2E70-C924-4C7C-98EA-3B83FDFA4DEE}" type="datetimeFigureOut">
              <a:rPr lang="zh-CN" altLang="en-US"/>
              <a:pPr>
                <a:defRPr/>
              </a:pPr>
              <a:t>2022/1/17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xmlns="" id="{A679A58C-3C86-4374-8D56-C5E10A30DA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xmlns="" id="{F7BCA06B-1AEE-45AE-816B-106591C5F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D6D9745-992A-4B29-A125-4984F235CB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5EB380A-D7F2-4EA8-9E9D-6042888A3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189628C-5FB7-4DD4-A232-928A4CE82F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028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397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411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518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406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84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123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501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550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887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16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38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439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541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194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891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323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084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70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2022/1/17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639235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2022/1/17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824411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2022/1/17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044752"/>
      </p:ext>
    </p:extLst>
  </p:cSld>
  <p:clrMapOvr>
    <a:masterClrMapping/>
  </p:clrMapOvr>
  <p:transition spd="slow" advClick="0" advTm="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34"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34"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34"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34"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34"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34"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34"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34"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34"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34"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34"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34"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7411580" y="2812467"/>
            <a:ext cx="32232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7408351" y="3284396"/>
            <a:ext cx="3223200" cy="17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25" name="Google Shape;525;p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26" name="Google Shape;526;p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27" name="Google Shape;527;p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28" name="Google Shape;528;p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29" name="Google Shape;529;p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30" name="Google Shape;530;p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31" name="Google Shape;531;p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32" name="Google Shape;532;p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33" name="Google Shape;533;p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34" name="Google Shape;534;p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35" name="Google Shape;535;p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36" name="Google Shape;536;p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37" name="Google Shape;537;p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38" name="Google Shape;538;p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39" name="Google Shape;539;p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40" name="Google Shape;540;p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41" name="Google Shape;541;p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42" name="Google Shape;542;p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43" name="Google Shape;543;p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44" name="Google Shape;544;p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45" name="Google Shape;545;p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46" name="Google Shape;546;p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47" name="Google Shape;547;p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48" name="Google Shape;548;p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49" name="Google Shape;549;p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50" name="Google Shape;550;p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51" name="Google Shape;551;p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52" name="Google Shape;552;p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53" name="Google Shape;553;p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54" name="Google Shape;554;p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55" name="Google Shape;555;p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56" name="Google Shape;556;p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57" name="Google Shape;557;p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58" name="Google Shape;558;p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59" name="Google Shape;559;p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60" name="Google Shape;560;p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61" name="Google Shape;561;p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62" name="Google Shape;562;p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63" name="Google Shape;563;p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64" name="Google Shape;564;p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65" name="Google Shape;565;p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66" name="Google Shape;566;p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67" name="Google Shape;567;p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68" name="Google Shape;568;p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69" name="Google Shape;569;p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70" name="Google Shape;570;p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71" name="Google Shape;571;p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72" name="Google Shape;572;p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73" name="Google Shape;573;p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</p:spTree>
    <p:extLst>
      <p:ext uri="{BB962C8B-B14F-4D97-AF65-F5344CB8AC3E}">
        <p14:creationId xmlns:p14="http://schemas.microsoft.com/office/powerpoint/2010/main" val="65761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2022/1/17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728961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2022/1/17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093979"/>
      </p:ext>
    </p:extLst>
  </p:cSld>
  <p:clrMapOvr>
    <a:masterClrMapping/>
  </p:clrMapOvr>
  <p:transition spd="slow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2022/1/17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389064"/>
      </p:ext>
    </p:extLst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xmlns="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2022/1/17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xmlns="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xmlns="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524531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xmlns="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2022/1/17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xmlns="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xmlns="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256875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2022/1/17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692478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2022/1/17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477214"/>
      </p:ext>
    </p:extLst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2022/1/17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545091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E842336B-8235-4B3B-B901-4D3FAAAA259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6" name="标题占位符 1">
            <a:extLst>
              <a:ext uri="{FF2B5EF4-FFF2-40B4-BE49-F238E27FC236}">
                <a16:creationId xmlns:a16="http://schemas.microsoft.com/office/drawing/2014/main" xmlns="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xmlns="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2022/1/17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slide" Target="slide13.xml"/><Relationship Id="rId5" Type="http://schemas.openxmlformats.org/officeDocument/2006/relationships/audio" Target="../media/audio3.wav"/><Relationship Id="rId10" Type="http://schemas.openxmlformats.org/officeDocument/2006/relationships/image" Target="../media/image23.gif"/><Relationship Id="rId4" Type="http://schemas.openxmlformats.org/officeDocument/2006/relationships/audio" Target="../media/audio2.wav"/><Relationship Id="rId9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slide" Target="slide13.xml"/><Relationship Id="rId5" Type="http://schemas.openxmlformats.org/officeDocument/2006/relationships/audio" Target="../media/audio3.wav"/><Relationship Id="rId10" Type="http://schemas.openxmlformats.org/officeDocument/2006/relationships/image" Target="../media/image23.gif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52.svg"/><Relationship Id="rId18" Type="http://schemas.openxmlformats.org/officeDocument/2006/relationships/image" Target="../media/image35.png"/><Relationship Id="rId3" Type="http://schemas.openxmlformats.org/officeDocument/2006/relationships/image" Target="../media/image42.svg"/><Relationship Id="rId21" Type="http://schemas.openxmlformats.org/officeDocument/2006/relationships/image" Target="../media/image19.svg"/><Relationship Id="rId7" Type="http://schemas.openxmlformats.org/officeDocument/2006/relationships/image" Target="../media/image46.svg"/><Relationship Id="rId12" Type="http://schemas.openxmlformats.org/officeDocument/2006/relationships/image" Target="../media/image28.png"/><Relationship Id="rId17" Type="http://schemas.openxmlformats.org/officeDocument/2006/relationships/image" Target="../media/image56.svg"/><Relationship Id="rId2" Type="http://schemas.openxmlformats.org/officeDocument/2006/relationships/image" Target="../media/image24.png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50.svg"/><Relationship Id="rId15" Type="http://schemas.openxmlformats.org/officeDocument/2006/relationships/image" Target="../media/image54.svg"/><Relationship Id="rId10" Type="http://schemas.openxmlformats.org/officeDocument/2006/relationships/image" Target="../media/image27.png"/><Relationship Id="rId19" Type="http://schemas.openxmlformats.org/officeDocument/2006/relationships/image" Target="../media/image11.svg"/><Relationship Id="rId4" Type="http://schemas.openxmlformats.org/officeDocument/2006/relationships/image" Target="../media/image25.png"/><Relationship Id="rId9" Type="http://schemas.openxmlformats.org/officeDocument/2006/relationships/image" Target="../media/image48.svg"/><Relationship Id="rId14" Type="http://schemas.openxmlformats.org/officeDocument/2006/relationships/image" Target="../media/image33.png"/><Relationship Id="rId2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E1E7792-D85D-4705-926B-2A4F63364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2549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733915" y="709981"/>
            <a:ext cx="7344277" cy="1885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239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18665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xmlns="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788" y="5252331"/>
            <a:ext cx="8477891" cy="177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81"/>
          <p:cNvSpPr>
            <a:spLocks noChangeArrowheads="1" noChangeShapeType="1" noTextEdit="1"/>
          </p:cNvSpPr>
          <p:nvPr/>
        </p:nvSpPr>
        <p:spPr bwMode="auto">
          <a:xfrm>
            <a:off x="3939098" y="482053"/>
            <a:ext cx="3924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1939181" y="608958"/>
            <a:ext cx="1617663" cy="1617663"/>
            <a:chOff x="192" y="960"/>
            <a:chExt cx="1044" cy="1045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667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538" y="1675"/>
              <a:ext cx="24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Arial" charset="0"/>
                </a:rPr>
                <a:t>A</a:t>
              </a:r>
            </a:p>
          </p:txBody>
        </p:sp>
      </p:grpSp>
      <p:pic>
        <p:nvPicPr>
          <p:cNvPr id="22" name="Picture 4" descr="thuoc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371" y="2367506"/>
            <a:ext cx="8458200" cy="1006475"/>
          </a:xfrm>
          <a:prstGeom prst="rect">
            <a:avLst/>
          </a:prstGeom>
          <a:noFill/>
        </p:spPr>
      </p:pic>
      <p:grpSp>
        <p:nvGrpSpPr>
          <p:cNvPr id="23" name="Group 31"/>
          <p:cNvGrpSpPr>
            <a:grpSpLocks/>
          </p:cNvGrpSpPr>
          <p:nvPr/>
        </p:nvGrpSpPr>
        <p:grpSpPr bwMode="auto">
          <a:xfrm>
            <a:off x="7048549" y="608958"/>
            <a:ext cx="1617663" cy="1617663"/>
            <a:chOff x="192" y="960"/>
            <a:chExt cx="1044" cy="1045"/>
          </a:xfrm>
        </p:grpSpPr>
        <p:sp>
          <p:nvSpPr>
            <p:cNvPr id="24" name="Oval 32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" name="Oval 33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" name="Line 34"/>
            <p:cNvSpPr>
              <a:spLocks noChangeShapeType="1"/>
            </p:cNvSpPr>
            <p:nvPr/>
          </p:nvSpPr>
          <p:spPr bwMode="auto">
            <a:xfrm>
              <a:off x="720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35"/>
            <p:cNvSpPr txBox="1">
              <a:spLocks noChangeArrowheads="1"/>
            </p:cNvSpPr>
            <p:nvPr/>
          </p:nvSpPr>
          <p:spPr bwMode="auto">
            <a:xfrm>
              <a:off x="600" y="1680"/>
              <a:ext cx="24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Arial" charset="0"/>
                </a:rPr>
                <a:t>B</a:t>
              </a:r>
            </a:p>
          </p:txBody>
        </p:sp>
      </p:grpSp>
      <p:grpSp>
        <p:nvGrpSpPr>
          <p:cNvPr id="31" name="Group 36"/>
          <p:cNvGrpSpPr>
            <a:grpSpLocks/>
          </p:cNvGrpSpPr>
          <p:nvPr/>
        </p:nvGrpSpPr>
        <p:grpSpPr bwMode="auto">
          <a:xfrm>
            <a:off x="1837581" y="608958"/>
            <a:ext cx="1617663" cy="1617663"/>
            <a:chOff x="2248" y="1248"/>
            <a:chExt cx="1044" cy="104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2" name="Oval 37"/>
            <p:cNvSpPr>
              <a:spLocks noChangeArrowheads="1"/>
            </p:cNvSpPr>
            <p:nvPr/>
          </p:nvSpPr>
          <p:spPr bwMode="auto">
            <a:xfrm>
              <a:off x="2256" y="1248"/>
              <a:ext cx="1036" cy="103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3" name="Oval 38"/>
            <p:cNvSpPr>
              <a:spLocks noChangeArrowheads="1"/>
            </p:cNvSpPr>
            <p:nvPr/>
          </p:nvSpPr>
          <p:spPr bwMode="auto">
            <a:xfrm>
              <a:off x="2248" y="1248"/>
              <a:ext cx="1036" cy="103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" name="Line 39"/>
            <p:cNvSpPr>
              <a:spLocks noChangeShapeType="1"/>
            </p:cNvSpPr>
            <p:nvPr/>
          </p:nvSpPr>
          <p:spPr bwMode="auto">
            <a:xfrm>
              <a:off x="2776" y="2224"/>
              <a:ext cx="0" cy="69"/>
            </a:xfrm>
            <a:prstGeom prst="line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2656" y="1952"/>
              <a:ext cx="240" cy="29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2"/>
                  </a:solidFill>
                  <a:latin typeface="Arial" charset="0"/>
                </a:rPr>
                <a:t>A</a:t>
              </a:r>
            </a:p>
          </p:txBody>
        </p:sp>
      </p:grpSp>
      <p:sp>
        <p:nvSpPr>
          <p:cNvPr id="37" name="Line 42"/>
          <p:cNvSpPr>
            <a:spLocks noChangeShapeType="1"/>
          </p:cNvSpPr>
          <p:nvPr/>
        </p:nvSpPr>
        <p:spPr bwMode="auto">
          <a:xfrm>
            <a:off x="7857381" y="2259958"/>
            <a:ext cx="0" cy="1676400"/>
          </a:xfrm>
          <a:prstGeom prst="line">
            <a:avLst/>
          </a:prstGeom>
          <a:noFill/>
          <a:ln w="22225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43"/>
          <p:cNvSpPr>
            <a:spLocks noChangeShapeType="1"/>
          </p:cNvSpPr>
          <p:nvPr/>
        </p:nvSpPr>
        <p:spPr bwMode="auto">
          <a:xfrm>
            <a:off x="2675781" y="2259958"/>
            <a:ext cx="0" cy="1676400"/>
          </a:xfrm>
          <a:prstGeom prst="line">
            <a:avLst/>
          </a:prstGeom>
          <a:noFill/>
          <a:ln w="22225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44"/>
          <p:cNvSpPr>
            <a:spLocks noChangeShapeType="1"/>
          </p:cNvSpPr>
          <p:nvPr/>
        </p:nvSpPr>
        <p:spPr bwMode="auto">
          <a:xfrm>
            <a:off x="2675781" y="3860158"/>
            <a:ext cx="518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Text Box 45"/>
          <p:cNvSpPr txBox="1">
            <a:spLocks noChangeArrowheads="1"/>
          </p:cNvSpPr>
          <p:nvPr/>
        </p:nvSpPr>
        <p:spPr bwMode="auto">
          <a:xfrm>
            <a:off x="3959652" y="4041837"/>
            <a:ext cx="3883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10">
            <a:extLst>
              <a:ext uri="{FF2B5EF4-FFF2-40B4-BE49-F238E27FC236}">
                <a16:creationId xmlns:a16="http://schemas.microsoft.com/office/drawing/2014/main" xmlns="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6" t="3652" r="-379" b="-1809"/>
          <a:stretch/>
        </p:blipFill>
        <p:spPr bwMode="auto">
          <a:xfrm flipH="1">
            <a:off x="7754456" y="5293894"/>
            <a:ext cx="4421502" cy="174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25747" y="3398493"/>
            <a:ext cx="3281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9898" y="4743755"/>
            <a:ext cx="1056411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33316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4289 0.00092 " pathEditMode="fixed" rAng="0" ptsTypes="AA">
                                      <p:cBhvr>
                                        <p:cTn id="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/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xmlns="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450" y="5648360"/>
            <a:ext cx="6509282" cy="136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4">
            <a:extLst>
              <a:ext uri="{FF2B5EF4-FFF2-40B4-BE49-F238E27FC236}">
                <a16:creationId xmlns:a16="http://schemas.microsoft.com/office/drawing/2014/main" xmlns="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-2107091" y="-316761"/>
            <a:ext cx="3574944" cy="1163316"/>
          </a:xfrm>
          <a:prstGeom prst="rect">
            <a:avLst/>
          </a:prstGeom>
        </p:spPr>
      </p:pic>
      <p:pic>
        <p:nvPicPr>
          <p:cNvPr id="35" name="图片 8">
            <a:extLst>
              <a:ext uri="{FF2B5EF4-FFF2-40B4-BE49-F238E27FC236}">
                <a16:creationId xmlns:a16="http://schemas.microsoft.com/office/drawing/2014/main" xmlns="" id="{C83854B3-1847-4C08-85EF-EBB6A5DE4F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10972800" y="-316761"/>
            <a:ext cx="3623434" cy="1179095"/>
          </a:xfrm>
          <a:prstGeom prst="rect">
            <a:avLst/>
          </a:prstGeom>
        </p:spPr>
      </p:pic>
      <p:pic>
        <p:nvPicPr>
          <p:cNvPr id="29" name="图片 10">
            <a:extLst>
              <a:ext uri="{FF2B5EF4-FFF2-40B4-BE49-F238E27FC236}">
                <a16:creationId xmlns:a16="http://schemas.microsoft.com/office/drawing/2014/main" xmlns="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40034" y="5648360"/>
            <a:ext cx="6509282" cy="136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 descr="thuoc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3368" y="1762466"/>
            <a:ext cx="8331200" cy="1006475"/>
          </a:xfrm>
          <a:prstGeom prst="rect">
            <a:avLst/>
          </a:prstGeom>
          <a:noFill/>
        </p:spPr>
      </p:pic>
      <p:sp>
        <p:nvSpPr>
          <p:cNvPr id="43" name="Oval 5"/>
          <p:cNvSpPr>
            <a:spLocks noChangeArrowheads="1"/>
          </p:cNvSpPr>
          <p:nvPr/>
        </p:nvSpPr>
        <p:spPr bwMode="auto">
          <a:xfrm>
            <a:off x="2099164" y="127341"/>
            <a:ext cx="1605267" cy="1603731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2086768" y="127341"/>
            <a:ext cx="1605267" cy="1603731"/>
          </a:xfrm>
          <a:prstGeom prst="ellipse">
            <a:avLst/>
          </a:prstGeom>
          <a:solidFill>
            <a:srgbClr val="00CC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>
            <a:off x="2904896" y="1638192"/>
            <a:ext cx="0" cy="106812"/>
          </a:xfrm>
          <a:prstGeom prst="line">
            <a:avLst/>
          </a:prstGeom>
          <a:solidFill>
            <a:srgbClr val="00CCFF"/>
          </a:solidFill>
          <a:ln w="317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2718958" y="1241903"/>
            <a:ext cx="3718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9" name="Oval 10"/>
          <p:cNvSpPr>
            <a:spLocks noChangeArrowheads="1"/>
          </p:cNvSpPr>
          <p:nvPr/>
        </p:nvSpPr>
        <p:spPr bwMode="auto">
          <a:xfrm>
            <a:off x="7255972" y="38027"/>
            <a:ext cx="1605267" cy="1603731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" name="Oval 11"/>
          <p:cNvSpPr>
            <a:spLocks noChangeArrowheads="1"/>
          </p:cNvSpPr>
          <p:nvPr/>
        </p:nvSpPr>
        <p:spPr bwMode="auto">
          <a:xfrm>
            <a:off x="7268368" y="47464"/>
            <a:ext cx="1605267" cy="1603731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" name="Line 12"/>
          <p:cNvSpPr>
            <a:spLocks noChangeShapeType="1"/>
          </p:cNvSpPr>
          <p:nvPr/>
        </p:nvSpPr>
        <p:spPr bwMode="auto">
          <a:xfrm>
            <a:off x="8086496" y="1638192"/>
            <a:ext cx="0" cy="10681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7900558" y="1241903"/>
            <a:ext cx="3718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3" name="Line 19"/>
          <p:cNvSpPr>
            <a:spLocks noChangeShapeType="1"/>
          </p:cNvSpPr>
          <p:nvPr/>
        </p:nvSpPr>
        <p:spPr bwMode="auto">
          <a:xfrm>
            <a:off x="8093868" y="1778341"/>
            <a:ext cx="0" cy="1676400"/>
          </a:xfrm>
          <a:prstGeom prst="line">
            <a:avLst/>
          </a:prstGeom>
          <a:noFill/>
          <a:ln w="127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Line 20"/>
          <p:cNvSpPr>
            <a:spLocks noChangeShapeType="1"/>
          </p:cNvSpPr>
          <p:nvPr/>
        </p:nvSpPr>
        <p:spPr bwMode="auto">
          <a:xfrm>
            <a:off x="2899568" y="1778341"/>
            <a:ext cx="0" cy="1676400"/>
          </a:xfrm>
          <a:prstGeom prst="line">
            <a:avLst/>
          </a:prstGeom>
          <a:noFill/>
          <a:ln w="127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Line 21"/>
          <p:cNvSpPr>
            <a:spLocks noChangeShapeType="1"/>
          </p:cNvSpPr>
          <p:nvPr/>
        </p:nvSpPr>
        <p:spPr bwMode="auto">
          <a:xfrm>
            <a:off x="3001168" y="3238841"/>
            <a:ext cx="518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3167035" y="3321083"/>
            <a:ext cx="5105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</a:p>
        </p:txBody>
      </p: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2934973" y="2707838"/>
            <a:ext cx="5313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1362868" y="4077908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 </a:t>
            </a:r>
          </a:p>
        </p:txBody>
      </p:sp>
      <p:sp>
        <p:nvSpPr>
          <p:cNvPr id="59" name="Text Box 26"/>
          <p:cNvSpPr txBox="1">
            <a:spLocks noChangeArrowheads="1"/>
          </p:cNvSpPr>
          <p:nvPr/>
        </p:nvSpPr>
        <p:spPr bwMode="auto">
          <a:xfrm>
            <a:off x="106980" y="4952864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5483107" y="4936842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12,5 cm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12,6 cm.</a:t>
            </a:r>
          </a:p>
        </p:txBody>
      </p:sp>
      <p:sp>
        <p:nvSpPr>
          <p:cNvPr id="61" name="Text Box 28"/>
          <p:cNvSpPr txBox="1">
            <a:spLocks noChangeArrowheads="1"/>
          </p:cNvSpPr>
          <p:nvPr/>
        </p:nvSpPr>
        <p:spPr bwMode="auto">
          <a:xfrm>
            <a:off x="6924230" y="3713049"/>
            <a:ext cx="52677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12,5 cm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12,6 cm.</a:t>
            </a:r>
          </a:p>
        </p:txBody>
      </p:sp>
      <p:sp>
        <p:nvSpPr>
          <p:cNvPr id="62" name="Text Box 29"/>
          <p:cNvSpPr txBox="1">
            <a:spLocks noChangeArrowheads="1"/>
          </p:cNvSpPr>
          <p:nvPr/>
        </p:nvSpPr>
        <p:spPr bwMode="auto">
          <a:xfrm>
            <a:off x="6925468" y="411320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3" name="Text Box 30"/>
          <p:cNvSpPr txBox="1">
            <a:spLocks noChangeArrowheads="1"/>
          </p:cNvSpPr>
          <p:nvPr/>
        </p:nvSpPr>
        <p:spPr bwMode="auto">
          <a:xfrm>
            <a:off x="4772543" y="5027212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4759207" y="4954491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</p:spTree>
    <p:extLst>
      <p:ext uri="{BB962C8B-B14F-4D97-AF65-F5344CB8AC3E}">
        <p14:creationId xmlns:p14="http://schemas.microsoft.com/office/powerpoint/2010/main" val="10900482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2" grpId="1"/>
      <p:bldP spid="63" grpId="0"/>
      <p:bldP spid="63" grpId="1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B2193578-2D06-4CFF-AEF8-D40A6C716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56622" y="4937165"/>
            <a:ext cx="12854292" cy="2688530"/>
          </a:xfrm>
          <a:prstGeom prst="rect">
            <a:avLst/>
          </a:prstGeom>
        </p:spPr>
      </p:pic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1282236" y="698873"/>
            <a:ext cx="3143122" cy="31431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1288586" y="711573"/>
            <a:ext cx="3143122" cy="3143122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1290827" y="2292428"/>
            <a:ext cx="3133867" cy="246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470707" y="1778840"/>
            <a:ext cx="14805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 cm</a:t>
            </a:r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2793705" y="2246855"/>
            <a:ext cx="107957" cy="10795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" name="AutoShape 12"/>
          <p:cNvSpPr>
            <a:spLocks/>
          </p:cNvSpPr>
          <p:nvPr/>
        </p:nvSpPr>
        <p:spPr bwMode="auto">
          <a:xfrm rot="5400000" flipV="1">
            <a:off x="2621100" y="997290"/>
            <a:ext cx="444172" cy="31092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391539" y="636615"/>
            <a:ext cx="59537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cm. 	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6531559" y="3512571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3,14 =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8267989" y="3516591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12,56 (cm)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4595571" y="2885656"/>
            <a:ext cx="75964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73542" y="4193285"/>
            <a:ext cx="338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12,56 cm 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692400" y="5055146"/>
            <a:ext cx="3600450" cy="7214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673859" y="1670858"/>
            <a:ext cx="2975211" cy="8618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445168" y="663993"/>
            <a:ext cx="11606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3,14.</a:t>
            </a:r>
          </a:p>
        </p:txBody>
      </p:sp>
      <p:sp>
        <p:nvSpPr>
          <p:cNvPr id="4" name="AutoShape 9"/>
          <p:cNvSpPr>
            <a:spLocks/>
          </p:cNvSpPr>
          <p:nvPr/>
        </p:nvSpPr>
        <p:spPr bwMode="auto">
          <a:xfrm rot="5400000" flipV="1">
            <a:off x="2690553" y="747726"/>
            <a:ext cx="75347" cy="971645"/>
          </a:xfrm>
          <a:prstGeom prst="rightBrace">
            <a:avLst>
              <a:gd name="adj1" fmla="val 66667"/>
              <a:gd name="adj2" fmla="val 50000"/>
            </a:avLst>
          </a:prstGeom>
          <a:noFill/>
          <a:ln w="19050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238675" y="655331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324250" y="655331"/>
            <a:ext cx="2377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6"/>
          <p:cNvSpPr>
            <a:spLocks/>
          </p:cNvSpPr>
          <p:nvPr/>
        </p:nvSpPr>
        <p:spPr bwMode="auto">
          <a:xfrm rot="5400000" flipV="1">
            <a:off x="7176803" y="304115"/>
            <a:ext cx="182562" cy="1884717"/>
          </a:xfrm>
          <a:prstGeom prst="rightBrace">
            <a:avLst>
              <a:gd name="adj1" fmla="val 91667"/>
              <a:gd name="adj2" fmla="val 50000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2537726" y="127586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077584" y="127586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3769936" y="1822617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= 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4667870" y="1815086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x 3,14 </a:t>
            </a: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18785" y="2821855"/>
            <a:ext cx="22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4594443" y="2934472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1296349" y="2933891"/>
            <a:ext cx="383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6" name="Oval 27"/>
          <p:cNvSpPr>
            <a:spLocks noChangeArrowheads="1"/>
          </p:cNvSpPr>
          <p:nvPr/>
        </p:nvSpPr>
        <p:spPr bwMode="auto">
          <a:xfrm>
            <a:off x="9555422" y="2821855"/>
            <a:ext cx="2220591" cy="22205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7" name="Oval 28"/>
          <p:cNvSpPr>
            <a:spLocks noChangeArrowheads="1"/>
          </p:cNvSpPr>
          <p:nvPr/>
        </p:nvSpPr>
        <p:spPr bwMode="auto">
          <a:xfrm>
            <a:off x="9561772" y="2834555"/>
            <a:ext cx="2220591" cy="2220591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10466290" y="4213043"/>
            <a:ext cx="4968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9" name="Oval 31"/>
          <p:cNvSpPr>
            <a:spLocks noChangeArrowheads="1"/>
          </p:cNvSpPr>
          <p:nvPr/>
        </p:nvSpPr>
        <p:spPr bwMode="auto">
          <a:xfrm>
            <a:off x="10638446" y="3926121"/>
            <a:ext cx="76271" cy="7627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0" name="AutoShape 32"/>
          <p:cNvSpPr>
            <a:spLocks/>
          </p:cNvSpPr>
          <p:nvPr/>
        </p:nvSpPr>
        <p:spPr bwMode="auto">
          <a:xfrm rot="5400000" flipV="1">
            <a:off x="10490480" y="3067539"/>
            <a:ext cx="313803" cy="2196619"/>
          </a:xfrm>
          <a:prstGeom prst="rightBrace">
            <a:avLst>
              <a:gd name="adj1" fmla="val 58333"/>
              <a:gd name="adj2" fmla="val 50000"/>
            </a:avLst>
          </a:prstGeom>
          <a:noFill/>
          <a:ln w="12700">
            <a:solidFill>
              <a:srgbClr val="C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500306" y="3713009"/>
            <a:ext cx="685848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3,14.</a:t>
            </a:r>
          </a:p>
        </p:txBody>
      </p:sp>
      <p:sp>
        <p:nvSpPr>
          <p:cNvPr id="22" name="AutoShape 35"/>
          <p:cNvSpPr>
            <a:spLocks/>
          </p:cNvSpPr>
          <p:nvPr/>
        </p:nvSpPr>
        <p:spPr bwMode="auto">
          <a:xfrm rot="5400000">
            <a:off x="9989074" y="3306228"/>
            <a:ext cx="244069" cy="1046009"/>
          </a:xfrm>
          <a:prstGeom prst="leftBrace">
            <a:avLst>
              <a:gd name="adj1" fmla="val 35714"/>
              <a:gd name="adj2" fmla="val 50000"/>
            </a:avLst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2895600" y="5135563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 = </a:t>
            </a: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3657600" y="5135563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x 2 x 3,14 </a:t>
            </a:r>
          </a:p>
        </p:txBody>
      </p:sp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10552228" y="3498484"/>
            <a:ext cx="5230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6033713" y="6065565"/>
            <a:ext cx="45185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2314115" y="6065565"/>
            <a:ext cx="40546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1378952" y="6065565"/>
            <a:ext cx="1503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Text Box 46"/>
          <p:cNvSpPr txBox="1">
            <a:spLocks noChangeArrowheads="1"/>
          </p:cNvSpPr>
          <p:nvPr/>
        </p:nvSpPr>
        <p:spPr bwMode="auto">
          <a:xfrm>
            <a:off x="5384800" y="6065565"/>
            <a:ext cx="86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49"/>
          <p:cNvSpPr>
            <a:spLocks noChangeShapeType="1"/>
          </p:cNvSpPr>
          <p:nvPr/>
        </p:nvSpPr>
        <p:spPr bwMode="auto">
          <a:xfrm flipV="1">
            <a:off x="9549944" y="4002392"/>
            <a:ext cx="2220591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2" name="Line 50"/>
          <p:cNvSpPr>
            <a:spLocks noChangeShapeType="1"/>
          </p:cNvSpPr>
          <p:nvPr/>
        </p:nvSpPr>
        <p:spPr bwMode="auto">
          <a:xfrm flipV="1">
            <a:off x="9561772" y="3996246"/>
            <a:ext cx="1046009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3" name="Text Box 51"/>
          <p:cNvSpPr txBox="1">
            <a:spLocks noChangeArrowheads="1"/>
          </p:cNvSpPr>
          <p:nvPr/>
        </p:nvSpPr>
        <p:spPr bwMode="auto">
          <a:xfrm>
            <a:off x="10066738" y="3357823"/>
            <a:ext cx="418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17507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54167E-6 4.44444E-6 L -0.13151 0.23842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1192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9167E-6 2.59259E-6 L -0.22903 0.22546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1127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280"/>
                            </p:stCondLst>
                            <p:childTnLst>
                              <p:par>
                                <p:cTn id="1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" grpId="0"/>
      <p:bldP spid="4" grpId="0" animBg="1"/>
      <p:bldP spid="4" grpId="1" animBg="1"/>
      <p:bldP spid="5" grpId="0"/>
      <p:bldP spid="6" grpId="0"/>
      <p:bldP spid="7" grpId="0" animBg="1"/>
      <p:bldP spid="7" grpId="1" animBg="1"/>
      <p:bldP spid="8" grpId="0"/>
      <p:bldP spid="8" grpId="1"/>
      <p:bldP spid="9" grpId="0"/>
      <p:bldP spid="9" grpId="1"/>
      <p:bldP spid="10" grpId="0"/>
      <p:bldP spid="11" grpId="0"/>
      <p:bldP spid="13" grpId="0"/>
      <p:bldP spid="14" grpId="0"/>
      <p:bldP spid="15" grpId="0"/>
      <p:bldP spid="18" grpId="0"/>
      <p:bldP spid="18" grpId="1"/>
      <p:bldP spid="20" grpId="0" animBg="1"/>
      <p:bldP spid="20" grpId="1" animBg="1"/>
      <p:bldP spid="21" grpId="0"/>
      <p:bldP spid="22" grpId="0" animBg="1"/>
      <p:bldP spid="23" grpId="0"/>
      <p:bldP spid="24" grpId="0"/>
      <p:bldP spid="27" grpId="0"/>
      <p:bldP spid="28" grpId="0"/>
      <p:bldP spid="29" grpId="0"/>
      <p:bldP spid="30" grpId="0"/>
      <p:bldP spid="31" grpId="0" animBg="1"/>
      <p:bldP spid="31" grpId="1" animBg="1"/>
      <p:bldP spid="32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07A5DDBF-B022-46AA-8D19-6D031287F2FD}"/>
              </a:ext>
            </a:extLst>
          </p:cNvPr>
          <p:cNvSpPr/>
          <p:nvPr/>
        </p:nvSpPr>
        <p:spPr>
          <a:xfrm>
            <a:off x="1299412" y="1203158"/>
            <a:ext cx="8373978" cy="4505826"/>
          </a:xfrm>
          <a:prstGeom prst="rect">
            <a:avLst/>
          </a:prstGeom>
          <a:noFill/>
          <a:ln w="76200">
            <a:solidFill>
              <a:srgbClr val="C07A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Cloud 2"/>
          <p:cNvSpPr/>
          <p:nvPr/>
        </p:nvSpPr>
        <p:spPr>
          <a:xfrm>
            <a:off x="1326444" y="1277587"/>
            <a:ext cx="1989220" cy="1042737"/>
          </a:xfrm>
          <a:prstGeom prst="cloud">
            <a:avLst/>
          </a:prstGeom>
          <a:solidFill>
            <a:srgbClr val="ADD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图片 31">
            <a:extLst>
              <a:ext uri="{FF2B5EF4-FFF2-40B4-BE49-F238E27FC236}">
                <a16:creationId xmlns:a16="http://schemas.microsoft.com/office/drawing/2014/main" xmlns="" id="{F551D5D5-1435-45F0-8EB5-FC3C7DA49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6">
            <a:extLst>
              <a:ext uri="{FF2B5EF4-FFF2-40B4-BE49-F238E27FC236}">
                <a16:creationId xmlns:a16="http://schemas.microsoft.com/office/drawing/2014/main" xmlns="" id="{A9CEFE64-8930-4972-BC2E-1BD0C56F3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779" y="-803409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93000" y="1360214"/>
            <a:ext cx="1778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: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9918" y="1394985"/>
            <a:ext cx="6195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cm.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3273357" y="4008687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x 3,14 = 18,84 (cm)</a:t>
            </a:r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2699214" y="3302702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8" name="Text Box 40"/>
          <p:cNvSpPr txBox="1">
            <a:spLocks noChangeArrowheads="1"/>
          </p:cNvSpPr>
          <p:nvPr/>
        </p:nvSpPr>
        <p:spPr bwMode="auto">
          <a:xfrm>
            <a:off x="3431229" y="4714671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18,84 cm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1708" y="2512714"/>
            <a:ext cx="226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23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>
            <a:extLst>
              <a:ext uri="{FF2B5EF4-FFF2-40B4-BE49-F238E27FC236}">
                <a16:creationId xmlns:a16="http://schemas.microsoft.com/office/drawing/2014/main" xmlns="" id="{07A5DDBF-B022-46AA-8D19-6D031287F2FD}"/>
              </a:ext>
            </a:extLst>
          </p:cNvPr>
          <p:cNvSpPr/>
          <p:nvPr/>
        </p:nvSpPr>
        <p:spPr>
          <a:xfrm>
            <a:off x="336383" y="401713"/>
            <a:ext cx="11036967" cy="5356058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2380062" y="778760"/>
            <a:ext cx="8645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 cm.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98372" y="766163"/>
            <a:ext cx="1778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0112" y="1643126"/>
            <a:ext cx="226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3450566" y="3085873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2 x 3,14 = 31,4 (cm)</a:t>
            </a:r>
          </a:p>
        </p:txBody>
      </p: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2876423" y="2416770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3608438" y="3828739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31,4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xmlns="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 b="58246"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419" y="2333625"/>
            <a:ext cx="46148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7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Luyện</a:t>
            </a:r>
            <a:r>
              <a:rPr lang="en-US" altLang="zh-CN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tập</a:t>
            </a:r>
            <a:endParaRPr lang="zh-CN" alt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45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215" y="230138"/>
            <a:ext cx="913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d: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22">
            <a:extLst>
              <a:ext uri="{FF2B5EF4-FFF2-40B4-BE49-F238E27FC236}">
                <a16:creationId xmlns:a16="http://schemas.microsoft.com/office/drawing/2014/main" xmlns="" id="{3B043420-F416-4B2A-B99B-456A0269716F}"/>
              </a:ext>
            </a:extLst>
          </p:cNvPr>
          <p:cNvGrpSpPr/>
          <p:nvPr/>
        </p:nvGrpSpPr>
        <p:grpSpPr>
          <a:xfrm>
            <a:off x="229424" y="200531"/>
            <a:ext cx="852416" cy="852416"/>
            <a:chOff x="4775095" y="366988"/>
            <a:chExt cx="1233859" cy="1233859"/>
          </a:xfrm>
        </p:grpSpPr>
        <p:sp>
          <p:nvSpPr>
            <p:cNvPr id="18" name="椭圆 21">
              <a:extLst>
                <a:ext uri="{FF2B5EF4-FFF2-40B4-BE49-F238E27FC236}">
                  <a16:creationId xmlns:a16="http://schemas.microsoft.com/office/drawing/2014/main" xmlns="" id="{CF92F0FB-9193-4508-AE82-1CDF40AA4450}"/>
                </a:ext>
              </a:extLst>
            </p:cNvPr>
            <p:cNvSpPr/>
            <p:nvPr/>
          </p:nvSpPr>
          <p:spPr>
            <a:xfrm>
              <a:off x="4775095" y="366988"/>
              <a:ext cx="1233859" cy="1233859"/>
            </a:xfrm>
            <a:prstGeom prst="ellipse">
              <a:avLst/>
            </a:prstGeom>
            <a:solidFill>
              <a:srgbClr val="F07264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椭圆 20">
              <a:extLst>
                <a:ext uri="{FF2B5EF4-FFF2-40B4-BE49-F238E27FC236}">
                  <a16:creationId xmlns:a16="http://schemas.microsoft.com/office/drawing/2014/main" xmlns="" id="{092C7FCA-830B-4197-A312-E63DBA0201A2}"/>
                </a:ext>
              </a:extLst>
            </p:cNvPr>
            <p:cNvSpPr/>
            <p:nvPr/>
          </p:nvSpPr>
          <p:spPr>
            <a:xfrm>
              <a:off x="4872787" y="471879"/>
              <a:ext cx="1068186" cy="1068186"/>
            </a:xfrm>
            <a:prstGeom prst="ellips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椭圆 19">
              <a:extLst>
                <a:ext uri="{FF2B5EF4-FFF2-40B4-BE49-F238E27FC236}">
                  <a16:creationId xmlns:a16="http://schemas.microsoft.com/office/drawing/2014/main" xmlns="" id="{E8CB1A03-E19B-4E08-B221-A89241F1DAB3}"/>
                </a:ext>
              </a:extLst>
            </p:cNvPr>
            <p:cNvSpPr/>
            <p:nvPr/>
          </p:nvSpPr>
          <p:spPr>
            <a:xfrm>
              <a:off x="4945516" y="537409"/>
              <a:ext cx="893019" cy="893019"/>
            </a:xfrm>
            <a:prstGeom prst="ellipse">
              <a:avLst/>
            </a:prstGeom>
            <a:solidFill>
              <a:srgbClr val="F07264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13025" y="146855"/>
            <a:ext cx="938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760650" y="1333334"/>
            <a:ext cx="32513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d = 0,6 cm </a:t>
            </a: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760650" y="2782669"/>
            <a:ext cx="30458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d = 2,5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37">
                <a:extLst>
                  <a:ext uri="{FF2B5EF4-FFF2-40B4-BE49-F238E27FC236}">
                    <a16:creationId xmlns:a16="http://schemas.microsoft.com/office/drawing/2014/main" xmlns="" id="{DDA39203-458A-4E41-94A0-917091F711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0649" y="4074299"/>
                <a:ext cx="3251389" cy="1068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</mc:Choice>
        <mc:Fallback xmlns="">
          <p:sp>
            <p:nvSpPr>
              <p:cNvPr id="24" name="Text Box 37">
                <a:extLst>
                  <a:ext uri="{FF2B5EF4-FFF2-40B4-BE49-F238E27FC236}">
                    <a16:creationId xmlns:a16="http://schemas.microsoft.com/office/drawing/2014/main" id="{DDA39203-458A-4E41-94A0-917091F71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0649" y="4074299"/>
                <a:ext cx="3251389" cy="1068562"/>
              </a:xfrm>
              <a:prstGeom prst="rect">
                <a:avLst/>
              </a:prstGeom>
              <a:blipFill>
                <a:blip r:embed="rId3"/>
                <a:stretch>
                  <a:fillRect l="-6754" b="-1022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Box 23">
            <a:extLst>
              <a:ext uri="{FF2B5EF4-FFF2-40B4-BE49-F238E27FC236}">
                <a16:creationId xmlns:a16="http://schemas.microsoft.com/office/drawing/2014/main" xmlns="" id="{45F4EF55-6557-4C4F-9004-C6BDB2756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817" y="1381892"/>
            <a:ext cx="51093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0,6 x 3,14 = 1,884 cm</a:t>
            </a:r>
          </a:p>
        </p:txBody>
      </p:sp>
      <p:sp>
        <p:nvSpPr>
          <p:cNvPr id="37" name="Text Box 38">
            <a:extLst>
              <a:ext uri="{FF2B5EF4-FFF2-40B4-BE49-F238E27FC236}">
                <a16:creationId xmlns:a16="http://schemas.microsoft.com/office/drawing/2014/main" xmlns="" id="{F0A2BEFE-47D0-4B43-A140-36A87FD44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817" y="2844225"/>
            <a:ext cx="478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x 3,14 = 7,85 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8B6F8769-D6C7-4CB8-B3A2-3DAF9C0AB4E1}"/>
                  </a:ext>
                </a:extLst>
              </p:cNvPr>
              <p:cNvSpPr txBox="1"/>
              <p:nvPr/>
            </p:nvSpPr>
            <p:spPr>
              <a:xfrm>
                <a:off x="4592817" y="4220877"/>
                <a:ext cx="3822008" cy="923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𝟓𝟏𝟐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vi-VN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B6F8769-D6C7-4CB8-B3A2-3DAF9C0AB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817" y="4220877"/>
                <a:ext cx="3822008" cy="9233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3713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636DC9C-A2F2-44E5-B8CA-94B01CCDA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04435" y="-549158"/>
            <a:ext cx="1950370" cy="2131199"/>
          </a:xfrm>
          <a:prstGeom prst="rect">
            <a:avLst/>
          </a:prstGeom>
        </p:spPr>
      </p:pic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xmlns="" id="{1DC2D9EB-A02A-4D2E-907B-B559EED09F84}"/>
              </a:ext>
            </a:extLst>
          </p:cNvPr>
          <p:cNvCxnSpPr>
            <a:cxnSpLocks/>
          </p:cNvCxnSpPr>
          <p:nvPr/>
        </p:nvCxnSpPr>
        <p:spPr>
          <a:xfrm>
            <a:off x="0" y="6215808"/>
            <a:ext cx="12192000" cy="0"/>
          </a:xfrm>
          <a:prstGeom prst="line">
            <a:avLst/>
          </a:prstGeom>
          <a:ln w="120650">
            <a:solidFill>
              <a:srgbClr val="F19C1D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21">
            <a:extLst>
              <a:ext uri="{FF2B5EF4-FFF2-40B4-BE49-F238E27FC236}">
                <a16:creationId xmlns:a16="http://schemas.microsoft.com/office/drawing/2014/main" xmlns="" id="{CF92F0FB-9193-4508-AE82-1CDF40AA4450}"/>
              </a:ext>
            </a:extLst>
          </p:cNvPr>
          <p:cNvSpPr/>
          <p:nvPr/>
        </p:nvSpPr>
        <p:spPr>
          <a:xfrm>
            <a:off x="707072" y="247252"/>
            <a:ext cx="1115877" cy="1115877"/>
          </a:xfrm>
          <a:prstGeom prst="ellipse">
            <a:avLst/>
          </a:prstGeom>
          <a:solidFill>
            <a:schemeClr val="accent4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椭圆 20">
            <a:extLst>
              <a:ext uri="{FF2B5EF4-FFF2-40B4-BE49-F238E27FC236}">
                <a16:creationId xmlns:a16="http://schemas.microsoft.com/office/drawing/2014/main" xmlns="" id="{092C7FCA-830B-4197-A312-E63DBA0201A2}"/>
              </a:ext>
            </a:extLst>
          </p:cNvPr>
          <p:cNvSpPr/>
          <p:nvPr/>
        </p:nvSpPr>
        <p:spPr>
          <a:xfrm>
            <a:off x="795423" y="342113"/>
            <a:ext cx="966045" cy="966045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椭圆 19">
            <a:extLst>
              <a:ext uri="{FF2B5EF4-FFF2-40B4-BE49-F238E27FC236}">
                <a16:creationId xmlns:a16="http://schemas.microsoft.com/office/drawing/2014/main" xmlns="" id="{E8CB1A03-E19B-4E08-B221-A89241F1DAB3}"/>
              </a:ext>
            </a:extLst>
          </p:cNvPr>
          <p:cNvSpPr/>
          <p:nvPr/>
        </p:nvSpPr>
        <p:spPr>
          <a:xfrm>
            <a:off x="861197" y="401377"/>
            <a:ext cx="807628" cy="807628"/>
          </a:xfrm>
          <a:prstGeom prst="ellipse">
            <a:avLst/>
          </a:prstGeom>
          <a:solidFill>
            <a:schemeClr val="accent2">
              <a:lumMod val="7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6329" y="272718"/>
            <a:ext cx="662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87565" y="456813"/>
            <a:ext cx="7528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r: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9625" y="1522707"/>
            <a:ext cx="375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2,75 cm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9625" y="2839378"/>
            <a:ext cx="375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6,5 </a:t>
            </a:r>
            <a:r>
              <a:rPr lang="en-GB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6FF811B4-756E-45EB-A166-695F542EFC40}"/>
                  </a:ext>
                </a:extLst>
              </p:cNvPr>
              <p:cNvSpPr txBox="1"/>
              <p:nvPr/>
            </p:nvSpPr>
            <p:spPr>
              <a:xfrm>
                <a:off x="874740" y="4067762"/>
                <a:ext cx="1896417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F811B4-756E-45EB-A166-695F542EF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40" y="4067762"/>
                <a:ext cx="1896417" cy="921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11">
            <a:extLst>
              <a:ext uri="{FF2B5EF4-FFF2-40B4-BE49-F238E27FC236}">
                <a16:creationId xmlns:a16="http://schemas.microsoft.com/office/drawing/2014/main" xmlns="" id="{1C38EC12-521C-43A7-8A37-3205937D6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428" y="1562733"/>
            <a:ext cx="5615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2,75 x 2 x 3,14 = 17,27 cm</a:t>
            </a:r>
          </a:p>
        </p:txBody>
      </p:sp>
      <p:sp>
        <p:nvSpPr>
          <p:cNvPr id="34" name="Text Box 11">
            <a:extLst>
              <a:ext uri="{FF2B5EF4-FFF2-40B4-BE49-F238E27FC236}">
                <a16:creationId xmlns:a16="http://schemas.microsoft.com/office/drawing/2014/main" xmlns="" id="{53EED76D-E730-42D9-BC23-DCA558425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9020" y="2844225"/>
            <a:ext cx="5615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6,5 x 2 x 3,14 = 40,82 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D132EC41-FAEB-4983-9B23-5F25DECED917}"/>
                  </a:ext>
                </a:extLst>
              </p:cNvPr>
              <p:cNvSpPr txBox="1"/>
              <p:nvPr/>
            </p:nvSpPr>
            <p:spPr>
              <a:xfrm>
                <a:off x="4399020" y="4067762"/>
                <a:ext cx="4217950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vi-VN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132EC41-FAEB-4983-9B23-5F25DECED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020" y="4067762"/>
                <a:ext cx="4217950" cy="921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42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4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43269" y="1320140"/>
            <a:ext cx="4759842" cy="4282133"/>
            <a:chOff x="1024269" y="1167740"/>
            <a:chExt cx="4759842" cy="428213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A1F2A3E1-F16A-43A7-B33B-6350E10F59B7}"/>
                </a:ext>
              </a:extLst>
            </p:cNvPr>
            <p:cNvSpPr/>
            <p:nvPr/>
          </p:nvSpPr>
          <p:spPr>
            <a:xfrm>
              <a:off x="1162493" y="1292092"/>
              <a:ext cx="4483395" cy="403343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A4C2929A-F308-41C4-A7FA-78A556DB1492}"/>
                </a:ext>
              </a:extLst>
            </p:cNvPr>
            <p:cNvSpPr/>
            <p:nvPr/>
          </p:nvSpPr>
          <p:spPr>
            <a:xfrm>
              <a:off x="1024269" y="1167740"/>
              <a:ext cx="4759842" cy="428213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698" y="1433918"/>
              <a:ext cx="4048984" cy="3749776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1544750" y="133192"/>
            <a:ext cx="103232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0,75m.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88129" y="1488401"/>
            <a:ext cx="211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279657" y="2378501"/>
            <a:ext cx="5694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788891" y="3167985"/>
            <a:ext cx="586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 x 3,14 = 2,355 (m)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7782847" y="3957469"/>
            <a:ext cx="419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số: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2,355 m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8245" y="133192"/>
            <a:ext cx="1115877" cy="1115877"/>
            <a:chOff x="572490" y="467724"/>
            <a:chExt cx="852416" cy="852416"/>
          </a:xfrm>
        </p:grpSpPr>
        <p:sp>
          <p:nvSpPr>
            <p:cNvPr id="25" name="椭圆 21">
              <a:extLst>
                <a:ext uri="{FF2B5EF4-FFF2-40B4-BE49-F238E27FC236}">
                  <a16:creationId xmlns:a16="http://schemas.microsoft.com/office/drawing/2014/main" xmlns="" id="{CF92F0FB-9193-4508-AE82-1CDF40AA4450}"/>
                </a:ext>
              </a:extLst>
            </p:cNvPr>
            <p:cNvSpPr/>
            <p:nvPr/>
          </p:nvSpPr>
          <p:spPr>
            <a:xfrm>
              <a:off x="572490" y="467724"/>
              <a:ext cx="852416" cy="852416"/>
            </a:xfrm>
            <a:prstGeom prst="ellipse">
              <a:avLst/>
            </a:prstGeom>
            <a:solidFill>
              <a:schemeClr val="accent4">
                <a:lumMod val="75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椭圆 20">
              <a:extLst>
                <a:ext uri="{FF2B5EF4-FFF2-40B4-BE49-F238E27FC236}">
                  <a16:creationId xmlns:a16="http://schemas.microsoft.com/office/drawing/2014/main" xmlns="" id="{092C7FCA-830B-4197-A312-E63DBA0201A2}"/>
                </a:ext>
              </a:extLst>
            </p:cNvPr>
            <p:cNvSpPr/>
            <p:nvPr/>
          </p:nvSpPr>
          <p:spPr>
            <a:xfrm>
              <a:off x="639981" y="540188"/>
              <a:ext cx="737960" cy="737960"/>
            </a:xfrm>
            <a:prstGeom prst="ellips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椭圆 19">
              <a:extLst>
                <a:ext uri="{FF2B5EF4-FFF2-40B4-BE49-F238E27FC236}">
                  <a16:creationId xmlns:a16="http://schemas.microsoft.com/office/drawing/2014/main" xmlns="" id="{E8CB1A03-E19B-4E08-B221-A89241F1DAB3}"/>
                </a:ext>
              </a:extLst>
            </p:cNvPr>
            <p:cNvSpPr/>
            <p:nvPr/>
          </p:nvSpPr>
          <p:spPr>
            <a:xfrm>
              <a:off x="690226" y="585460"/>
              <a:ext cx="616945" cy="61694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48370" y="205754"/>
            <a:ext cx="662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4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3" y="4762376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-464141" y="0"/>
            <a:ext cx="3623434" cy="117909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347576" y="1179095"/>
            <a:ext cx="7809280" cy="838200"/>
          </a:xfrm>
          <a:prstGeom prst="roundRect">
            <a:avLst>
              <a:gd name="adj" fmla="val 34849"/>
            </a:avLst>
          </a:prstGeom>
          <a:solidFill>
            <a:srgbClr val="EFC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39720" y="1339085"/>
            <a:ext cx="6977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8793" y="1923860"/>
            <a:ext cx="45573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59408" y="4119753"/>
            <a:ext cx="818147" cy="81814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107324" y="1425873"/>
            <a:ext cx="3697271" cy="3659187"/>
            <a:chOff x="13616325" y="3148861"/>
            <a:chExt cx="3697271" cy="3659187"/>
          </a:xfrm>
        </p:grpSpPr>
        <p:sp>
          <p:nvSpPr>
            <p:cNvPr id="35" name="Oval 34"/>
            <p:cNvSpPr/>
            <p:nvPr/>
          </p:nvSpPr>
          <p:spPr>
            <a:xfrm>
              <a:off x="13636076" y="3148861"/>
              <a:ext cx="3677520" cy="3659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2"/>
            <p:cNvSpPr>
              <a:spLocks noChangeArrowheads="1"/>
            </p:cNvSpPr>
            <p:nvPr/>
          </p:nvSpPr>
          <p:spPr bwMode="auto">
            <a:xfrm flipH="1" flipV="1">
              <a:off x="15445125" y="4976701"/>
              <a:ext cx="74613" cy="10318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7" name="Text Box 42"/>
            <p:cNvSpPr txBox="1">
              <a:spLocks noChangeArrowheads="1"/>
            </p:cNvSpPr>
            <p:nvPr/>
          </p:nvSpPr>
          <p:spPr bwMode="auto">
            <a:xfrm>
              <a:off x="15108285" y="5024478"/>
              <a:ext cx="5603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 dirty="0"/>
                <a:t>O</a:t>
              </a:r>
              <a:endParaRPr lang="en-US" altLang="en-US" sz="2400" b="1" dirty="0"/>
            </a:p>
          </p:txBody>
        </p:sp>
        <p:sp>
          <p:nvSpPr>
            <p:cNvPr id="38" name="Line 14"/>
            <p:cNvSpPr>
              <a:spLocks noChangeShapeType="1"/>
            </p:cNvSpPr>
            <p:nvPr/>
          </p:nvSpPr>
          <p:spPr bwMode="auto">
            <a:xfrm>
              <a:off x="13616325" y="5052901"/>
              <a:ext cx="19050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Box 104"/>
            <p:cNvSpPr txBox="1">
              <a:spLocks noChangeArrowheads="1"/>
            </p:cNvSpPr>
            <p:nvPr/>
          </p:nvSpPr>
          <p:spPr bwMode="auto">
            <a:xfrm>
              <a:off x="14073525" y="4748101"/>
              <a:ext cx="1676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dirty="0"/>
                <a:t>2 cm</a:t>
              </a:r>
            </a:p>
          </p:txBody>
        </p:sp>
      </p:grpSp>
      <p:cxnSp>
        <p:nvCxnSpPr>
          <p:cNvPr id="9" name="Straight Connector 8"/>
          <p:cNvCxnSpPr>
            <a:stCxn id="35" idx="0"/>
          </p:cNvCxnSpPr>
          <p:nvPr/>
        </p:nvCxnSpPr>
        <p:spPr>
          <a:xfrm>
            <a:off x="9965835" y="1425873"/>
            <a:ext cx="44902" cy="365918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0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3" grpId="0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xmlns="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 b="58246"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761" y="2133075"/>
            <a:ext cx="528326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8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Vận</a:t>
            </a:r>
            <a:r>
              <a:rPr lang="en-US" altLang="zh-CN" sz="8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dụng</a:t>
            </a:r>
            <a:endParaRPr lang="zh-CN" altLang="en-US" sz="8000" b="1" dirty="0"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82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24377628-DF1B-4E0E-921D-1472A9A491F7}"/>
              </a:ext>
            </a:extLst>
          </p:cNvPr>
          <p:cNvGrpSpPr/>
          <p:nvPr/>
        </p:nvGrpSpPr>
        <p:grpSpPr>
          <a:xfrm>
            <a:off x="2832434" y="-228001"/>
            <a:ext cx="6603331" cy="1913424"/>
            <a:chOff x="2794334" y="781649"/>
            <a:chExt cx="6603331" cy="191342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386DCA44-D27D-4D52-8E32-607A6A7A07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0" t="92398" r="28166"/>
            <a:stretch/>
          </p:blipFill>
          <p:spPr>
            <a:xfrm flipV="1">
              <a:off x="2794334" y="1261266"/>
              <a:ext cx="6603331" cy="143380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010C7C32-33D8-494D-B605-220206E2AB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23" t="82807" r="9238" b="5858"/>
            <a:stretch/>
          </p:blipFill>
          <p:spPr>
            <a:xfrm rot="19895565">
              <a:off x="5276494" y="781649"/>
              <a:ext cx="1652714" cy="126123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590799" y="1643193"/>
            <a:ext cx="7486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/>
              <a:t>Trò</a:t>
            </a:r>
            <a:r>
              <a:rPr lang="en-GB" sz="4000" b="1" dirty="0"/>
              <a:t> </a:t>
            </a:r>
            <a:r>
              <a:rPr lang="en-GB" sz="4000" b="1" dirty="0" err="1"/>
              <a:t>chơi</a:t>
            </a:r>
            <a:r>
              <a:rPr lang="en-GB" sz="4000" b="1" dirty="0"/>
              <a:t>: </a:t>
            </a:r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Vượt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qua </a:t>
            </a:r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thử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thách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32434" y="2967557"/>
            <a:ext cx="684496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chat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zoom.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160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357563" y="590550"/>
            <a:ext cx="7239000" cy="146685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Quy tắc tính chu vi hình tròn là:</a:t>
            </a:r>
            <a:endParaRPr lang="vi-VN" altLang="en-US" sz="3600" b="1">
              <a:latin typeface="Arial" panose="020B0604020202020204" pitchFamily="34" charset="0"/>
            </a:endParaRPr>
          </a:p>
        </p:txBody>
      </p:sp>
      <p:grpSp>
        <p:nvGrpSpPr>
          <p:cNvPr id="14339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436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4087811" y="2405856"/>
            <a:ext cx="6200775" cy="1357313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000" b="1">
              <a:latin typeface="Arial" panose="020B0604020202020204" pitchFamily="34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9210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51138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0" y="2814638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819401" y="28908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4038601" y="4376739"/>
            <a:ext cx="6200775" cy="1195387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3,14.</a:t>
            </a:r>
            <a:endParaRPr lang="vi-VN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6355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1325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4529138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892426" y="4598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24063" y="785813"/>
            <a:ext cx="12954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381250" y="12954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14352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400800" y="5486400"/>
            <a:ext cx="1371600" cy="1371600"/>
            <a:chOff x="4320" y="2928"/>
            <a:chExt cx="1104" cy="1104"/>
          </a:xfrm>
        </p:grpSpPr>
        <p:sp>
          <p:nvSpPr>
            <p:cNvPr id="14362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436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34" name="Action Button: Return 33">
            <a:hlinkClick r:id="rId11" action="ppaction://hlinksldjump" highlightClick="1"/>
          </p:cNvPr>
          <p:cNvSpPr/>
          <p:nvPr/>
        </p:nvSpPr>
        <p:spPr>
          <a:xfrm>
            <a:off x="9310688" y="6143626"/>
            <a:ext cx="571500" cy="428625"/>
          </a:xfrm>
          <a:prstGeom prst="actionButtonRetur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4024313" y="2684464"/>
            <a:ext cx="6000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122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171" grpId="0" animBg="1"/>
      <p:bldP spid="6171" grpId="1" animBg="1"/>
      <p:bldP spid="35" grpId="0" build="allAtOnce"/>
      <p:bldP spid="35" grpI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581400" y="457200"/>
            <a:ext cx="7010400" cy="1042988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400" dirty="0">
                <a:latin typeface="Arial" panose="020B0604020202020204" pitchFamily="34" charset="0"/>
              </a:rPr>
              <a:t>Công thức tính chu vi hình tròn</a:t>
            </a:r>
            <a:r>
              <a:rPr lang="en-US" altLang="en-US" sz="3400" dirty="0">
                <a:latin typeface="Arial" panose="020B0604020202020204" pitchFamily="34" charset="0"/>
              </a:rPr>
              <a:t> </a:t>
            </a:r>
            <a:r>
              <a:rPr lang="en-US" altLang="en-US" sz="3400" dirty="0" err="1">
                <a:latin typeface="Arial" panose="020B0604020202020204" pitchFamily="34" charset="0"/>
              </a:rPr>
              <a:t>là</a:t>
            </a:r>
            <a:r>
              <a:rPr lang="en-US" altLang="en-US" sz="3400" dirty="0">
                <a:latin typeface="Arial" panose="020B0604020202020204" pitchFamily="34" charset="0"/>
              </a:rPr>
              <a:t>:</a:t>
            </a:r>
            <a:endParaRPr lang="vi-VN" altLang="en-US" sz="3400" dirty="0">
              <a:latin typeface="Arial" panose="020B0604020202020204" pitchFamily="34" charset="0"/>
            </a:endParaRPr>
          </a:p>
        </p:txBody>
      </p:sp>
      <p:grpSp>
        <p:nvGrpSpPr>
          <p:cNvPr id="15363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39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10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30400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0" y="19939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971801" y="2070100"/>
            <a:ext cx="3841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00831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8606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290195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892426" y="2971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0449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227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386238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819401" y="40084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209800" y="428625"/>
            <a:ext cx="12954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90800" y="885825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15378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6400800" y="5486400"/>
            <a:ext cx="1371600" cy="1371600"/>
            <a:chOff x="4320" y="2928"/>
            <a:chExt cx="1104" cy="1104"/>
          </a:xfrm>
        </p:grpSpPr>
        <p:sp>
          <p:nvSpPr>
            <p:cNvPr id="15395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396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4343400" y="1928814"/>
            <a:ext cx="5867400" cy="522287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C = d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4267200" y="2825751"/>
            <a:ext cx="59436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C = d x 2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4267200" y="3786189"/>
            <a:ext cx="58674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C = r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4" name="Action Button: Return 33">
            <a:hlinkClick r:id="rId11" action="ppaction://hlinksldjump" highlightClick="1"/>
          </p:cNvPr>
          <p:cNvSpPr/>
          <p:nvPr/>
        </p:nvSpPr>
        <p:spPr>
          <a:xfrm>
            <a:off x="9310689" y="6072189"/>
            <a:ext cx="428625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pic>
        <p:nvPicPr>
          <p:cNvPr id="3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49736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4751389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6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485775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2790826" y="493712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4238625" y="4714876"/>
            <a:ext cx="58674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C = r x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</a:t>
            </a: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41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2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  <p:bldP spid="11303" grpId="0" animBg="1"/>
      <p:bldP spid="11303" grpId="1" animBg="1"/>
      <p:bldP spid="11304" grpId="0" animBg="1"/>
      <p:bldP spid="11305" grpId="0" animBg="1"/>
      <p:bldP spid="16416" grpId="0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">
            <a:extLst>
              <a:ext uri="{FF2B5EF4-FFF2-40B4-BE49-F238E27FC236}">
                <a16:creationId xmlns="" xmlns:a16="http://schemas.microsoft.com/office/drawing/2014/main" id="{E5D6859B-DA55-470A-9562-205B06E20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05027" y="503185"/>
            <a:ext cx="9663926" cy="5433755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F1299DD9-E92A-429F-895A-8AF993FAE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233074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9B7954E6-5F3B-4132-8FE6-6D1DC0CB6F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="" xmlns:a16="http://schemas.microsoft.com/office/drawing/2014/main" id="{9F1F796A-651E-48F7-B189-D4B3D218394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="" xmlns:a16="http://schemas.microsoft.com/office/drawing/2014/main" id="{EABC4204-3F99-4041-BD76-3BB19910F41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="" xmlns:a16="http://schemas.microsoft.com/office/drawing/2014/main" id="{182FF27B-6FB4-43B8-A6EA-195F3D0105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8830452">
            <a:off x="-982330" y="52983"/>
            <a:ext cx="2302487" cy="753541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="" xmlns:a16="http://schemas.microsoft.com/office/drawing/2014/main" id="{DF6C4F6A-E0AC-4406-B2BA-FD3FDD54D65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33B7F26-231B-43A3-A5E9-457FE7955DA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9545363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ED38FF6-1C03-43F3-A098-5E38296076C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9662283">
            <a:off x="9329538" y="4836365"/>
            <a:ext cx="1157442" cy="1157442"/>
          </a:xfrm>
          <a:prstGeom prst="rect">
            <a:avLst/>
          </a:prstGeom>
        </p:spPr>
      </p:pic>
      <p:sp>
        <p:nvSpPr>
          <p:cNvPr id="14" name="TextBox 17">
            <a:extLst>
              <a:ext uri="{FF2B5EF4-FFF2-40B4-BE49-F238E27FC236}">
                <a16:creationId xmlns="" xmlns:a16="http://schemas.microsoft.com/office/drawing/2014/main" id="{B81C2E20-5BA0-4C2D-80AE-F6515B0C20AE}"/>
              </a:ext>
            </a:extLst>
          </p:cNvPr>
          <p:cNvSpPr txBox="1"/>
          <p:nvPr/>
        </p:nvSpPr>
        <p:spPr>
          <a:xfrm>
            <a:off x="2138903" y="3723064"/>
            <a:ext cx="281385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3"/>
              </a:lnSpc>
            </a:pPr>
            <a:endParaRPr lang="en-US" sz="3466" dirty="0">
              <a:solidFill>
                <a:srgbClr val="000000"/>
              </a:solidFill>
              <a:latin typeface="Bungee"/>
            </a:endParaRPr>
          </a:p>
        </p:txBody>
      </p:sp>
      <p:pic>
        <p:nvPicPr>
          <p:cNvPr id="16" name="Picture 10">
            <a:extLst>
              <a:ext uri="{FF2B5EF4-FFF2-40B4-BE49-F238E27FC236}">
                <a16:creationId xmlns="" xmlns:a16="http://schemas.microsoft.com/office/drawing/2014/main" id="{4C48CDBE-0082-42B0-BCBC-9E575A8AE992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153152" y="4616689"/>
            <a:ext cx="3283116" cy="2344929"/>
          </a:xfrm>
          <a:prstGeom prst="rect">
            <a:avLst/>
          </a:prstGeom>
        </p:spPr>
      </p:pic>
      <p:sp>
        <p:nvSpPr>
          <p:cNvPr id="17" name="Google Shape;2651;p56">
            <a:extLst>
              <a:ext uri="{FF2B5EF4-FFF2-40B4-BE49-F238E27FC236}">
                <a16:creationId xmlns="" xmlns:a16="http://schemas.microsoft.com/office/drawing/2014/main" id="{85C744FC-5D72-44DE-9E94-1D78E28BDCF1}"/>
              </a:ext>
            </a:extLst>
          </p:cNvPr>
          <p:cNvSpPr txBox="1">
            <a:spLocks/>
          </p:cNvSpPr>
          <p:nvPr/>
        </p:nvSpPr>
        <p:spPr>
          <a:xfrm>
            <a:off x="1351118" y="759189"/>
            <a:ext cx="9290130" cy="897759"/>
          </a:xfrm>
          <a:prstGeom prst="rect">
            <a:avLst/>
          </a:prstGeom>
        </p:spPr>
        <p:txBody>
          <a:bodyPr spcFirstLastPara="1" wrap="square" lIns="60000" tIns="60000" rIns="60000" bIns="6000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ĐỊNH HƯỚNG HỌC TẬP TIẾP THEO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64DB673-0730-4F85-8C0D-E3ABA355FD0E}"/>
              </a:ext>
            </a:extLst>
          </p:cNvPr>
          <p:cNvSpPr txBox="1"/>
          <p:nvPr/>
        </p:nvSpPr>
        <p:spPr>
          <a:xfrm>
            <a:off x="1502106" y="2228270"/>
            <a:ext cx="9204550" cy="19855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67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67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67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67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67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67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67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67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67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chu</a:t>
            </a:r>
            <a:r>
              <a:rPr lang="en-US" sz="2867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vi </a:t>
            </a:r>
            <a:r>
              <a:rPr lang="en-US" sz="2867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67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67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67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67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67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867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67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67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67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sz="2867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867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67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67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867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67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99.</a:t>
            </a:r>
            <a:endParaRPr lang="en-US" sz="2867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867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6677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6">
            <a:extLst>
              <a:ext uri="{FF2B5EF4-FFF2-40B4-BE49-F238E27FC236}">
                <a16:creationId xmlns:a16="http://schemas.microsoft.com/office/drawing/2014/main" xmlns="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58482" y="1176184"/>
            <a:ext cx="8542421" cy="919907"/>
          </a:xfrm>
          <a:prstGeom prst="roundRect">
            <a:avLst/>
          </a:prstGeom>
          <a:solidFill>
            <a:srgbClr val="EFC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AFCC46BA-739C-471A-828F-083BE0E7A4C8}"/>
              </a:ext>
            </a:extLst>
          </p:cNvPr>
          <p:cNvGrpSpPr/>
          <p:nvPr/>
        </p:nvGrpSpPr>
        <p:grpSpPr>
          <a:xfrm>
            <a:off x="246227" y="0"/>
            <a:ext cx="10707424" cy="1541243"/>
            <a:chOff x="-223283" y="519324"/>
            <a:chExt cx="10707424" cy="15412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E3EC0978-287F-43B6-97D9-D9B9E922A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/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76A18DB4-E1B4-4F02-B9E4-3C75907668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/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91F277DC-0D62-4996-AF01-75EBEF407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/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806608" y="1268486"/>
            <a:ext cx="849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4776" y="2272772"/>
            <a:ext cx="5317958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84776" y="2485409"/>
            <a:ext cx="642649" cy="64264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1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42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0" y="0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665018" y="387927"/>
            <a:ext cx="10446327" cy="1925782"/>
          </a:xfrm>
          <a:prstGeom prst="cloud">
            <a:avLst/>
          </a:prstGeom>
          <a:solidFill>
            <a:srgbClr val="D5C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94708" y="689098"/>
            <a:ext cx="6386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" b="99750" l="750" r="9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8" y="2444625"/>
            <a:ext cx="2183823" cy="2183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3" l="23444" r="7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1146" r="22202"/>
          <a:stretch/>
        </p:blipFill>
        <p:spPr>
          <a:xfrm>
            <a:off x="2758466" y="2654468"/>
            <a:ext cx="1861270" cy="1726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0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505" y="2496017"/>
            <a:ext cx="2043545" cy="2043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0" y="1905000"/>
            <a:ext cx="3048000" cy="304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0984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36347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67287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33505" y="4873324"/>
            <a:ext cx="225033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5514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Pizza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TOP Mẫu bánh sinh nhật ™【NGON - CHẤT LƯỢNG】Hương vị Organic -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2" b="100000" l="5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429" y="2406144"/>
            <a:ext cx="2435829" cy="205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2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4978" cy="685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3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:dissolve/>
      </p:transition>
    </mc:Choice>
    <mc:Fallback xmlns=""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6350" y="2736850"/>
            <a:ext cx="9717881" cy="267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811463" y="-127493"/>
            <a:ext cx="8800814" cy="2771775"/>
            <a:chOff x="2812029" y="-127637"/>
            <a:chExt cx="8800185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xmlns="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42589" y="-127637"/>
              <a:ext cx="3669625" cy="2771775"/>
              <a:chOff x="4138983" y="3355469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xmlns="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8983" y="3355469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xmlns="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6" name="文本框 15">
              <a:extLst>
                <a:ext uri="{FF2B5EF4-FFF2-40B4-BE49-F238E27FC236}">
                  <a16:creationId xmlns:a16="http://schemas.microsoft.com/office/drawing/2014/main" xmlns="" id="{9921A916-85D0-41A7-85F2-88A1FC899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1074" y="774399"/>
              <a:ext cx="50692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5400" b="1" dirty="0" err="1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Yêu</a:t>
              </a:r>
              <a:r>
                <a:rPr lang="en-US" altLang="zh-CN" sz="5400" b="1" dirty="0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5400" b="1" dirty="0" err="1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cầu</a:t>
              </a:r>
              <a:r>
                <a:rPr lang="en-US" altLang="zh-CN" sz="5400" b="1" dirty="0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5400" b="1" dirty="0" err="1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cần</a:t>
              </a:r>
              <a:r>
                <a:rPr lang="en-US" altLang="zh-CN" sz="5400" b="1" dirty="0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5400" b="1" dirty="0" err="1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đạt</a:t>
              </a:r>
              <a:endParaRPr lang="zh-CN" altLang="en-US" sz="5400" b="1" dirty="0">
                <a:latin typeface="+mj-lt"/>
                <a:ea typeface="字魂7号-温暖童稚体" panose="000005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xmlns="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3543300" y="134143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0262509D-CE4F-4811-9E53-3D2DFDAE1C3A}"/>
              </a:ext>
            </a:extLst>
          </p:cNvPr>
          <p:cNvSpPr/>
          <p:nvPr/>
        </p:nvSpPr>
        <p:spPr>
          <a:xfrm>
            <a:off x="836613" y="2278063"/>
            <a:ext cx="10547350" cy="34956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153" name="图片 31">
            <a:extLst>
              <a:ext uri="{FF2B5EF4-FFF2-40B4-BE49-F238E27FC236}">
                <a16:creationId xmlns:a16="http://schemas.microsoft.com/office/drawing/2014/main" xmlns="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5456" y="2798192"/>
            <a:ext cx="9248775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C528A021-8A48-4CFA-9413-BFFC15831944}"/>
              </a:ext>
            </a:extLst>
          </p:cNvPr>
          <p:cNvSpPr/>
          <p:nvPr/>
        </p:nvSpPr>
        <p:spPr>
          <a:xfrm>
            <a:off x="1980606" y="1236329"/>
            <a:ext cx="9076415" cy="458695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B1FFCFE-B600-48CF-9C12-7475B44824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3" t="21579" r="48641" b="20300"/>
          <a:stretch/>
        </p:blipFill>
        <p:spPr>
          <a:xfrm>
            <a:off x="867620" y="1920835"/>
            <a:ext cx="1874235" cy="40583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16238C86-8D81-4ACE-ADF2-DDA86FCD51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2234651" y="1987843"/>
            <a:ext cx="790072" cy="7326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57FF7B6-909D-42EE-86DC-ABA8B20E4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6622" y="4937165"/>
            <a:ext cx="12854292" cy="268853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60C48AC3-E64F-46DE-B375-CC083D6CEC0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E5EA"/>
              </a:clrFrom>
              <a:clrTo>
                <a:srgbClr val="FEE5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70" y="552587"/>
            <a:ext cx="6764552" cy="1055776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3154220" y="2001589"/>
            <a:ext cx="6729186" cy="309750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66097" y="2705725"/>
            <a:ext cx="5622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4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xmlns="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641" y="4872070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81"/>
          <p:cNvSpPr>
            <a:spLocks noChangeArrowheads="1" noChangeShapeType="1" noTextEdit="1"/>
          </p:cNvSpPr>
          <p:nvPr/>
        </p:nvSpPr>
        <p:spPr bwMode="auto">
          <a:xfrm>
            <a:off x="3870158" y="822325"/>
            <a:ext cx="3924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4115803" y="1408509"/>
            <a:ext cx="2114216" cy="21142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4122153" y="1421209"/>
            <a:ext cx="2114216" cy="2114216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2" name="Picture 258" descr="thuoc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8441" y="4225340"/>
            <a:ext cx="8458200" cy="1006475"/>
          </a:xfrm>
          <a:prstGeom prst="rect">
            <a:avLst/>
          </a:prstGeom>
          <a:noFill/>
        </p:spPr>
      </p:pic>
      <p:sp>
        <p:nvSpPr>
          <p:cNvPr id="23" name="Line 259"/>
          <p:cNvSpPr>
            <a:spLocks noChangeShapeType="1"/>
          </p:cNvSpPr>
          <p:nvPr/>
        </p:nvSpPr>
        <p:spPr bwMode="auto">
          <a:xfrm>
            <a:off x="5200986" y="3427152"/>
            <a:ext cx="1" cy="11207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260"/>
          <p:cNvSpPr txBox="1">
            <a:spLocks noChangeArrowheads="1"/>
          </p:cNvSpPr>
          <p:nvPr/>
        </p:nvSpPr>
        <p:spPr bwMode="auto">
          <a:xfrm>
            <a:off x="4995635" y="2914064"/>
            <a:ext cx="4979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A</a:t>
            </a:r>
          </a:p>
        </p:txBody>
      </p:sp>
      <p:sp>
        <p:nvSpPr>
          <p:cNvPr id="25" name="Line 261"/>
          <p:cNvSpPr>
            <a:spLocks noChangeShapeType="1"/>
          </p:cNvSpPr>
          <p:nvPr/>
        </p:nvSpPr>
        <p:spPr bwMode="auto">
          <a:xfrm>
            <a:off x="4085719" y="2512799"/>
            <a:ext cx="1087192" cy="1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262"/>
          <p:cNvSpPr txBox="1">
            <a:spLocks noChangeArrowheads="1"/>
          </p:cNvSpPr>
          <p:nvPr/>
        </p:nvSpPr>
        <p:spPr bwMode="auto">
          <a:xfrm>
            <a:off x="4248709" y="1957683"/>
            <a:ext cx="9959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+mj-lt"/>
                <a:cs typeface="Times New Roman" pitchFamily="18" charset="0"/>
              </a:rPr>
              <a:t>2 cm</a:t>
            </a:r>
          </a:p>
        </p:txBody>
      </p:sp>
      <p:sp>
        <p:nvSpPr>
          <p:cNvPr id="27" name="Oval 264"/>
          <p:cNvSpPr>
            <a:spLocks noChangeArrowheads="1"/>
          </p:cNvSpPr>
          <p:nvPr/>
        </p:nvSpPr>
        <p:spPr bwMode="auto">
          <a:xfrm>
            <a:off x="5144762" y="2461943"/>
            <a:ext cx="72617" cy="7261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58978" y="1923986"/>
            <a:ext cx="3416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组合 14">
            <a:extLst>
              <a:ext uri="{FF2B5EF4-FFF2-40B4-BE49-F238E27FC236}">
                <a16:creationId xmlns:a16="http://schemas.microsoft.com/office/drawing/2014/main" xmlns="" id="{AFCC46BA-739C-471A-828F-083BE0E7A4C8}"/>
              </a:ext>
            </a:extLst>
          </p:cNvPr>
          <p:cNvGrpSpPr/>
          <p:nvPr/>
        </p:nvGrpSpPr>
        <p:grpSpPr>
          <a:xfrm>
            <a:off x="742288" y="-102051"/>
            <a:ext cx="10707424" cy="1541243"/>
            <a:chOff x="-223283" y="519324"/>
            <a:chExt cx="10707424" cy="1541243"/>
          </a:xfrm>
        </p:grpSpPr>
        <p:pic>
          <p:nvPicPr>
            <p:cNvPr id="40" name="图片 5">
              <a:extLst>
                <a:ext uri="{FF2B5EF4-FFF2-40B4-BE49-F238E27FC236}">
                  <a16:creationId xmlns:a16="http://schemas.microsoft.com/office/drawing/2014/main" xmlns="" id="{E3EC0978-287F-43B6-97D9-D9B9E922A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/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41" name="图片 12">
              <a:extLst>
                <a:ext uri="{FF2B5EF4-FFF2-40B4-BE49-F238E27FC236}">
                  <a16:creationId xmlns:a16="http://schemas.microsoft.com/office/drawing/2014/main" xmlns="" id="{76A18DB4-E1B4-4F02-B9E4-3C75907668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/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xmlns="" id="{91F277DC-0D62-4996-AF01-75EBEF407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/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  <p:grpSp>
        <p:nvGrpSpPr>
          <p:cNvPr id="43" name="组合 10">
            <a:extLst>
              <a:ext uri="{FF2B5EF4-FFF2-40B4-BE49-F238E27FC236}">
                <a16:creationId xmlns:a16="http://schemas.microsoft.com/office/drawing/2014/main" xmlns="" id="{55BFDE17-8454-41EF-B176-85A4F03E5F48}"/>
              </a:ext>
            </a:extLst>
          </p:cNvPr>
          <p:cNvGrpSpPr>
            <a:grpSpLocks/>
          </p:cNvGrpSpPr>
          <p:nvPr/>
        </p:nvGrpSpPr>
        <p:grpSpPr bwMode="auto">
          <a:xfrm>
            <a:off x="9407938" y="4997450"/>
            <a:ext cx="3669887" cy="2771775"/>
            <a:chOff x="3393422" y="3429000"/>
            <a:chExt cx="3117731" cy="2201738"/>
          </a:xfrm>
        </p:grpSpPr>
        <p:pic>
          <p:nvPicPr>
            <p:cNvPr id="44" name="图片 11">
              <a:extLst>
                <a:ext uri="{FF2B5EF4-FFF2-40B4-BE49-F238E27FC236}">
                  <a16:creationId xmlns:a16="http://schemas.microsoft.com/office/drawing/2014/main" xmlns="" id="{9573762D-1087-49E4-93F6-9AC74C56A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图片 12">
              <a:extLst>
                <a:ext uri="{FF2B5EF4-FFF2-40B4-BE49-F238E27FC236}">
                  <a16:creationId xmlns:a16="http://schemas.microsoft.com/office/drawing/2014/main" xmlns="" id="{FDC4EFAD-FEBB-45AF-9950-1D18D274B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组合 10">
            <a:extLst>
              <a:ext uri="{FF2B5EF4-FFF2-40B4-BE49-F238E27FC236}">
                <a16:creationId xmlns:a16="http://schemas.microsoft.com/office/drawing/2014/main" xmlns="" id="{55BFDE17-8454-41EF-B176-85A4F03E5F4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839462" y="4789520"/>
            <a:ext cx="3669887" cy="2771775"/>
            <a:chOff x="3393422" y="3429000"/>
            <a:chExt cx="3117731" cy="2201738"/>
          </a:xfrm>
        </p:grpSpPr>
        <p:pic>
          <p:nvPicPr>
            <p:cNvPr id="47" name="图片 11">
              <a:extLst>
                <a:ext uri="{FF2B5EF4-FFF2-40B4-BE49-F238E27FC236}">
                  <a16:creationId xmlns:a16="http://schemas.microsoft.com/office/drawing/2014/main" xmlns="" id="{9573762D-1087-49E4-93F6-9AC74C56A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图片 12">
              <a:extLst>
                <a:ext uri="{FF2B5EF4-FFF2-40B4-BE49-F238E27FC236}">
                  <a16:creationId xmlns:a16="http://schemas.microsoft.com/office/drawing/2014/main" xmlns="" id="{FDC4EFAD-FEBB-45AF-9950-1D18D274B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384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3" grpId="0" animBg="1"/>
      <p:bldP spid="23" grpId="1" animBg="1"/>
      <p:bldP spid="2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xmlns="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81"/>
          <p:cNvSpPr>
            <a:spLocks noChangeArrowheads="1" noChangeShapeType="1" noTextEdit="1"/>
          </p:cNvSpPr>
          <p:nvPr/>
        </p:nvSpPr>
        <p:spPr bwMode="auto">
          <a:xfrm>
            <a:off x="3870158" y="822325"/>
            <a:ext cx="3924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30" name="图片 4">
            <a:extLst>
              <a:ext uri="{FF2B5EF4-FFF2-40B4-BE49-F238E27FC236}">
                <a16:creationId xmlns:a16="http://schemas.microsoft.com/office/drawing/2014/main" xmlns="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246724" y="232777"/>
            <a:ext cx="3623434" cy="1179095"/>
          </a:xfrm>
          <a:prstGeom prst="rect">
            <a:avLst/>
          </a:prstGeom>
        </p:spPr>
      </p:pic>
      <p:pic>
        <p:nvPicPr>
          <p:cNvPr id="15" name="Picture 6" descr="thuoc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7544" y="3390900"/>
            <a:ext cx="9146089" cy="1006475"/>
          </a:xfrm>
          <a:prstGeom prst="rect">
            <a:avLst/>
          </a:prstGeom>
          <a:noFill/>
        </p:spPr>
      </p:pic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5133808" y="50633"/>
            <a:ext cx="1924384" cy="1924384"/>
            <a:chOff x="2264" y="1256"/>
            <a:chExt cx="1019" cy="101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2272" y="1256"/>
              <a:ext cx="1011" cy="101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2264" y="1256"/>
              <a:ext cx="1011" cy="1010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2779" y="2208"/>
              <a:ext cx="0" cy="67"/>
            </a:xfrm>
            <a:prstGeom prst="line">
              <a:avLst/>
            </a:prstGeom>
            <a:grp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2656" y="1898"/>
              <a:ext cx="234" cy="3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pic>
        <p:nvPicPr>
          <p:cNvPr id="31" name="图片 10">
            <a:extLst>
              <a:ext uri="{FF2B5EF4-FFF2-40B4-BE49-F238E27FC236}">
                <a16:creationId xmlns:a16="http://schemas.microsoft.com/office/drawing/2014/main" xmlns="" id="{E2A91F7C-560F-4B59-A45F-9D7FE9B4FA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26"/>
          <a:stretch/>
        </p:blipFill>
        <p:spPr>
          <a:xfrm>
            <a:off x="10049374" y="2209530"/>
            <a:ext cx="2143259" cy="491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35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04083E-17 L -0.42187 0.2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46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534</TotalTime>
  <Words>771</Words>
  <Application>Microsoft Office PowerPoint</Application>
  <PresentationFormat>Widescreen</PresentationFormat>
  <Paragraphs>163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微软雅黑</vt:lpstr>
      <vt:lpstr>.VnHelvetInsH</vt:lpstr>
      <vt:lpstr>.VnTime</vt:lpstr>
      <vt:lpstr>Arial</vt:lpstr>
      <vt:lpstr>Bungee</vt:lpstr>
      <vt:lpstr>Calibri</vt:lpstr>
      <vt:lpstr>Cambria Math</vt:lpstr>
      <vt:lpstr>Times New Roman</vt:lpstr>
      <vt:lpstr>字魂7号-温暖童稚体</vt:lpstr>
      <vt:lpstr>等线</vt:lpstr>
      <vt:lpstr>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subject>9Slide.vn</dc:subject>
  <dc:creator>Admin</dc:creator>
  <dc:description>9Slide.vn</dc:description>
  <cp:lastModifiedBy>Admin</cp:lastModifiedBy>
  <cp:revision>88</cp:revision>
  <dcterms:created xsi:type="dcterms:W3CDTF">2019-10-17T09:10:34Z</dcterms:created>
  <dcterms:modified xsi:type="dcterms:W3CDTF">2022-01-17T08:40:22Z</dcterms:modified>
  <cp:category>9Slide.vn</cp:category>
</cp:coreProperties>
</file>