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5" r:id="rId2"/>
    <p:sldId id="260" r:id="rId3"/>
    <p:sldId id="258" r:id="rId4"/>
    <p:sldId id="259" r:id="rId5"/>
    <p:sldId id="279" r:id="rId6"/>
    <p:sldId id="270" r:id="rId7"/>
    <p:sldId id="269" r:id="rId8"/>
    <p:sldId id="266" r:id="rId9"/>
    <p:sldId id="267" r:id="rId10"/>
    <p:sldId id="274" r:id="rId11"/>
    <p:sldId id="273" r:id="rId12"/>
    <p:sldId id="288" r:id="rId13"/>
    <p:sldId id="268" r:id="rId14"/>
    <p:sldId id="292" r:id="rId15"/>
    <p:sldId id="293" r:id="rId16"/>
    <p:sldId id="291" r:id="rId17"/>
    <p:sldId id="280" r:id="rId18"/>
    <p:sldId id="290" r:id="rId19"/>
    <p:sldId id="271" r:id="rId20"/>
    <p:sldId id="294" r:id="rId21"/>
    <p:sldId id="285" r:id="rId22"/>
    <p:sldId id="282" r:id="rId23"/>
    <p:sldId id="283" r:id="rId24"/>
    <p:sldId id="281" r:id="rId25"/>
    <p:sldId id="296" r:id="rId26"/>
    <p:sldId id="287" r:id="rId27"/>
    <p:sldId id="295" r:id="rId28"/>
    <p:sldId id="286" r:id="rId29"/>
    <p:sldId id="261" r:id="rId30"/>
    <p:sldId id="262" r:id="rId31"/>
    <p:sldId id="263" r:id="rId32"/>
    <p:sldId id="264" r:id="rId33"/>
  </p:sldIdLst>
  <p:sldSz cx="9144000" cy="5143500" type="screen16x9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660066"/>
    <a:srgbClr val="0000FF"/>
    <a:srgbClr val="FFCCFF"/>
    <a:srgbClr val="FFFF99"/>
    <a:srgbClr val="99FF33"/>
    <a:srgbClr val="FFFF00"/>
    <a:srgbClr val="00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94624" autoAdjust="0"/>
  </p:normalViewPr>
  <p:slideViewPr>
    <p:cSldViewPr>
      <p:cViewPr>
        <p:scale>
          <a:sx n="102" d="100"/>
          <a:sy n="102" d="100"/>
        </p:scale>
        <p:origin x="-450" y="-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42125-3789-4C2F-B607-6432C1513601}" type="datetimeFigureOut">
              <a:rPr lang="vi-VN" smtClean="0"/>
              <a:pPr/>
              <a:t>10/06/2021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93875-64F0-4295-A93E-A7C4D78FB6E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3609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3875-64F0-4295-A93E-A7C4D78FB6E6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60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3875-64F0-4295-A93E-A7C4D78FB6E6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4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3875-64F0-4295-A93E-A7C4D78FB6E6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665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3875-64F0-4295-A93E-A7C4D78FB6E6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151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3875-64F0-4295-A93E-A7C4D78FB6E6}" type="slidenum">
              <a:rPr lang="vi-VN" smtClean="0"/>
              <a:pPr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0826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3875-64F0-4295-A93E-A7C4D78FB6E6}" type="slidenum">
              <a:rPr lang="vi-VN" smtClean="0"/>
              <a:pPr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63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file:///C:\Users\Phuong\Desktop\Nguoi%20di%20san%20va%20con%20nai\Nguoi%20di%20san%20va%20con%20nai\nhac%20hieu\Nhac%20nhe%20ke%20chuyen.mp3" TargetMode="External"/><Relationship Id="rId1" Type="http://schemas.microsoft.com/office/2007/relationships/media" Target="file:///C:\Users\Phuong\Desktop\Nguoi%20di%20san%20va%20con%20nai\Nguoi%20di%20san%20va%20con%20nai\nhac%20hieu\Nhac%20nhe%20ke%20chuyen.mp3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file:///C:\Users\Phuong\Desktop\Nguoi%20di%20san%20va%20con%20nai\Nguoi%20di%20san%20va%20con%20nai\nhac%20hieu\hanh%20khuc%20toi%20truong%20moi.mp3" TargetMode="External"/><Relationship Id="rId1" Type="http://schemas.microsoft.com/office/2007/relationships/media" Target="file:///C:\Users\Phuong\Desktop\Nguoi%20di%20san%20va%20con%20nai\Nguoi%20di%20san%20va%20con%20nai\nhac%20hieu\hanh%20khuc%20toi%20truong%20moi.mp3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file:///C:\Users\Phuong\Desktop\Nguoi%20di%20san%20va%20con%20nai\Nguoi%20di%20san%20va%20con%20nai\nhac%20hieu\hanh%20khuc%20toi%20truong%20moi.mp3" TargetMode="External"/><Relationship Id="rId1" Type="http://schemas.microsoft.com/office/2007/relationships/media" Target="file:///C:\Users\Phuong\Desktop\Nguoi%20di%20san%20va%20con%20nai\Nguoi%20di%20san%20va%20con%20nai\nhac%20hieu\hanh%20khuc%20toi%20truong%20moi.mp3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Phuong\Desktop\Nguoi%20di%20san%20va%20con%20nai\Nguoi%20di%20san%20va%20con%20nai\Ke%20chuyen\Doan%205.wmv" TargetMode="External"/><Relationship Id="rId1" Type="http://schemas.microsoft.com/office/2007/relationships/media" Target="file:///C:\Users\Phuong\Desktop\Nguoi%20di%20san%20va%20con%20nai\Nguoi%20di%20san%20va%20con%20nai\Ke%20chuyen\Doan%205.wmv" TargetMode="Externa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Phuong\Desktop\Nguoi%20di%20san%20va%20con%20nai\Nguoi%20di%20san%20va%20con%20nai\nhac%20hieu\Vui%20den%20truong.mp3" TargetMode="External"/><Relationship Id="rId1" Type="http://schemas.microsoft.com/office/2007/relationships/media" Target="file:///C:\Users\Phuong\Desktop\Nguoi%20di%20san%20va%20con%20nai\Nguoi%20di%20san%20va%20con%20nai\nhac%20hieu\Vui%20den%20truong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Phuong\Desktop\Nguoi%20di%20san%20va%20con%20nai\Nguoi%20di%20san%20va%20con%20nai\nhac%20hieu\Ket%20thuc%20bai%20Nguoi%20di%20san%20va%20con%20nai.mp4" TargetMode="External"/><Relationship Id="rId1" Type="http://schemas.microsoft.com/office/2007/relationships/media" Target="file:///C:\Users\Phuong\Desktop\Nguoi%20di%20san%20va%20con%20nai\Nguoi%20di%20san%20va%20con%20nai\nhac%20hieu\Ket%20thuc%20bai%20Nguoi%20di%20san%20va%20con%20nai.mp4" TargetMode="Externa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file:///C:\Users\Phuong\Desktop\Nguoi%20di%20san%20va%20con%20nai\Nguoi%20di%20san%20va%20con%20nai\cau%20chuyen\dung.mp3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55.png"/><Relationship Id="rId2" Type="http://schemas.openxmlformats.org/officeDocument/2006/relationships/video" Target="file:///C:\Users\Phuong\Desktop\Nguoi%20di%20san%20va%20con%20nai\Nguoi%20di%20san%20va%20con%20nai\cau%20chuyen\C&#226;u%20chuy&#7879;n%20th&#7913;%20nh&#7845;t\C&#226;u%20chuy&#7879;n%20th&#7913;%20nh&#7845;t.wmv" TargetMode="External"/><Relationship Id="rId1" Type="http://schemas.microsoft.com/office/2007/relationships/media" Target="file:///C:\Users\Phuong\Desktop\Nguoi%20di%20san%20va%20con%20nai\Nguoi%20di%20san%20va%20con%20nai\cau%20chuyen\C&#226;u%20chuy&#7879;n%20th&#7913;%20nh&#7845;t\C&#226;u%20chuy&#7879;n%20th&#7913;%20nh&#7845;t.wmv" TargetMode="External"/><Relationship Id="rId6" Type="http://schemas.openxmlformats.org/officeDocument/2006/relationships/image" Target="../media/image13.jpe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file:///C:\Users\Phuong\Desktop\Nguoi%20di%20san%20va%20con%20nai\Nguoi%20di%20san%20va%20con%20nai\cau%20chuyen\dung.mp3" TargetMode="Externa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file:///C:\Users\Phuong\Desktop\Nguoi%20di%20san%20va%20con%20nai\Nguoi%20di%20san%20va%20con%20nai\cau%20chuyen\dung.mp3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57.png"/><Relationship Id="rId2" Type="http://schemas.openxmlformats.org/officeDocument/2006/relationships/video" Target="file:///C:\Users\Phuong\Desktop\Nguoi%20di%20san%20va%20con%20nai\Nguoi%20di%20san%20va%20con%20nai\cau%20chuyen\C&#226;u%20chuy&#7879;n%20th&#7913;%20hai\C&#226;u%20chuy&#7879;n%20th&#7913;%20hai.wmv" TargetMode="External"/><Relationship Id="rId1" Type="http://schemas.microsoft.com/office/2007/relationships/media" Target="file:///C:\Users\Phuong\Desktop\Nguoi%20di%20san%20va%20con%20nai\Nguoi%20di%20san%20va%20con%20nai\cau%20chuyen\C&#226;u%20chuy&#7879;n%20th&#7913;%20hai\C&#226;u%20chuy&#7879;n%20th&#7913;%20hai.wmv" TargetMode="External"/><Relationship Id="rId6" Type="http://schemas.openxmlformats.org/officeDocument/2006/relationships/image" Target="../media/image13.jpe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file:///C:\Users\Phuong\Desktop\Nguoi%20di%20san%20va%20con%20nai\Nguoi%20di%20san%20va%20con%20nai\cau%20chuyen\dung.mp3" TargetMode="External"/><Relationship Id="rId9" Type="http://schemas.openxmlformats.org/officeDocument/2006/relationships/slide" Target="slide5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file:///C:\Users\Phuong\Desktop\Nguoi%20di%20san%20va%20con%20nai\Nguoi%20di%20san%20va%20con%20nai\cau%20chuyen\dung.mp3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59.png"/><Relationship Id="rId2" Type="http://schemas.openxmlformats.org/officeDocument/2006/relationships/video" Target="file:///C:\Users\Phuong\Desktop\Nguoi%20di%20san%20va%20con%20nai\Nguoi%20di%20san%20va%20con%20nai\cau%20chuyen\C&#226;u%20chuy&#7879;n%20th&#7913;%20ba\C&#226;u%20chuy&#7879;n%20th&#7913;%20ba.wmv" TargetMode="External"/><Relationship Id="rId1" Type="http://schemas.microsoft.com/office/2007/relationships/media" Target="file:///C:\Users\Phuong\Desktop\Nguoi%20di%20san%20va%20con%20nai\Nguoi%20di%20san%20va%20con%20nai\cau%20chuyen\C&#226;u%20chuy&#7879;n%20th&#7913;%20ba\C&#226;u%20chuy&#7879;n%20th&#7913;%20ba.wmv" TargetMode="External"/><Relationship Id="rId6" Type="http://schemas.openxmlformats.org/officeDocument/2006/relationships/image" Target="../media/image13.jpe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file:///C:\Users\Phuong\Desktop\Nguoi%20di%20san%20va%20con%20nai\Nguoi%20di%20san%20va%20con%20nai\cau%20chuyen\dung.mp3" TargetMode="External"/><Relationship Id="rId9" Type="http://schemas.openxmlformats.org/officeDocument/2006/relationships/slide" Target="slide5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file:///C:\Users\Phuong\Desktop\Nguoi%20di%20san%20va%20con%20nai\Nguoi%20di%20san%20va%20con%20nai\cau%20chuyen\dung.mp3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61.png"/><Relationship Id="rId2" Type="http://schemas.openxmlformats.org/officeDocument/2006/relationships/video" Target="file:///C:\Users\Phuong\Desktop\Nguoi%20di%20san%20va%20con%20nai\Nguoi%20di%20san%20va%20con%20nai\cau%20chuyen\C&#226;u%20chuy&#7879;n%20th&#7913;%20t&#432;\C&#226;u%20chuy&#7879;n%20th&#7913;%20t&#432;.wmv" TargetMode="External"/><Relationship Id="rId1" Type="http://schemas.microsoft.com/office/2007/relationships/media" Target="file:///C:\Users\Phuong\Desktop\Nguoi%20di%20san%20va%20con%20nai\Nguoi%20di%20san%20va%20con%20nai\cau%20chuyen\C&#226;u%20chuy&#7879;n%20th&#7913;%20t&#432;\C&#226;u%20chuy&#7879;n%20th&#7913;%20t&#432;.wmv" TargetMode="External"/><Relationship Id="rId6" Type="http://schemas.openxmlformats.org/officeDocument/2006/relationships/image" Target="../media/image13.jpe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file:///C:\Users\Phuong\Desktop\Nguoi%20di%20san%20va%20con%20nai\Nguoi%20di%20san%20va%20con%20nai\cau%20chuyen\dung.mp3" TargetMode="External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file:///C:\Users\Phuong\Desktop\Nguoi%20di%20san%20va%20con%20nai\Nguoi%20di%20san%20va%20con%20nai\nhac%20hieu\Thu%20am%20luat%20choi.mp3" TargetMode="External"/><Relationship Id="rId1" Type="http://schemas.microsoft.com/office/2007/relationships/media" Target="file:///C:\Users\Phuong\Desktop\Nguoi%20di%20san%20va%20con%20nai\Nguoi%20di%20san%20va%20con%20nai\nhac%20hieu\Thu%20am%20luat%20choi.mp3" TargetMode="Externa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9.xml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image" Target="../media/image9.png"/><Relationship Id="rId21" Type="http://schemas.openxmlformats.org/officeDocument/2006/relationships/slide" Target="slide3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slide" Target="slide30.xml"/><Relationship Id="rId25" Type="http://schemas.openxmlformats.org/officeDocument/2006/relationships/slide" Target="slide32.xml"/><Relationship Id="rId2" Type="http://schemas.openxmlformats.org/officeDocument/2006/relationships/image" Target="../media/image13.jpe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28.png"/><Relationship Id="rId5" Type="http://schemas.openxmlformats.org/officeDocument/2006/relationships/image" Target="../media/image15.png"/><Relationship Id="rId15" Type="http://schemas.microsoft.com/office/2007/relationships/hdphoto" Target="../media/hdphoto1.wdp"/><Relationship Id="rId23" Type="http://schemas.microsoft.com/office/2007/relationships/hdphoto" Target="../media/hdphoto3.wdp"/><Relationship Id="rId28" Type="http://schemas.openxmlformats.org/officeDocument/2006/relationships/image" Target="../media/image30.png"/><Relationship Id="rId10" Type="http://schemas.openxmlformats.org/officeDocument/2006/relationships/image" Target="../media/image20.png"/><Relationship Id="rId19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microsoft.com/office/2007/relationships/hdphoto" Target="../media/hdphoto4.wdp"/><Relationship Id="rId30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Phuong\Desktop\Nguoi%20di%20san%20va%20con%20nai\Nguoi%20di%20san%20va%20con%20nai\nhac%20hieu\GTB%20K&#7875;%20chuy&#7879;n.mp4" TargetMode="External"/><Relationship Id="rId1" Type="http://schemas.microsoft.com/office/2007/relationships/media" Target="file:///C:\Users\Phuong\Desktop\Nguoi%20di%20san%20va%20con%20nai\Nguoi%20di%20san%20va%20con%20nai\nhac%20hieu\GTB%20K&#7875;%20chuy&#7879;n.mp4" TargetMode="Externa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Phuong\Desktop\Nguoi%20di%20san%20va%20con%20nai\Nguoi%20di%20san%20va%20con%20nai\Dong%20vat%20hoang%20da\Dong%20vat%20hoang%20da.wmv" TargetMode="External"/><Relationship Id="rId1" Type="http://schemas.microsoft.com/office/2007/relationships/media" Target="file:///C:\Users\Phuong\Desktop\Nguoi%20di%20san%20va%20con%20nai\Nguoi%20di%20san%20va%20con%20nai\Dong%20vat%20hoang%20da\Dong%20vat%20hoang%20da.wmv" TargetMode="Externa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Phuong\Desktop\Nguoi%20di%20san%20va%20con%20nai\Nguoi%20di%20san%20va%20con%20nai\Ke%20chuyen\Ke%20chuyen%204%20doan.wmv" TargetMode="External"/><Relationship Id="rId1" Type="http://schemas.microsoft.com/office/2007/relationships/media" Target="file:///C:\Users\Phuong\Desktop\Nguoi%20di%20san%20va%20con%20nai\Nguoi%20di%20san%20va%20con%20nai\Ke%20chuyen\Ke%20chuyen%204%20doan.wmv" TargetMode="Externa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619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6469" y="680903"/>
            <a:ext cx="7553597" cy="90024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300" b="1" dirty="0" smtClean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NHIỆT LIỆT CHÀO </a:t>
            </a:r>
            <a:r>
              <a:rPr lang="en-US" sz="3300" b="1" dirty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MỪNG </a:t>
            </a:r>
            <a:r>
              <a:rPr lang="en-US" sz="3300" b="1" dirty="0" smtClean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 </a:t>
            </a:r>
            <a:r>
              <a:rPr lang="en-US" sz="3300" b="1" dirty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THẦY </a:t>
            </a:r>
            <a:r>
              <a:rPr lang="en-US" sz="3300" b="1" dirty="0" smtClean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CÔ GIÁO</a:t>
            </a:r>
            <a:endParaRPr lang="en-US" sz="3300" b="1" dirty="0">
              <a:ln w="0">
                <a:solidFill>
                  <a:srgbClr val="FF0000"/>
                </a:solidFill>
              </a:ln>
              <a:solidFill>
                <a:srgbClr val="DA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300" b="1" dirty="0" smtClean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 DỰ </a:t>
            </a:r>
            <a:r>
              <a:rPr lang="en-US" sz="3300" b="1" dirty="0" err="1" smtClean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GiỜ</a:t>
            </a:r>
            <a:endParaRPr lang="en-US" sz="3300" b="1" dirty="0">
              <a:ln w="0">
                <a:solidFill>
                  <a:srgbClr val="FF0000"/>
                </a:solidFill>
              </a:ln>
              <a:solidFill>
                <a:srgbClr val="DA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4193" y="2330991"/>
            <a:ext cx="5132785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600" b="1" dirty="0" err="1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Phân</a:t>
            </a:r>
            <a:r>
              <a:rPr lang="en-US" sz="2600" b="1" dirty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600" b="1" dirty="0" err="1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môn</a:t>
            </a:r>
            <a:r>
              <a:rPr lang="en-US" sz="2600" b="1" dirty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sz="2600" b="1" dirty="0" err="1" smtClean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Kể</a:t>
            </a:r>
            <a:r>
              <a:rPr lang="en-US" sz="2600" b="1" dirty="0" smtClean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600" b="1" dirty="0" err="1" smtClean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chuyện</a:t>
            </a:r>
            <a:r>
              <a:rPr lang="en-US" sz="2600" b="1" dirty="0" smtClean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- </a:t>
            </a:r>
            <a:r>
              <a:rPr lang="en-US" sz="2600" b="1" dirty="0" err="1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Lớp</a:t>
            </a:r>
            <a:r>
              <a:rPr lang="en-US" sz="2600" b="1" dirty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600" b="1" dirty="0" smtClean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endParaRPr lang="vi-VN" sz="2600" b="1" dirty="0">
              <a:ln w="0"/>
              <a:solidFill>
                <a:srgbClr val="0070C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h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1" y="361950"/>
            <a:ext cx="2732786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 descr="tranh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5885" y="438150"/>
            <a:ext cx="2596515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tranh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2800350"/>
            <a:ext cx="2590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na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7315" y="2800350"/>
            <a:ext cx="2760029" cy="1828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19200" y="2233196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4637842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223319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1605" y="4629150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muốt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Slavia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971550"/>
            <a:ext cx="4158615" cy="1828800"/>
          </a:xfrm>
          <a:solidFill>
            <a:srgbClr val="66CCFF"/>
          </a:solidFill>
          <a:ln>
            <a:solidFill>
              <a:schemeClr val="bg1"/>
            </a:solidFill>
          </a:ln>
        </p:spPr>
      </p:pic>
      <p:pic>
        <p:nvPicPr>
          <p:cNvPr id="256003" name="Picture 3" descr="den_pin_deo_tran_chong_nuoc_co_lon_sf_t32__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742950"/>
            <a:ext cx="2514600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04" name="Rectangle 4"/>
          <p:cNvSpPr>
            <a:spLocks noGrp="1"/>
          </p:cNvSpPr>
          <p:nvPr>
            <p:ph type="title"/>
          </p:nvPr>
        </p:nvSpPr>
        <p:spPr>
          <a:xfrm>
            <a:off x="533400" y="228600"/>
            <a:ext cx="2438400" cy="628650"/>
          </a:xfrm>
          <a:noFill/>
        </p:spPr>
        <p:txBody>
          <a:bodyPr/>
          <a:lstStyle/>
          <a:p>
            <a:pPr eaLnBrk="1" hangingPunct="1"/>
            <a:r>
              <a:rPr lang="en-US" sz="3200" b="1" dirty="0" err="1" smtClean="0">
                <a:solidFill>
                  <a:srgbClr val="FF0000"/>
                </a:solidFill>
              </a:rPr>
              <a:t>Súng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kíp</a:t>
            </a:r>
            <a:endParaRPr lang="vi-VN" sz="3200" b="1" dirty="0" smtClean="0">
              <a:solidFill>
                <a:srgbClr val="FF0000"/>
              </a:solidFill>
            </a:endParaRPr>
          </a:p>
        </p:txBody>
      </p:sp>
      <p:sp>
        <p:nvSpPr>
          <p:cNvPr id="256005" name="Rectangle 5"/>
          <p:cNvSpPr>
            <a:spLocks/>
          </p:cNvSpPr>
          <p:nvPr/>
        </p:nvSpPr>
        <p:spPr bwMode="auto">
          <a:xfrm>
            <a:off x="5638800" y="209550"/>
            <a:ext cx="2438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</a:rPr>
              <a:t>Đèn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ló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228600" y="2918758"/>
            <a:ext cx="4648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nạp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nòng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kíp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kiểu va đập đặt ở đuôi nòng.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Rectangle 36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105400" y="2876550"/>
            <a:ext cx="381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 đèn chỉ để ánh sáng chiếu ra từ một phía, dùng để rọi xa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4" grpId="0"/>
      <p:bldP spid="256005" grpId="0"/>
      <p:bldP spid="717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h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1" y="361950"/>
            <a:ext cx="2732786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 descr="tranh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75885" y="438150"/>
            <a:ext cx="2596515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tranh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1600" y="2800350"/>
            <a:ext cx="2590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na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77315" y="2800350"/>
            <a:ext cx="2760029" cy="1828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19200" y="2233196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4637842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223319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1605" y="4629150"/>
            <a:ext cx="2779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muốt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Nhac nhe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h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85418"/>
            <a:ext cx="2889885" cy="19339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 descr="tranh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516255"/>
            <a:ext cx="2748915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tranh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1915" y="2866707"/>
            <a:ext cx="2819400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na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715" y="2866707"/>
            <a:ext cx="2889885" cy="191484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2461796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4790242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246179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4781550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muốt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68818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6705600" y="666750"/>
            <a:ext cx="2438400" cy="1371600"/>
          </a:xfrm>
          <a:prstGeom prst="cloudCallout">
            <a:avLst>
              <a:gd name="adj1" fmla="val -39583"/>
              <a:gd name="adj2" fmla="val 71389"/>
            </a:avLst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T/g: 2’</a:t>
            </a:r>
            <a:endParaRPr lang="vi-V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h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85418"/>
            <a:ext cx="2889885" cy="19339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 descr="tranh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516255"/>
            <a:ext cx="2748915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tranh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91915" y="2866707"/>
            <a:ext cx="2819400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na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6715" y="2866707"/>
            <a:ext cx="2889885" cy="191484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2461796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4790242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246179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4781550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muốt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68818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6705600" y="666750"/>
            <a:ext cx="2438400" cy="1371600"/>
          </a:xfrm>
          <a:prstGeom prst="cloudCallout">
            <a:avLst>
              <a:gd name="adj1" fmla="val -39583"/>
              <a:gd name="adj2" fmla="val 71389"/>
            </a:avLst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T/g: 2’</a:t>
            </a:r>
            <a:endParaRPr lang="vi-V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anh khuc toi truong m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h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85418"/>
            <a:ext cx="2889885" cy="19339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 descr="tranh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516255"/>
            <a:ext cx="2748915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tranh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91915" y="2866707"/>
            <a:ext cx="2819400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na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6715" y="2866707"/>
            <a:ext cx="2889885" cy="191484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2461796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4790242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246179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4781550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muốt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68818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6705600" y="666750"/>
            <a:ext cx="2438400" cy="1371600"/>
          </a:xfrm>
          <a:prstGeom prst="cloudCallout">
            <a:avLst>
              <a:gd name="adj1" fmla="val -39583"/>
              <a:gd name="adj2" fmla="val 71389"/>
            </a:avLst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T/g: 2’</a:t>
            </a:r>
            <a:endParaRPr lang="vi-V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anh khuc toi truong m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h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85418"/>
            <a:ext cx="2889885" cy="19339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 descr="tranh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516255"/>
            <a:ext cx="2748915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tranh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1915" y="2866707"/>
            <a:ext cx="2819400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na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715" y="2866707"/>
            <a:ext cx="2889885" cy="191484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2461796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4790242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246179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4781550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muốt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68818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6705600" y="666750"/>
            <a:ext cx="2438400" cy="1371600"/>
          </a:xfrm>
          <a:prstGeom prst="cloudCallout">
            <a:avLst>
              <a:gd name="adj1" fmla="val -39583"/>
              <a:gd name="adj2" fmla="val 71389"/>
            </a:avLst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T/g: 2’</a:t>
            </a:r>
            <a:endParaRPr lang="vi-V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6705600" y="3181350"/>
            <a:ext cx="2438400" cy="1371600"/>
          </a:xfrm>
          <a:prstGeom prst="cloudCallout">
            <a:avLst>
              <a:gd name="adj1" fmla="val -40208"/>
              <a:gd name="adj2" fmla="val -70834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N4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T/g: 3’</a:t>
            </a:r>
            <a:endParaRPr lang="vi-V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h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485418"/>
            <a:ext cx="2889885" cy="19339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 descr="tranh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885" y="516255"/>
            <a:ext cx="2748915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tranh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866707"/>
            <a:ext cx="2819400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na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7315" y="2866707"/>
            <a:ext cx="2889885" cy="191484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95400" y="2461796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4790242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246179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4781550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muốt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h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485418"/>
            <a:ext cx="2889885" cy="19339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 descr="tranh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9685" y="516255"/>
            <a:ext cx="2748915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tranh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866707"/>
            <a:ext cx="2819400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na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1115" y="2866707"/>
            <a:ext cx="2889885" cy="191484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19200" y="2461796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4790242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800" y="246179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4781550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muốt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85800" y="96619"/>
            <a:ext cx="845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an 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619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6469" y="680903"/>
            <a:ext cx="7553597" cy="90024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300" b="1" dirty="0" smtClean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NHIỆT LIỆT CHÀO </a:t>
            </a:r>
            <a:r>
              <a:rPr lang="en-US" sz="3300" b="1" dirty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MỪNG </a:t>
            </a:r>
            <a:r>
              <a:rPr lang="en-US" sz="3300" b="1" dirty="0" smtClean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 </a:t>
            </a:r>
            <a:r>
              <a:rPr lang="en-US" sz="3300" b="1" dirty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THẦY </a:t>
            </a:r>
            <a:r>
              <a:rPr lang="en-US" sz="3300" b="1" dirty="0" smtClean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CÔ GIÁO</a:t>
            </a:r>
            <a:endParaRPr lang="en-US" sz="3300" b="1" dirty="0">
              <a:ln w="0">
                <a:solidFill>
                  <a:srgbClr val="FF0000"/>
                </a:solidFill>
              </a:ln>
              <a:solidFill>
                <a:srgbClr val="DA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300" b="1" dirty="0" smtClean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 DỰ </a:t>
            </a:r>
            <a:r>
              <a:rPr lang="en-US" sz="3300" b="1" dirty="0" err="1" smtClean="0">
                <a:ln w="0">
                  <a:solidFill>
                    <a:srgbClr val="FF0000"/>
                  </a:solidFill>
                </a:ln>
                <a:solidFill>
                  <a:srgbClr val="DA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GiỜ</a:t>
            </a:r>
            <a:endParaRPr lang="en-US" sz="3300" b="1" dirty="0">
              <a:ln w="0">
                <a:solidFill>
                  <a:srgbClr val="FF0000"/>
                </a:solidFill>
              </a:ln>
              <a:solidFill>
                <a:srgbClr val="DA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4193" y="2330991"/>
            <a:ext cx="5132785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600" b="1" dirty="0" err="1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Phân</a:t>
            </a:r>
            <a:r>
              <a:rPr lang="en-US" sz="2600" b="1" dirty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600" b="1" dirty="0" err="1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môn</a:t>
            </a:r>
            <a:r>
              <a:rPr lang="en-US" sz="2600" b="1" dirty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sz="2600" b="1" dirty="0" err="1" smtClean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Kể</a:t>
            </a:r>
            <a:r>
              <a:rPr lang="en-US" sz="2600" b="1" dirty="0" smtClean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600" b="1" dirty="0" err="1" smtClean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chuyện</a:t>
            </a:r>
            <a:r>
              <a:rPr lang="en-US" sz="2600" b="1" dirty="0" smtClean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- </a:t>
            </a:r>
            <a:r>
              <a:rPr lang="en-US" sz="2600" b="1" dirty="0" err="1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Lớp</a:t>
            </a:r>
            <a:r>
              <a:rPr lang="en-US" sz="2600" b="1" dirty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600" b="1" dirty="0" smtClean="0">
                <a:ln w="0"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endParaRPr lang="vi-VN" sz="2600" b="1" dirty="0">
              <a:ln w="0"/>
              <a:solidFill>
                <a:srgbClr val="0070C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Vui den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44767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h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485418"/>
            <a:ext cx="2889885" cy="19339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 descr="tranh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9685" y="516255"/>
            <a:ext cx="2748915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 descr="tranh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866707"/>
            <a:ext cx="2819400" cy="1903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na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1115" y="2866707"/>
            <a:ext cx="2889885" cy="191484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19200" y="2461796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4790242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800" y="246179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4781550"/>
            <a:ext cx="331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muốt</a:t>
            </a:r>
            <a:endParaRPr lang="vi-VN" sz="1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219200" y="96619"/>
            <a:ext cx="845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14450"/>
            <a:ext cx="9144000" cy="7162800"/>
          </a:xfrm>
        </p:spPr>
      </p:pic>
      <p:sp>
        <p:nvSpPr>
          <p:cNvPr id="5" name="TextBox 4"/>
          <p:cNvSpPr txBox="1"/>
          <p:nvPr/>
        </p:nvSpPr>
        <p:spPr>
          <a:xfrm>
            <a:off x="939249" y="381828"/>
            <a:ext cx="5769665" cy="19389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tranh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85066" y="0"/>
            <a:ext cx="12429066" cy="69913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88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99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6800" y="0"/>
            <a:ext cx="102108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1428750"/>
            <a:ext cx="6400800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13470"/>
            <a:ext cx="4267200" cy="2205880"/>
          </a:xfrm>
          <a:prstGeom prst="rect">
            <a:avLst/>
          </a:prstGeom>
        </p:spPr>
      </p:pic>
      <p:pic>
        <p:nvPicPr>
          <p:cNvPr id="3" name="Picture 2" descr="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09550"/>
            <a:ext cx="4343400" cy="2202784"/>
          </a:xfrm>
          <a:prstGeom prst="rect">
            <a:avLst/>
          </a:prstGeom>
        </p:spPr>
      </p:pic>
      <p:pic>
        <p:nvPicPr>
          <p:cNvPr id="4" name="Picture 3" descr="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495550"/>
            <a:ext cx="4231986" cy="2392388"/>
          </a:xfrm>
          <a:prstGeom prst="rect">
            <a:avLst/>
          </a:prstGeom>
        </p:spPr>
      </p:pic>
      <p:pic>
        <p:nvPicPr>
          <p:cNvPr id="5" name="Picture 4" descr="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199" y="2495550"/>
            <a:ext cx="4280075" cy="2495549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t thuc bai Nguoi di san va con na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HINHNEN\Khung hinh mau\1 (5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9291"/>
            <a:ext cx="9144000" cy="518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WordArt 4"/>
          <p:cNvSpPr>
            <a:spLocks noChangeArrowheads="1" noChangeShapeType="1" noTextEdit="1"/>
          </p:cNvSpPr>
          <p:nvPr/>
        </p:nvSpPr>
        <p:spPr bwMode="auto">
          <a:xfrm>
            <a:off x="838200" y="1543050"/>
            <a:ext cx="746760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thầy cô giáo luôn mạnh khỏe!</a:t>
            </a:r>
          </a:p>
          <a:p>
            <a:pPr algn="ctr"/>
            <a:r>
              <a:rPr lang="vi-VN" sz="36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con luôn chăm ngoan, học giỏi!</a:t>
            </a:r>
          </a:p>
          <a:p>
            <a:pPr algn="ctr"/>
            <a:r>
              <a:rPr lang="vi-VN" sz="36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chân thành cảm ơn!</a:t>
            </a:r>
            <a:endParaRPr lang="vi-VN" sz="36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66700"/>
            <a:ext cx="6898241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:\Users\ADMIN\Desktop\Tai nguyen thiet ke tro choi\Bảng gỗ\images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-476250"/>
            <a:ext cx="160019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505100" y="285750"/>
            <a:ext cx="171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1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36" name="Câu chuyện thứ nhấ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" y="971550"/>
            <a:ext cx="5410200" cy="3543300"/>
          </a:xfrm>
          <a:prstGeom prst="rect">
            <a:avLst/>
          </a:prstGeom>
        </p:spPr>
      </p:pic>
      <p:sp>
        <p:nvSpPr>
          <p:cNvPr id="37" name="Cloud Callout 36"/>
          <p:cNvSpPr/>
          <p:nvPr/>
        </p:nvSpPr>
        <p:spPr>
          <a:xfrm>
            <a:off x="7162800" y="2190750"/>
            <a:ext cx="1981200" cy="1219200"/>
          </a:xfrm>
          <a:prstGeom prst="cloudCallout">
            <a:avLst>
              <a:gd name="adj1" fmla="val -48333"/>
              <a:gd name="adj2" fmla="val 77500"/>
            </a:avLst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9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211733" y="2140535"/>
            <a:ext cx="2548940" cy="332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96856" y="115207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199888" y="2079413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76900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02100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746572"/>
            <a:ext cx="2590800" cy="240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79979" y="361950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2059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657350"/>
            <a:ext cx="914400" cy="55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66700"/>
            <a:ext cx="6898241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:\Users\ADMIN\Desktop\Tai nguyen thiet ke tro choi\Bảng gỗ\images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901" y="-476250"/>
            <a:ext cx="160019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52700" y="285750"/>
            <a:ext cx="171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1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5" name="Câu chuyện thứ ha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" y="895350"/>
            <a:ext cx="5638800" cy="35814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162800" y="2190750"/>
            <a:ext cx="1981200" cy="1219200"/>
          </a:xfrm>
          <a:prstGeom prst="cloudCallout">
            <a:avLst>
              <a:gd name="adj1" fmla="val -48333"/>
              <a:gd name="adj2" fmla="val 775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66700"/>
            <a:ext cx="6898241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:\Users\ADMIN\Desktop\Tai nguyen thiet ke tro choi\Bảng gỗ\images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901" y="-476250"/>
            <a:ext cx="160019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52700" y="285750"/>
            <a:ext cx="171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1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5" name="Câu chuyện thứ b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" y="819150"/>
            <a:ext cx="5588000" cy="37338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162800" y="2190750"/>
            <a:ext cx="1981200" cy="1219200"/>
          </a:xfrm>
          <a:prstGeom prst="cloudCallout">
            <a:avLst>
              <a:gd name="adj1" fmla="val -48333"/>
              <a:gd name="adj2" fmla="val 7750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66700"/>
            <a:ext cx="6898241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:\Users\ADMIN\Desktop\Tai nguyen thiet ke tro choi\Bảng gỗ\images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901" y="-476250"/>
            <a:ext cx="160019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52700" y="285750"/>
            <a:ext cx="171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1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5" name="Câu chuyện thứ t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6800" y="971550"/>
            <a:ext cx="5638800" cy="348615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162800" y="2190750"/>
            <a:ext cx="1981200" cy="1219200"/>
          </a:xfrm>
          <a:prstGeom prst="cloudCallout">
            <a:avLst>
              <a:gd name="adj1" fmla="val -48333"/>
              <a:gd name="adj2" fmla="val 775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211733" y="2140535"/>
            <a:ext cx="2548940" cy="332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96856" y="115207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199888" y="2079413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76900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02100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746572"/>
            <a:ext cx="2590800" cy="240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ADMIN\Desktop\Tai nguyen thiet ke tro choi\Angry birds epic birds\1505573783630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657350"/>
            <a:ext cx="914400" cy="55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362201" y="2114550"/>
            <a:ext cx="6866982" cy="3505200"/>
            <a:chOff x="2362201" y="2114550"/>
            <a:chExt cx="6866982" cy="3505200"/>
          </a:xfrm>
        </p:grpSpPr>
        <p:pic>
          <p:nvPicPr>
            <p:cNvPr id="1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1" y="2114550"/>
              <a:ext cx="6866982" cy="35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200400" y="2800350"/>
              <a:ext cx="5334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Các</a:t>
              </a:r>
              <a:r>
                <a:rPr lang="en-US" dirty="0" smtClean="0"/>
                <a:t> </a:t>
              </a:r>
              <a:r>
                <a:rPr lang="en-US" dirty="0" err="1" smtClean="0"/>
                <a:t>bạn</a:t>
              </a:r>
              <a:r>
                <a:rPr lang="en-US" dirty="0" smtClean="0"/>
                <a:t> </a:t>
              </a:r>
              <a:r>
                <a:rPr lang="en-US" dirty="0" err="1" smtClean="0"/>
                <a:t>động</a:t>
              </a:r>
              <a:r>
                <a:rPr lang="en-US" dirty="0" smtClean="0"/>
                <a:t> </a:t>
              </a:r>
              <a:r>
                <a:rPr lang="en-US" dirty="0" err="1" smtClean="0"/>
                <a:t>vật</a:t>
              </a:r>
              <a:r>
                <a:rPr lang="en-US" dirty="0" smtClean="0"/>
                <a:t> </a:t>
              </a:r>
              <a:r>
                <a:rPr lang="en-US" dirty="0" err="1" smtClean="0"/>
                <a:t>trong</a:t>
              </a:r>
              <a:r>
                <a:rPr lang="en-US" dirty="0" smtClean="0"/>
                <a:t> </a:t>
              </a:r>
              <a:r>
                <a:rPr lang="en-US" dirty="0" err="1" smtClean="0"/>
                <a:t>rừng</a:t>
              </a:r>
              <a:r>
                <a:rPr lang="en-US" dirty="0" smtClean="0"/>
                <a:t> </a:t>
              </a:r>
              <a:r>
                <a:rPr lang="en-US" dirty="0" err="1" smtClean="0"/>
                <a:t>không</a:t>
              </a:r>
              <a:r>
                <a:rPr lang="en-US" dirty="0" smtClean="0"/>
                <a:t> may </a:t>
              </a:r>
              <a:r>
                <a:rPr lang="en-US" dirty="0" err="1" smtClean="0"/>
                <a:t>sa</a:t>
              </a:r>
              <a:r>
                <a:rPr lang="en-US" dirty="0" smtClean="0"/>
                <a:t> </a:t>
              </a:r>
              <a:r>
                <a:rPr lang="en-US" dirty="0" err="1" smtClean="0"/>
                <a:t>vào</a:t>
              </a:r>
              <a:r>
                <a:rPr lang="en-US" dirty="0" smtClean="0"/>
                <a:t> </a:t>
              </a:r>
              <a:r>
                <a:rPr lang="en-US" dirty="0" err="1" smtClean="0"/>
                <a:t>bẫy</a:t>
              </a:r>
              <a:r>
                <a:rPr lang="en-US" dirty="0" smtClean="0"/>
                <a:t> </a:t>
              </a:r>
              <a:r>
                <a:rPr lang="en-US" dirty="0" err="1" smtClean="0"/>
                <a:t>của</a:t>
              </a:r>
              <a:r>
                <a:rPr lang="en-US" dirty="0" smtClean="0"/>
                <a:t> </a:t>
              </a:r>
              <a:r>
                <a:rPr lang="en-US" dirty="0" err="1" smtClean="0"/>
                <a:t>bác</a:t>
              </a:r>
              <a:r>
                <a:rPr lang="en-US" dirty="0" smtClean="0"/>
                <a:t> </a:t>
              </a:r>
              <a:r>
                <a:rPr lang="en-US" dirty="0" err="1" smtClean="0"/>
                <a:t>thợ</a:t>
              </a:r>
              <a:r>
                <a:rPr lang="en-US" dirty="0" smtClean="0"/>
                <a:t> </a:t>
              </a:r>
              <a:r>
                <a:rPr lang="en-US" dirty="0" err="1" smtClean="0"/>
                <a:t>săn</a:t>
              </a:r>
              <a:r>
                <a:rPr lang="en-US" dirty="0" smtClean="0"/>
                <a:t>. </a:t>
              </a:r>
              <a:r>
                <a:rPr lang="en-US" dirty="0" err="1" smtClean="0"/>
                <a:t>Các</a:t>
              </a:r>
              <a:r>
                <a:rPr lang="en-US" dirty="0" smtClean="0"/>
                <a:t> con </a:t>
              </a:r>
              <a:r>
                <a:rPr lang="en-US" dirty="0" err="1" smtClean="0"/>
                <a:t>hãy</a:t>
              </a:r>
              <a:r>
                <a:rPr lang="en-US" dirty="0" smtClean="0"/>
                <a:t> </a:t>
              </a:r>
              <a:r>
                <a:rPr lang="en-US" dirty="0" err="1" smtClean="0"/>
                <a:t>cùng</a:t>
              </a:r>
              <a:r>
                <a:rPr lang="en-US" dirty="0" smtClean="0"/>
                <a:t> </a:t>
              </a:r>
              <a:r>
                <a:rPr lang="en-US" dirty="0" err="1" smtClean="0"/>
                <a:t>nhau</a:t>
              </a:r>
              <a:r>
                <a:rPr lang="en-US" dirty="0" smtClean="0"/>
                <a:t> </a:t>
              </a:r>
              <a:r>
                <a:rPr lang="en-US" dirty="0" err="1" smtClean="0"/>
                <a:t>vượt</a:t>
              </a:r>
              <a:r>
                <a:rPr lang="en-US" dirty="0" smtClean="0"/>
                <a:t> qua </a:t>
              </a:r>
              <a:r>
                <a:rPr lang="en-US" dirty="0" err="1" smtClean="0"/>
                <a:t>các</a:t>
              </a:r>
              <a:r>
                <a:rPr lang="en-US" dirty="0" smtClean="0"/>
                <a:t> </a:t>
              </a:r>
              <a:r>
                <a:rPr lang="en-US" dirty="0" err="1" smtClean="0"/>
                <a:t>thử</a:t>
              </a:r>
              <a:r>
                <a:rPr lang="en-US" dirty="0" smtClean="0"/>
                <a:t> </a:t>
              </a:r>
              <a:r>
                <a:rPr lang="en-US" dirty="0" err="1" smtClean="0"/>
                <a:t>thách</a:t>
              </a:r>
              <a:r>
                <a:rPr lang="en-US" dirty="0" smtClean="0"/>
                <a:t> </a:t>
              </a:r>
              <a:r>
                <a:rPr lang="en-US" dirty="0" err="1" smtClean="0"/>
                <a:t>để</a:t>
              </a:r>
              <a:r>
                <a:rPr lang="en-US" dirty="0" smtClean="0"/>
                <a:t> </a:t>
              </a:r>
              <a:r>
                <a:rPr lang="en-US" dirty="0" err="1" smtClean="0"/>
                <a:t>giải</a:t>
              </a:r>
              <a:r>
                <a:rPr lang="en-US" dirty="0" smtClean="0"/>
                <a:t> </a:t>
              </a:r>
              <a:r>
                <a:rPr lang="en-US" dirty="0" err="1" smtClean="0"/>
                <a:t>cứu</a:t>
              </a:r>
              <a:r>
                <a:rPr lang="en-US" dirty="0" smtClean="0"/>
                <a:t> </a:t>
              </a:r>
              <a:r>
                <a:rPr lang="en-US" dirty="0" err="1" smtClean="0"/>
                <a:t>các</a:t>
              </a:r>
              <a:r>
                <a:rPr lang="en-US" dirty="0" smtClean="0"/>
                <a:t> </a:t>
              </a:r>
              <a:r>
                <a:rPr lang="en-US" dirty="0" err="1" smtClean="0"/>
                <a:t>bạn</a:t>
              </a:r>
              <a:r>
                <a:rPr lang="en-US" dirty="0" smtClean="0"/>
                <a:t> </a:t>
              </a:r>
              <a:r>
                <a:rPr lang="en-US" dirty="0" err="1" smtClean="0"/>
                <a:t>động</a:t>
              </a:r>
              <a:r>
                <a:rPr lang="en-US" dirty="0" smtClean="0"/>
                <a:t> </a:t>
              </a:r>
              <a:r>
                <a:rPr lang="en-US" dirty="0" err="1" smtClean="0"/>
                <a:t>vật</a:t>
              </a:r>
              <a:r>
                <a:rPr lang="en-US" dirty="0" smtClean="0"/>
                <a:t> </a:t>
              </a:r>
              <a:r>
                <a:rPr lang="en-US" dirty="0" err="1" smtClean="0"/>
                <a:t>đáng</a:t>
              </a:r>
              <a:r>
                <a:rPr lang="en-US" dirty="0" smtClean="0"/>
                <a:t> </a:t>
              </a:r>
              <a:r>
                <a:rPr lang="en-US" dirty="0" err="1" smtClean="0"/>
                <a:t>yêu</a:t>
              </a:r>
              <a:r>
                <a:rPr lang="en-US" dirty="0" smtClean="0"/>
                <a:t> </a:t>
              </a:r>
              <a:r>
                <a:rPr lang="en-US" dirty="0" err="1" smtClean="0"/>
                <a:t>này</a:t>
              </a:r>
              <a:r>
                <a:rPr lang="en-US" dirty="0" smtClean="0"/>
                <a:t> </a:t>
              </a:r>
              <a:r>
                <a:rPr lang="en-US" dirty="0" err="1" smtClean="0"/>
                <a:t>bằng</a:t>
              </a:r>
              <a:r>
                <a:rPr lang="en-US" dirty="0" smtClean="0"/>
                <a:t> </a:t>
              </a:r>
              <a:r>
                <a:rPr lang="en-US" dirty="0" err="1" smtClean="0"/>
                <a:t>cách</a:t>
              </a:r>
              <a:r>
                <a:rPr lang="en-US" dirty="0" smtClean="0"/>
                <a:t> </a:t>
              </a:r>
              <a:r>
                <a:rPr lang="en-US" dirty="0" err="1" smtClean="0"/>
                <a:t>tìm</a:t>
              </a:r>
              <a:r>
                <a:rPr lang="en-US" dirty="0" smtClean="0"/>
                <a:t> </a:t>
              </a:r>
              <a:r>
                <a:rPr lang="en-US" dirty="0" err="1" smtClean="0"/>
                <a:t>đúng</a:t>
              </a:r>
              <a:r>
                <a:rPr lang="en-US" dirty="0" smtClean="0"/>
                <a:t> </a:t>
              </a:r>
              <a:r>
                <a:rPr lang="en-US" dirty="0" err="1" smtClean="0"/>
                <a:t>tên</a:t>
              </a:r>
              <a:r>
                <a:rPr lang="en-US" dirty="0" smtClean="0"/>
                <a:t> </a:t>
              </a:r>
              <a:r>
                <a:rPr lang="en-US" dirty="0" err="1" smtClean="0"/>
                <a:t>câu</a:t>
              </a:r>
              <a:r>
                <a:rPr lang="en-US" dirty="0" smtClean="0"/>
                <a:t> </a:t>
              </a:r>
              <a:r>
                <a:rPr lang="en-US" dirty="0" err="1" smtClean="0"/>
                <a:t>chuyện</a:t>
              </a:r>
              <a:r>
                <a:rPr lang="en-US" dirty="0" smtClean="0"/>
                <a:t> </a:t>
              </a:r>
              <a:r>
                <a:rPr lang="en-US" dirty="0" err="1" smtClean="0"/>
                <a:t>cổ</a:t>
              </a:r>
              <a:r>
                <a:rPr lang="en-US" dirty="0" smtClean="0"/>
                <a:t> </a:t>
              </a:r>
              <a:r>
                <a:rPr lang="en-US" dirty="0" err="1" smtClean="0"/>
                <a:t>tích</a:t>
              </a:r>
              <a:r>
                <a:rPr lang="en-US" dirty="0" smtClean="0"/>
                <a:t> </a:t>
              </a:r>
              <a:r>
                <a:rPr lang="en-US" dirty="0" err="1" smtClean="0"/>
                <a:t>xuất</a:t>
              </a:r>
              <a:r>
                <a:rPr lang="en-US" dirty="0" smtClean="0"/>
                <a:t> </a:t>
              </a:r>
              <a:r>
                <a:rPr lang="en-US" dirty="0" err="1" smtClean="0"/>
                <a:t>hiện</a:t>
              </a:r>
              <a:r>
                <a:rPr lang="en-US" dirty="0" smtClean="0"/>
                <a:t> </a:t>
              </a:r>
              <a:r>
                <a:rPr lang="en-US" dirty="0" err="1" smtClean="0"/>
                <a:t>trong</a:t>
              </a:r>
              <a:r>
                <a:rPr lang="en-US" dirty="0" smtClean="0"/>
                <a:t> </a:t>
              </a:r>
              <a:r>
                <a:rPr lang="en-US" dirty="0" err="1" smtClean="0"/>
                <a:t>mỗi</a:t>
              </a:r>
              <a:r>
                <a:rPr lang="en-US" dirty="0" smtClean="0"/>
                <a:t> </a:t>
              </a:r>
              <a:r>
                <a:rPr lang="en-US" dirty="0" err="1" smtClean="0"/>
                <a:t>đoạn</a:t>
              </a:r>
              <a:r>
                <a:rPr lang="en-US" dirty="0" smtClean="0"/>
                <a:t> clip. </a:t>
              </a:r>
              <a:r>
                <a:rPr lang="en-US" dirty="0" err="1" smtClean="0"/>
                <a:t>Khi</a:t>
              </a:r>
              <a:r>
                <a:rPr lang="en-US" dirty="0" smtClean="0"/>
                <a:t> </a:t>
              </a:r>
              <a:r>
                <a:rPr lang="en-US" dirty="0" err="1" smtClean="0"/>
                <a:t>các</a:t>
              </a:r>
              <a:r>
                <a:rPr lang="en-US" dirty="0" smtClean="0"/>
                <a:t> con </a:t>
              </a:r>
              <a:r>
                <a:rPr lang="en-US" dirty="0" err="1" smtClean="0"/>
                <a:t>nêu</a:t>
              </a:r>
              <a:r>
                <a:rPr lang="en-US" dirty="0" smtClean="0"/>
                <a:t> </a:t>
              </a:r>
              <a:r>
                <a:rPr lang="en-US" dirty="0" err="1" smtClean="0"/>
                <a:t>đúng</a:t>
              </a:r>
              <a:r>
                <a:rPr lang="en-US" dirty="0" smtClean="0"/>
                <a:t> </a:t>
              </a:r>
              <a:r>
                <a:rPr lang="en-US" dirty="0" err="1" smtClean="0"/>
                <a:t>tên</a:t>
              </a:r>
              <a:r>
                <a:rPr lang="en-US" dirty="0" smtClean="0"/>
                <a:t> </a:t>
              </a:r>
              <a:r>
                <a:rPr lang="en-US" dirty="0" err="1" smtClean="0"/>
                <a:t>câu</a:t>
              </a:r>
              <a:r>
                <a:rPr lang="en-US" dirty="0" smtClean="0"/>
                <a:t> </a:t>
              </a:r>
              <a:r>
                <a:rPr lang="en-US" dirty="0" err="1" smtClean="0"/>
                <a:t>chuyện</a:t>
              </a:r>
              <a:r>
                <a:rPr lang="en-US" dirty="0" smtClean="0"/>
                <a:t>, </a:t>
              </a:r>
              <a:r>
                <a:rPr lang="en-US" dirty="0" err="1" smtClean="0"/>
                <a:t>các</a:t>
              </a:r>
              <a:r>
                <a:rPr lang="en-US" dirty="0" smtClean="0"/>
                <a:t> </a:t>
              </a:r>
              <a:r>
                <a:rPr lang="en-US" dirty="0" err="1" smtClean="0"/>
                <a:t>bạn</a:t>
              </a:r>
              <a:r>
                <a:rPr lang="en-US" dirty="0" smtClean="0"/>
                <a:t> </a:t>
              </a:r>
              <a:r>
                <a:rPr lang="en-US" dirty="0" err="1" smtClean="0"/>
                <a:t>động</a:t>
              </a:r>
              <a:r>
                <a:rPr lang="en-US" dirty="0" smtClean="0"/>
                <a:t> </a:t>
              </a:r>
              <a:r>
                <a:rPr lang="en-US" dirty="0" err="1" smtClean="0"/>
                <a:t>vật</a:t>
              </a:r>
              <a:r>
                <a:rPr lang="en-US" dirty="0" smtClean="0"/>
                <a:t> </a:t>
              </a:r>
              <a:r>
                <a:rPr lang="en-US" dirty="0" err="1" smtClean="0"/>
                <a:t>sẽ</a:t>
              </a:r>
              <a:r>
                <a:rPr lang="en-US" dirty="0" smtClean="0"/>
                <a:t> </a:t>
              </a:r>
              <a:r>
                <a:rPr lang="en-US" dirty="0" err="1" smtClean="0"/>
                <a:t>được</a:t>
              </a:r>
              <a:r>
                <a:rPr lang="en-US" dirty="0" smtClean="0"/>
                <a:t> </a:t>
              </a:r>
              <a:r>
                <a:rPr lang="en-US" dirty="0" err="1" smtClean="0"/>
                <a:t>giải</a:t>
              </a:r>
              <a:r>
                <a:rPr lang="en-US" dirty="0" smtClean="0"/>
                <a:t> </a:t>
              </a:r>
              <a:r>
                <a:rPr lang="en-US" dirty="0" err="1" smtClean="0"/>
                <a:t>thoát</a:t>
              </a:r>
              <a:r>
                <a:rPr lang="en-US" dirty="0" smtClean="0"/>
                <a:t> </a:t>
              </a:r>
              <a:r>
                <a:rPr lang="en-US" dirty="0" err="1" smtClean="0"/>
                <a:t>ngay</a:t>
              </a:r>
              <a:r>
                <a:rPr lang="en-US" dirty="0" smtClean="0"/>
                <a:t> </a:t>
              </a:r>
              <a:r>
                <a:rPr lang="en-US" dirty="0" err="1" smtClean="0"/>
                <a:t>lập</a:t>
              </a:r>
              <a:r>
                <a:rPr lang="en-US" dirty="0" smtClean="0"/>
                <a:t> </a:t>
              </a:r>
              <a:r>
                <a:rPr lang="en-US" dirty="0" err="1" smtClean="0"/>
                <a:t>tức</a:t>
              </a:r>
              <a:r>
                <a:rPr lang="en-US" dirty="0" smtClean="0"/>
                <a:t> </a:t>
              </a:r>
              <a:r>
                <a:rPr lang="en-US" dirty="0" err="1" smtClean="0"/>
                <a:t>đấy</a:t>
              </a:r>
              <a:r>
                <a:rPr lang="en-US" dirty="0" smtClean="0"/>
                <a:t>!</a:t>
              </a:r>
              <a:endParaRPr lang="vi-VN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479979" y="361950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3" name="Thu am luat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4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901" y="-476250"/>
            <a:ext cx="160019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52700" y="285750"/>
            <a:ext cx="171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1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63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43112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42" y="3477251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710" y="3033460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7" descr="C:\Users\ADMIN\Desktop\Giai cuu con vat\cartoon_fox_by_roobyroo2004-d420cm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65525"/>
            <a:ext cx="876300" cy="78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55" y="3190138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0" name="Picture 13" descr="C:\Users\ADMIN\Desktop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57131"/>
            <a:ext cx="1143000" cy="108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C:\Users\ADMIN\Desktop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42" y="3255382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3" descr="C:\Users\ADMIN\Desktop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089910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3" descr="C:\Users\ADMIN\Desktop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5" y="3181350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:\Users\ADMIN\Desktop\Giai cuu con vat\wooden-board-theme-image-1-vector-clip-art_csp9738361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52950"/>
            <a:ext cx="36034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670078" y="3391978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:\Users\ADMIN\Desktop\Giai cuu con vat\wooden-board-theme-image-1-vector-clip-art_csp9738361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76750"/>
            <a:ext cx="401656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" descr="C:\Users\ADMIN\Desktop\Giai cuu con vat\tod-the-fox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8744" y="3638550"/>
            <a:ext cx="1163656" cy="80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ADMIN\Desktop\Giai cuu con vat\wooden-board-theme-image-1-vector-clip-art_csp9738361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05350"/>
            <a:ext cx="395117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83" y="3638550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70535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876550"/>
            <a:ext cx="1934468" cy="18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 descr="C:\Users\ADMIN\Desktop\vector-fruits-cartoon-icons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91582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Explosion 2 90"/>
          <p:cNvSpPr/>
          <p:nvPr/>
        </p:nvSpPr>
        <p:spPr>
          <a:xfrm rot="1364045">
            <a:off x="194000" y="1769674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 rot="560109">
            <a:off x="361324" y="2060642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93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2357159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02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54083E-7 L -0.47795 -0.01941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" y="-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16025E-6 L -0.71597 0.00216 " pathEditMode="relative" rAng="0" ptsTypes="AA">
                                      <p:cBhvr>
                                        <p:cTn id="91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88136E-6 L -0.98906 0.02312 " pathEditMode="relative" rAng="0" ptsTypes="AA">
                                      <p:cBhvr>
                                        <p:cTn id="11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/>
      <p:bldP spid="9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TB Kể chuyệ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ng vat hoang d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85750"/>
            <a:ext cx="8229600" cy="4629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 ho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61950"/>
            <a:ext cx="5257800" cy="449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361950"/>
            <a:ext cx="342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(1920 –2014).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2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150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1996,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  <a:endParaRPr lang="vi-VN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e chuyen 4 do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148&quot;&gt;&lt;property id=&quot;20148&quot; value=&quot;5&quot;/&gt;&lt;property id=&quot;20300&quot; value=&quot;Slide 3&quot;/&gt;&lt;property id=&quot;20307&quot; value=&quot;258&quot;/&gt;&lt;/object&gt;&lt;object type=&quot;3&quot; unique_id=&quot;10149&quot;&gt;&lt;property id=&quot;20148&quot; value=&quot;5&quot;/&gt;&lt;property id=&quot;20300&quot; value=&quot;Slide 4&quot;/&gt;&lt;property id=&quot;20307&quot; value=&quot;259&quot;/&gt;&lt;/object&gt;&lt;object type=&quot;3&quot; unique_id=&quot;10341&quot;&gt;&lt;property id=&quot;20148&quot; value=&quot;5&quot;/&gt;&lt;property id=&quot;20300&quot; value=&quot;Slide 2&quot;/&gt;&lt;property id=&quot;20307&quot; value=&quot;260&quot;/&gt;&lt;/object&gt;&lt;object type=&quot;3&quot; unique_id=&quot;10342&quot;&gt;&lt;property id=&quot;20148&quot; value=&quot;5&quot;/&gt;&lt;property id=&quot;20300&quot; value=&quot;Slide 29&quot;/&gt;&lt;property id=&quot;20307&quot; value=&quot;261&quot;/&gt;&lt;/object&gt;&lt;object type=&quot;3&quot; unique_id=&quot;10343&quot;&gt;&lt;property id=&quot;20148&quot; value=&quot;5&quot;/&gt;&lt;property id=&quot;20300&quot; value=&quot;Slide 30&quot;/&gt;&lt;property id=&quot;20307&quot; value=&quot;262&quot;/&gt;&lt;/object&gt;&lt;object type=&quot;3&quot; unique_id=&quot;10344&quot;&gt;&lt;property id=&quot;20148&quot; value=&quot;5&quot;/&gt;&lt;property id=&quot;20300&quot; value=&quot;Slide 31&quot;/&gt;&lt;property id=&quot;20307&quot; value=&quot;263&quot;/&gt;&lt;/object&gt;&lt;object type=&quot;3&quot; unique_id=&quot;10345&quot;&gt;&lt;property id=&quot;20148&quot; value=&quot;5&quot;/&gt;&lt;property id=&quot;20300&quot; value=&quot;Slide 32&quot;/&gt;&lt;property id=&quot;20307&quot; value=&quot;264&quot;/&gt;&lt;/object&gt;&lt;object type=&quot;3&quot; unique_id=&quot;10396&quot;&gt;&lt;property id=&quot;20148&quot; value=&quot;5&quot;/&gt;&lt;property id=&quot;20300&quot; value=&quot;Slide 1&quot;/&gt;&lt;property id=&quot;20307&quot; value=&quot;265&quot;/&gt;&lt;/object&gt;&lt;object type=&quot;3&quot; unique_id=&quot;10507&quot;&gt;&lt;property id=&quot;20148&quot; value=&quot;5&quot;/&gt;&lt;property id=&quot;20300&quot; value=&quot;Slide 6&quot;/&gt;&lt;property id=&quot;20307&quot; value=&quot;270&quot;/&gt;&lt;/object&gt;&lt;object type=&quot;3&quot; unique_id=&quot;10508&quot;&gt;&lt;property id=&quot;20148&quot; value=&quot;5&quot;/&gt;&lt;property id=&quot;20300&quot; value=&quot;Slide 7&quot;/&gt;&lt;property id=&quot;20307&quot; value=&quot;269&quot;/&gt;&lt;/object&gt;&lt;object type=&quot;3&quot; unique_id=&quot;10509&quot;&gt;&lt;property id=&quot;20148&quot; value=&quot;5&quot;/&gt;&lt;property id=&quot;20300&quot; value=&quot;Slide 8&quot;/&gt;&lt;property id=&quot;20307&quot; value=&quot;266&quot;/&gt;&lt;/object&gt;&lt;object type=&quot;3&quot; unique_id=&quot;10510&quot;&gt;&lt;property id=&quot;20148&quot; value=&quot;5&quot;/&gt;&lt;property id=&quot;20300&quot; value=&quot;Slide 9&quot;/&gt;&lt;property id=&quot;20307&quot; value=&quot;267&quot;/&gt;&lt;/object&gt;&lt;object type=&quot;3&quot; unique_id=&quot;10511&quot;&gt;&lt;property id=&quot;20148&quot; value=&quot;5&quot;/&gt;&lt;property id=&quot;20300&quot; value=&quot;Slide 11 - &amp;quot;Súng kíp&amp;quot;&quot;/&gt;&lt;property id=&quot;20307&quot; value=&quot;273&quot;/&gt;&lt;/object&gt;&lt;object type=&quot;3&quot; unique_id=&quot;10513&quot;&gt;&lt;property id=&quot;20148&quot; value=&quot;5&quot;/&gt;&lt;property id=&quot;20300&quot; value=&quot;Slide 13&quot;/&gt;&lt;property id=&quot;20307&quot; value=&quot;268&quot;/&gt;&lt;/object&gt;&lt;object type=&quot;3&quot; unique_id=&quot;10514&quot;&gt;&lt;property id=&quot;20148&quot; value=&quot;5&quot;/&gt;&lt;property id=&quot;20300&quot; value=&quot;Slide 19&quot;/&gt;&lt;property id=&quot;20307&quot; value=&quot;271&quot;/&gt;&lt;/object&gt;&lt;object type=&quot;3&quot; unique_id=&quot;10611&quot;&gt;&lt;property id=&quot;20148&quot; value=&quot;5&quot;/&gt;&lt;property id=&quot;20300&quot; value=&quot;Slide 10&quot;/&gt;&lt;property id=&quot;20307&quot; value=&quot;274&quot;/&gt;&lt;/object&gt;&lt;object type=&quot;3&quot; unique_id=&quot;10730&quot;&gt;&lt;property id=&quot;20148&quot; value=&quot;5&quot;/&gt;&lt;property id=&quot;20300&quot; value=&quot;Slide 5&quot;/&gt;&lt;property id=&quot;20307&quot; value=&quot;279&quot;/&gt;&lt;/object&gt;&lt;object type=&quot;3&quot; unique_id=&quot;11014&quot;&gt;&lt;property id=&quot;20148&quot; value=&quot;5&quot;/&gt;&lt;property id=&quot;20300&quot; value=&quot;Slide 17&quot;/&gt;&lt;property id=&quot;20307&quot; value=&quot;280&quot;/&gt;&lt;/object&gt;&lt;object type=&quot;3&quot; unique_id=&quot;11016&quot;&gt;&lt;property id=&quot;20148&quot; value=&quot;5&quot;/&gt;&lt;property id=&quot;20300&quot; value=&quot;Slide 22&quot;/&gt;&lt;property id=&quot;20307&quot; value=&quot;282&quot;/&gt;&lt;/object&gt;&lt;object type=&quot;3&quot; unique_id=&quot;11017&quot;&gt;&lt;property id=&quot;20148&quot; value=&quot;5&quot;/&gt;&lt;property id=&quot;20300&quot; value=&quot;Slide 23&quot;/&gt;&lt;property id=&quot;20307&quot; value=&quot;283&quot;/&gt;&lt;/object&gt;&lt;object type=&quot;3&quot; unique_id=&quot;11018&quot;&gt;&lt;property id=&quot;20148&quot; value=&quot;5&quot;/&gt;&lt;property id=&quot;20300&quot; value=&quot;Slide 24&quot;/&gt;&lt;property id=&quot;20307&quot; value=&quot;281&quot;/&gt;&lt;/object&gt;&lt;object type=&quot;3&quot; unique_id=&quot;11254&quot;&gt;&lt;property id=&quot;20148&quot; value=&quot;5&quot;/&gt;&lt;property id=&quot;20300&quot; value=&quot;Slide 21&quot;/&gt;&lt;property id=&quot;20307&quot; value=&quot;285&quot;/&gt;&lt;/object&gt;&lt;object type=&quot;3&quot; unique_id=&quot;11255&quot;&gt;&lt;property id=&quot;20148&quot; value=&quot;5&quot;/&gt;&lt;property id=&quot;20300&quot; value=&quot;Slide 26&quot;/&gt;&lt;property id=&quot;20307&quot; value=&quot;287&quot;/&gt;&lt;/object&gt;&lt;object type=&quot;3&quot; unique_id=&quot;11256&quot;&gt;&lt;property id=&quot;20148&quot; value=&quot;5&quot;/&gt;&lt;property id=&quot;20300&quot; value=&quot;Slide 28&quot;/&gt;&lt;property id=&quot;20307&quot; value=&quot;286&quot;/&gt;&lt;/object&gt;&lt;object type=&quot;3&quot; unique_id=&quot;11382&quot;&gt;&lt;property id=&quot;20148&quot; value=&quot;5&quot;/&gt;&lt;property id=&quot;20300&quot; value=&quot;Slide 12&quot;/&gt;&lt;property id=&quot;20307&quot; value=&quot;288&quot;/&gt;&lt;/object&gt;&lt;object type=&quot;3&quot; unique_id=&quot;11383&quot;&gt;&lt;property id=&quot;20148&quot; value=&quot;5&quot;/&gt;&lt;property id=&quot;20300&quot; value=&quot;Slide 18&quot;/&gt;&lt;property id=&quot;20307&quot; value=&quot;290&quot;/&gt;&lt;/object&gt;&lt;object type=&quot;3&quot; unique_id=&quot;11566&quot;&gt;&lt;property id=&quot;20148&quot; value=&quot;5&quot;/&gt;&lt;property id=&quot;20300&quot; value=&quot;Slide 14&quot;/&gt;&lt;property id=&quot;20307&quot; value=&quot;292&quot;/&gt;&lt;/object&gt;&lt;object type=&quot;3&quot; unique_id=&quot;11567&quot;&gt;&lt;property id=&quot;20148&quot; value=&quot;5&quot;/&gt;&lt;property id=&quot;20300&quot; value=&quot;Slide 15&quot;/&gt;&lt;property id=&quot;20307&quot; value=&quot;293&quot;/&gt;&lt;/object&gt;&lt;object type=&quot;3&quot; unique_id=&quot;11568&quot;&gt;&lt;property id=&quot;20148&quot; value=&quot;5&quot;/&gt;&lt;property id=&quot;20300&quot; value=&quot;Slide 16&quot;/&gt;&lt;property id=&quot;20307&quot; value=&quot;291&quot;/&gt;&lt;/object&gt;&lt;object type=&quot;3&quot; unique_id=&quot;11729&quot;&gt;&lt;property id=&quot;20148&quot; value=&quot;5&quot;/&gt;&lt;property id=&quot;20300&quot; value=&quot;Slide 20&quot;/&gt;&lt;property id=&quot;20307&quot; value=&quot;294&quot;/&gt;&lt;/object&gt;&lt;object type=&quot;3&quot; unique_id=&quot;11891&quot;&gt;&lt;property id=&quot;20148&quot; value=&quot;5&quot;/&gt;&lt;property id=&quot;20300&quot; value=&quot;Slide 25&quot;/&gt;&lt;property id=&quot;20307&quot; value=&quot;296&quot;/&gt;&lt;/object&gt;&lt;object type=&quot;3&quot; unique_id=&quot;11892&quot;&gt;&lt;property id=&quot;20148&quot; value=&quot;5&quot;/&gt;&lt;property id=&quot;20300&quot; value=&quot;Slide 27&quot;/&gt;&lt;property id=&quot;20307&quot; value=&quot;295&quot;/&gt;&lt;/object&gt;&lt;/object&gt;&lt;object type=&quot;8&quot; unique_id=&quot;1001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749</Words>
  <Application>Microsoft Office PowerPoint</Application>
  <PresentationFormat>On-screen Show (16:9)</PresentationFormat>
  <Paragraphs>95</Paragraphs>
  <Slides>32</Slides>
  <Notes>6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Súng kíp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53</cp:revision>
  <dcterms:created xsi:type="dcterms:W3CDTF">2018-01-20T06:19:24Z</dcterms:created>
  <dcterms:modified xsi:type="dcterms:W3CDTF">2021-06-09T23:41:49Z</dcterms:modified>
</cp:coreProperties>
</file>