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37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268" r:id="rId18"/>
    <p:sldId id="269" r:id="rId19"/>
    <p:sldId id="271" r:id="rId20"/>
    <p:sldId id="270" r:id="rId21"/>
    <p:sldId id="294" r:id="rId22"/>
    <p:sldId id="272" r:id="rId23"/>
    <p:sldId id="292" r:id="rId24"/>
    <p:sldId id="291" r:id="rId25"/>
    <p:sldId id="293" r:id="rId26"/>
    <p:sldId id="295" r:id="rId27"/>
    <p:sldId id="273" r:id="rId28"/>
    <p:sldId id="277" r:id="rId29"/>
    <p:sldId id="296" r:id="rId30"/>
    <p:sldId id="278" r:id="rId31"/>
    <p:sldId id="525" r:id="rId32"/>
    <p:sldId id="524" r:id="rId33"/>
    <p:sldId id="279" r:id="rId34"/>
    <p:sldId id="27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81" d="100"/>
          <a:sy n="81" d="100"/>
        </p:scale>
        <p:origin x="8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6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fif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F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solidFill>
                  <a:srgbClr val="00B0F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00B0F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354056" y="1417638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60" y="307798"/>
            <a:ext cx="40767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83399" y="240242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4BE21-70D6-4407-A3D0-F8C2361D7D20}"/>
              </a:ext>
            </a:extLst>
          </p:cNvPr>
          <p:cNvCxnSpPr/>
          <p:nvPr/>
        </p:nvCxnSpPr>
        <p:spPr>
          <a:xfrm>
            <a:off x="425450" y="5397168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112553-91EE-475A-AE8B-42DED59FD13C}"/>
              </a:ext>
            </a:extLst>
          </p:cNvPr>
          <p:cNvCxnSpPr>
            <a:cxnSpLocks/>
          </p:cNvCxnSpPr>
          <p:nvPr/>
        </p:nvCxnSpPr>
        <p:spPr>
          <a:xfrm>
            <a:off x="7588332" y="3420169"/>
            <a:ext cx="736779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35" y="307798"/>
            <a:ext cx="263525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0771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BDDDE-2EB6-46A5-9A9A-1B301B9F5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280DF7-D8AD-4B40-AF83-60969746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047F02-794B-416C-9D29-AEE2AE835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4391DD-BD6E-4A99-B105-1A944FAE5272}"/>
              </a:ext>
            </a:extLst>
          </p:cNvPr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914A63-62DB-4684-80BE-E6321F34BFB8}"/>
                </a:ext>
              </a:extLst>
            </p:cNvPr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5AAC6490-6958-425F-B698-7A0B11775CB1}"/>
                </a:ext>
              </a:extLst>
            </p:cNvPr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89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theo nhóm 3</a:t>
            </a:r>
          </a:p>
        </p:txBody>
      </p:sp>
    </p:spTree>
    <p:extLst>
      <p:ext uri="{BB962C8B-B14F-4D97-AF65-F5344CB8AC3E}">
        <p14:creationId xmlns:p14="http://schemas.microsoft.com/office/powerpoint/2010/main" val="26241672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2183FF4D-6A82-4F86-BCBD-F6DF8B6B6BB8}"/>
              </a:ext>
            </a:extLst>
          </p:cNvPr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Nội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dung: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thơ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thể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hiện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tình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động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giữa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3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endParaRPr lang="en-US" altLang="zh-CN" sz="36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576457" y="274955"/>
            <a:ext cx="4190093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7457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36519" y="11697"/>
            <a:ext cx="7760335" cy="6334803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0614" y="3280862"/>
            <a:ext cx="657584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1318</Words>
  <Application>Microsoft Office PowerPoint</Application>
  <PresentationFormat>Widescreen</PresentationFormat>
  <Paragraphs>244</Paragraphs>
  <Slides>30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Gọi bạn</vt:lpstr>
      <vt:lpstr>Gọi bạn</vt:lpstr>
      <vt:lpstr>PowerPoint Presentation</vt:lpstr>
      <vt:lpstr>PowerPoint Presentation</vt:lpstr>
      <vt:lpstr>PowerPoint Presentation</vt:lpstr>
      <vt:lpstr>Gọi bạn</vt:lpstr>
      <vt:lpstr>PowerPoint Presentation</vt:lpstr>
      <vt:lpstr>Gọi bạn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43</cp:revision>
  <dcterms:created xsi:type="dcterms:W3CDTF">2021-05-26T04:27:49Z</dcterms:created>
  <dcterms:modified xsi:type="dcterms:W3CDTF">2021-10-26T14:56:16Z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