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8" r:id="rId3"/>
    <p:sldMasterId id="2147483692" r:id="rId4"/>
  </p:sldMasterIdLst>
  <p:notesMasterIdLst>
    <p:notesMasterId r:id="rId19"/>
  </p:notesMasterIdLst>
  <p:sldIdLst>
    <p:sldId id="2901" r:id="rId5"/>
    <p:sldId id="442" r:id="rId6"/>
    <p:sldId id="2916" r:id="rId7"/>
    <p:sldId id="314" r:id="rId8"/>
    <p:sldId id="2918" r:id="rId9"/>
    <p:sldId id="2912" r:id="rId10"/>
    <p:sldId id="2913" r:id="rId11"/>
    <p:sldId id="2914" r:id="rId12"/>
    <p:sldId id="260" r:id="rId13"/>
    <p:sldId id="2919" r:id="rId14"/>
    <p:sldId id="2904" r:id="rId15"/>
    <p:sldId id="324" r:id="rId16"/>
    <p:sldId id="2905" r:id="rId17"/>
    <p:sldId id="29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2820-42D5-477D-A42B-5F0CF537171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2FD73-8F50-4155-868E-D50988852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3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0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2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99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617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36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5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0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3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5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0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26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0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157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1063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23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9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3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8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9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9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4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17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4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3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716" r:id="rId14"/>
    <p:sldLayoutId id="21474837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7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"/>
            <a:ext cx="12192000" cy="6903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2140F4-5040-43D1-A685-C54D3B6FFD7B}"/>
              </a:ext>
            </a:extLst>
          </p:cNvPr>
          <p:cNvSpPr txBox="1"/>
          <p:nvPr/>
        </p:nvSpPr>
        <p:spPr>
          <a:xfrm>
            <a:off x="1307534" y="1030075"/>
            <a:ext cx="9337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HP001 4 hàng" panose="020B0603050302020204" pitchFamily="34" charset="0"/>
                <a:cs typeface="Calibri" panose="020F0502020204030204" pitchFamily="34" charset="0"/>
              </a:rPr>
              <a:t>Chào mừng các con đến với tiết học</a:t>
            </a:r>
            <a:endParaRPr lang="en-US" sz="8000" b="1" dirty="0">
              <a:solidFill>
                <a:srgbClr val="FF0000"/>
              </a:solidFill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Liên hệ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7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99495" y="194294"/>
            <a:ext cx="1080412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prstClr val="white"/>
                </a:solidFill>
              </a:rPr>
              <a:t>Kể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về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những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việc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em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nên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tự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làm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để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phục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vụ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bản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  <a:r>
              <a:rPr lang="en-US" sz="3600" dirty="0" err="1">
                <a:solidFill>
                  <a:prstClr val="white"/>
                </a:solidFill>
              </a:rPr>
              <a:t>thân</a:t>
            </a:r>
            <a:r>
              <a:rPr lang="en-US" sz="3600" dirty="0">
                <a:solidFill>
                  <a:prstClr val="white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A9535-16BB-446C-8BCA-FC9AA0C4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593125"/>
            <a:ext cx="3861277" cy="3048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18ACD-C2EB-43E9-A6AA-F87EFA4F3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17" y="1593125"/>
            <a:ext cx="3581390" cy="2897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91F10-9E4D-4FEA-8DF9-2AEFA3DC3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888" y="1713020"/>
            <a:ext cx="3450718" cy="2450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03A22B-5EC2-42DE-9F2A-863D4813C9AA}"/>
              </a:ext>
            </a:extLst>
          </p:cNvPr>
          <p:cNvSpPr txBox="1"/>
          <p:nvPr/>
        </p:nvSpPr>
        <p:spPr>
          <a:xfrm>
            <a:off x="9339309" y="4163997"/>
            <a:ext cx="1384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tắm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528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B4E9EC6-2A48-4BE9-B262-B833D9640420}"/>
              </a:ext>
            </a:extLst>
          </p:cNvPr>
          <p:cNvSpPr/>
          <p:nvPr/>
        </p:nvSpPr>
        <p:spPr>
          <a:xfrm>
            <a:off x="3905132" y="1912597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khát nước, em tự uống nước như thế nào?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9CC7296-E877-476E-861E-3A2367168D98}"/>
              </a:ext>
            </a:extLst>
          </p:cNvPr>
          <p:cNvSpPr/>
          <p:nvPr/>
        </p:nvSpPr>
        <p:spPr>
          <a:xfrm>
            <a:off x="3905132" y="1941802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ăn xong có mang bát cơm để vào chỗ rửa bát không?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131EA0B-9287-4735-A4A8-6E05DF43C2D8}"/>
              </a:ext>
            </a:extLst>
          </p:cNvPr>
          <p:cNvSpPr/>
          <p:nvPr/>
        </p:nvSpPr>
        <p:spPr>
          <a:xfrm>
            <a:off x="3905132" y="1941802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biết cách tự gắp thức ăn không?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11B7B8F-8F16-47D8-B0EF-CEBE5E299073}"/>
              </a:ext>
            </a:extLst>
          </p:cNvPr>
          <p:cNvSpPr/>
          <p:nvPr/>
        </p:nvSpPr>
        <p:spPr>
          <a:xfrm>
            <a:off x="3905132" y="1941803"/>
            <a:ext cx="8085706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đến lớp, áo chống nắng và mũ nón, ô dù em để ở đâu?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4248415" y="957066"/>
            <a:ext cx="4019409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6ED00-BEBE-4B1C-AEB6-237EFDA26AB1}"/>
              </a:ext>
            </a:extLst>
          </p:cNvPr>
          <p:cNvSpPr txBox="1"/>
          <p:nvPr/>
        </p:nvSpPr>
        <p:spPr>
          <a:xfrm>
            <a:off x="722307" y="2352196"/>
            <a:ext cx="11694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tự làm một việc, trước hết </a:t>
            </a: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phải</a:t>
            </a:r>
            <a:r>
              <a:rPr lang="en-US" sz="4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cách người lớn làm hoặc</a:t>
            </a:r>
          </a:p>
          <a:p>
            <a:pPr lvl="0" algn="ctr"/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hướng dẫn. Mình làm nhiều sẽ quen tay, sẽ không ngại nữa.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8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Luyện tập, thực hành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06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68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BF91C5-CD32-4ACE-A83D-A0545E0918ED}"/>
              </a:ext>
            </a:extLst>
          </p:cNvPr>
          <p:cNvSpPr txBox="1"/>
          <p:nvPr/>
        </p:nvSpPr>
        <p:spPr>
          <a:xfrm>
            <a:off x="503017" y="810104"/>
            <a:ext cx="11410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lắng nghe bài hát, chúng ta thấy chú mèo đã biết tự làm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E80C4-0577-461D-B65D-CBA0E2E4F322}"/>
              </a:ext>
            </a:extLst>
          </p:cNvPr>
          <p:cNvSpPr txBox="1"/>
          <p:nvPr/>
        </p:nvSpPr>
        <p:spPr>
          <a:xfrm>
            <a:off x="393835" y="2229471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mèo đã biết tự rửa mặt.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FB9B4-A7DF-4D0A-8B1D-18BF34C62DC2}"/>
              </a:ext>
            </a:extLst>
          </p:cNvPr>
          <p:cNvSpPr txBox="1"/>
          <p:nvPr/>
        </p:nvSpPr>
        <p:spPr>
          <a:xfrm>
            <a:off x="489766" y="3104779"/>
            <a:ext cx="11410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ngày, trong cuộc sống sinh hoạt, các con cũng tự phải biết làm những việc của mình. Hôm nay, cô sẽ h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các con có kĩ năng tự làm lấy những công việc tự phục vụ bản thân trong sinh hoạt hàng ngày nhé!</a:t>
            </a:r>
          </a:p>
        </p:txBody>
      </p:sp>
    </p:spTree>
    <p:extLst>
      <p:ext uri="{BB962C8B-B14F-4D97-AF65-F5344CB8AC3E}">
        <p14:creationId xmlns:p14="http://schemas.microsoft.com/office/powerpoint/2010/main" val="33454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97572C-5979-47AE-9F9C-4C74CA6086FC}"/>
              </a:ext>
            </a:extLst>
          </p:cNvPr>
          <p:cNvSpPr txBox="1"/>
          <p:nvPr/>
        </p:nvSpPr>
        <p:spPr>
          <a:xfrm>
            <a:off x="2423216" y="2212872"/>
            <a:ext cx="7048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động trải nghiệm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7DA6E-C76C-4444-9D78-563DB902B77F}"/>
              </a:ext>
            </a:extLst>
          </p:cNvPr>
          <p:cNvSpPr txBox="1"/>
          <p:nvPr/>
        </p:nvSpPr>
        <p:spPr>
          <a:xfrm>
            <a:off x="1364160" y="1181408"/>
            <a:ext cx="95101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HP001 4 hàng" panose="020B0603050302020204" pitchFamily="34" charset="0"/>
                <a:cs typeface="#9Slide03 Arima Madurai Medium" panose="00000600000000000000" pitchFamily="2" charset="0"/>
              </a:rPr>
              <a:t>Thứ tư ngày 30 tháng 11 năm 2021</a:t>
            </a:r>
            <a:endParaRPr lang="en-US" sz="4400" b="1" dirty="0">
              <a:solidFill>
                <a:schemeClr val="bg1"/>
              </a:solidFill>
              <a:latin typeface="HP001 4 hàng" panose="020B06030503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266AC-6864-48C2-9633-ED0ACC48F699}"/>
              </a:ext>
            </a:extLst>
          </p:cNvPr>
          <p:cNvSpPr txBox="1"/>
          <p:nvPr/>
        </p:nvSpPr>
        <p:spPr>
          <a:xfrm>
            <a:off x="430641" y="3244336"/>
            <a:ext cx="10206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FFFF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13: Em tự làm lấy việc của mình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 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5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9149AA-8412-48CB-B8B1-9966155FBE8B}"/>
              </a:ext>
            </a:extLst>
          </p:cNvPr>
          <p:cNvSpPr txBox="1"/>
          <p:nvPr/>
        </p:nvSpPr>
        <p:spPr>
          <a:xfrm>
            <a:off x="95535" y="2500765"/>
            <a:ext cx="12199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bạn nhỏ trong câu chuyện trên?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9A4D0-DE23-4C07-8F8E-B9299E70CA28}"/>
              </a:ext>
            </a:extLst>
          </p:cNvPr>
          <p:cNvSpPr txBox="1"/>
          <p:nvPr/>
        </p:nvSpPr>
        <p:spPr>
          <a:xfrm>
            <a:off x="95535" y="3467912"/>
            <a:ext cx="761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lời khuyên gì cho bạn ấy?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340629-3D1B-46FE-AE4B-45D9257A3D4B}"/>
              </a:ext>
            </a:extLst>
          </p:cNvPr>
          <p:cNvSpPr/>
          <p:nvPr/>
        </p:nvSpPr>
        <p:spPr>
          <a:xfrm>
            <a:off x="136478" y="654106"/>
            <a:ext cx="125013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Lắng nghe câu chuyện Bạn nhỏ hay gọi “Mẹ ơi!”</a:t>
            </a:r>
          </a:p>
          <a:p>
            <a:pPr lvl="0">
              <a:defRPr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Sau đó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11695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832AF-05FB-4CF8-9BB8-393B27983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458" y="466723"/>
            <a:ext cx="8803340" cy="4661867"/>
          </a:xfrm>
          <a:prstGeom prst="rect">
            <a:avLst/>
          </a:prstGeom>
        </p:spPr>
      </p:pic>
      <p:pic>
        <p:nvPicPr>
          <p:cNvPr id="4" name="HĐTN lớp 2 - Bài 13 Em tự làm lấy việc của mình_ Kết nối tri thức_ Cô Bình_ 10 Phút Học Bài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5F053F90-5C8D-4995-9690-F3ABB084F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9594573" y="3561520"/>
            <a:ext cx="1590261" cy="24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FB611-1BAD-4BF6-8FB9-23FCD41ED30E}"/>
              </a:ext>
            </a:extLst>
          </p:cNvPr>
          <p:cNvSpPr txBox="1"/>
          <p:nvPr/>
        </p:nvSpPr>
        <p:spPr>
          <a:xfrm>
            <a:off x="234290" y="1327209"/>
            <a:ext cx="11588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bạn nhỏ trong câu chuyện trên?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29BC4-8F61-4B28-A260-44A1065EB73C}"/>
              </a:ext>
            </a:extLst>
          </p:cNvPr>
          <p:cNvSpPr txBox="1"/>
          <p:nvPr/>
        </p:nvSpPr>
        <p:spPr>
          <a:xfrm>
            <a:off x="234290" y="3032929"/>
            <a:ext cx="7234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lời khuyên gì cho bạn ấy?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839A9-1D10-431E-BFD9-557DAA0DC096}"/>
              </a:ext>
            </a:extLst>
          </p:cNvPr>
          <p:cNvSpPr txBox="1"/>
          <p:nvPr/>
        </p:nvSpPr>
        <p:spPr>
          <a:xfrm>
            <a:off x="1640007" y="155880"/>
            <a:ext cx="8646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Bây giờ con hãy trả lời các câu hỏi: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A7A59A-AB50-4A2D-B91B-CFF2819E9A57}"/>
              </a:ext>
            </a:extLst>
          </p:cNvPr>
          <p:cNvSpPr txBox="1"/>
          <p:nvPr/>
        </p:nvSpPr>
        <p:spPr>
          <a:xfrm>
            <a:off x="277507" y="2099468"/>
            <a:ext cx="1191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ch</a:t>
            </a:r>
            <a:r>
              <a:rPr lang="vi-VN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tự giác làm đ</a:t>
            </a:r>
            <a:r>
              <a:rPr lang="vi-VN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những việc có thể tự làm.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F6020-6CF1-4CB6-96DA-CB2AC84FA3B5}"/>
              </a:ext>
            </a:extLst>
          </p:cNvPr>
          <p:cNvSpPr txBox="1"/>
          <p:nvPr/>
        </p:nvSpPr>
        <p:spPr>
          <a:xfrm>
            <a:off x="177423" y="3966391"/>
            <a:ext cx="11743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lớn, bạn cần biết tự làm những việc vừa sức để tự phục vụ cho bản thân mình. Nh</a:t>
            </a:r>
            <a:r>
              <a:rPr lang="vi-VN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sẽ tự lập h</a:t>
            </a:r>
            <a:r>
              <a:rPr lang="vi-VN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và không phải nhờ đến mẹ nhiều nữa nhé!</a:t>
            </a:r>
          </a:p>
        </p:txBody>
      </p:sp>
    </p:spTree>
    <p:extLst>
      <p:ext uri="{BB962C8B-B14F-4D97-AF65-F5344CB8AC3E}">
        <p14:creationId xmlns:p14="http://schemas.microsoft.com/office/powerpoint/2010/main" val="38051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829058" y="1358283"/>
            <a:ext cx="3947664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A7A5D-663E-49B7-B60F-8F75A2FC8654}"/>
              </a:ext>
            </a:extLst>
          </p:cNvPr>
          <p:cNvSpPr txBox="1"/>
          <p:nvPr/>
        </p:nvSpPr>
        <p:spPr>
          <a:xfrm>
            <a:off x="1402672" y="1358283"/>
            <a:ext cx="8487052" cy="1580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6ED00-BEBE-4B1C-AEB6-237EFDA26AB1}"/>
              </a:ext>
            </a:extLst>
          </p:cNvPr>
          <p:cNvSpPr txBox="1"/>
          <p:nvPr/>
        </p:nvSpPr>
        <p:spPr>
          <a:xfrm>
            <a:off x="1017909" y="3158504"/>
            <a:ext cx="1055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383</Words>
  <Application>Microsoft Office PowerPoint</Application>
  <PresentationFormat>Widescreen</PresentationFormat>
  <Paragraphs>33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等线 Light</vt:lpstr>
      <vt:lpstr>微软雅黑</vt:lpstr>
      <vt:lpstr>微软雅黑</vt:lpstr>
      <vt:lpstr>宋体</vt:lpstr>
      <vt:lpstr>#9Slide03 Arima Madurai Medium</vt:lpstr>
      <vt:lpstr>Arial</vt:lpstr>
      <vt:lpstr>Arial-Rounded</vt:lpstr>
      <vt:lpstr>Calibri</vt:lpstr>
      <vt:lpstr>Calibri Light</vt:lpstr>
      <vt:lpstr>HP001 4 hàng</vt:lpstr>
      <vt:lpstr>Times New Roman</vt:lpstr>
      <vt:lpstr>自定义设计方案</vt:lpstr>
      <vt:lpstr>3_Office Theme</vt:lpstr>
      <vt:lpstr>4_Office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20</cp:revision>
  <dcterms:created xsi:type="dcterms:W3CDTF">2021-06-14T10:13:24Z</dcterms:created>
  <dcterms:modified xsi:type="dcterms:W3CDTF">2021-12-15T15:08:55Z</dcterms:modified>
</cp:coreProperties>
</file>