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5"/>
  </p:notesMasterIdLst>
  <p:sldIdLst>
    <p:sldId id="2901" r:id="rId2"/>
    <p:sldId id="2902" r:id="rId3"/>
    <p:sldId id="316" r:id="rId4"/>
    <p:sldId id="2903" r:id="rId5"/>
    <p:sldId id="2904" r:id="rId6"/>
    <p:sldId id="304" r:id="rId7"/>
    <p:sldId id="275" r:id="rId8"/>
    <p:sldId id="2911" r:id="rId9"/>
    <p:sldId id="2908" r:id="rId10"/>
    <p:sldId id="2912" r:id="rId11"/>
    <p:sldId id="2913" r:id="rId12"/>
    <p:sldId id="309" r:id="rId13"/>
    <p:sldId id="2914" r:id="rId14"/>
  </p:sldIdLst>
  <p:sldSz cx="9144000" cy="5143500" type="screen16x9"/>
  <p:notesSz cx="6858000" cy="9144000"/>
  <p:embeddedFontLst>
    <p:embeddedFont>
      <p:font typeface="等线" panose="02010600030101010101" pitchFamily="2" charset="-122"/>
      <p:regular r:id="rId16"/>
      <p:bold r:id="rId17"/>
    </p:embeddedFont>
    <p:embeddedFont>
      <p:font typeface="微软雅黑" panose="020B0503020204020204" pitchFamily="34" charset="-122"/>
      <p:regular r:id="rId18"/>
      <p:bold r:id="rId19"/>
    </p:embeddedFont>
    <p:embeddedFont>
      <p:font typeface="宋体" panose="02010600030101010101" pitchFamily="2" charset="-122"/>
      <p:regular r:id="rId20"/>
    </p:embeddedFont>
    <p:embeddedFont>
      <p:font typeface="Baloo 2" panose="020B0604020202020204" charset="0"/>
      <p:regular r:id="rId21"/>
      <p:bold r:id="rId22"/>
    </p:embeddedFont>
    <p:embeddedFont>
      <p:font typeface="Calibri" panose="020F0502020204030204" pitchFamily="34" charset="0"/>
      <p:regular r:id="rId23"/>
      <p:bold r:id="rId24"/>
      <p:italic r:id="rId25"/>
      <p:boldItalic r:id="rId26"/>
    </p:embeddedFont>
    <p:embeddedFont>
      <p:font typeface="Pangolin"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AB6"/>
    <a:srgbClr val="62BB47"/>
    <a:srgbClr val="00A651"/>
    <a:srgbClr val="1A8C54"/>
    <a:srgbClr val="AC98C9"/>
    <a:srgbClr val="E5E1EE"/>
    <a:srgbClr val="A165AB"/>
    <a:srgbClr val="FAD5E6"/>
    <a:srgbClr val="BDD646"/>
    <a:srgbClr val="E8F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15"/>
  </p:normalViewPr>
  <p:slideViewPr>
    <p:cSldViewPr snapToGrid="0">
      <p:cViewPr varScale="1">
        <p:scale>
          <a:sx n="90" d="100"/>
          <a:sy n="90" d="100"/>
        </p:scale>
        <p:origin x="8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981937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36458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67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867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29127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g8d1232f882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8" name="Google Shape;1018;g8d1232f882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576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13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0496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07871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2022/2/9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3903556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0"/>
        <p:cNvGrpSpPr/>
        <p:nvPr/>
      </p:nvGrpSpPr>
      <p:grpSpPr>
        <a:xfrm>
          <a:off x="0" y="0"/>
          <a:ext cx="0" cy="0"/>
          <a:chOff x="0" y="0"/>
          <a:chExt cx="0" cy="0"/>
        </a:xfrm>
      </p:grpSpPr>
      <p:sp>
        <p:nvSpPr>
          <p:cNvPr id="51" name="Google Shape;51;p8"/>
          <p:cNvSpPr/>
          <p:nvPr/>
        </p:nvSpPr>
        <p:spPr>
          <a:xfrm rot="10800000">
            <a:off x="4212134" y="2071547"/>
            <a:ext cx="4931512" cy="307147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11" y="-7050"/>
            <a:ext cx="4768588" cy="2356541"/>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rot="10800000">
            <a:off x="4345570" y="2181385"/>
            <a:ext cx="4826380" cy="300404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txBox="1">
            <a:spLocks noGrp="1"/>
          </p:cNvSpPr>
          <p:nvPr>
            <p:ph type="title"/>
          </p:nvPr>
        </p:nvSpPr>
        <p:spPr>
          <a:xfrm>
            <a:off x="2125950" y="1116275"/>
            <a:ext cx="4892100" cy="247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extLst>
      <p:ext uri="{BB962C8B-B14F-4D97-AF65-F5344CB8AC3E}">
        <p14:creationId xmlns:p14="http://schemas.microsoft.com/office/powerpoint/2010/main" val="4133636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81" r:id="rId1"/>
    <p:sldLayoutId id="2147483673" r:id="rId2"/>
    <p:sldLayoutId id="2147483682" r:id="rId3"/>
    <p:sldLayoutId id="214748368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
            <a:ext cx="9144000" cy="5177368"/>
          </a:xfrm>
          <a:prstGeom prst="rect">
            <a:avLst/>
          </a:prstGeom>
        </p:spPr>
      </p:pic>
      <p:sp>
        <p:nvSpPr>
          <p:cNvPr id="2" name="矩形 1"/>
          <p:cNvSpPr/>
          <p:nvPr/>
        </p:nvSpPr>
        <p:spPr>
          <a:xfrm>
            <a:off x="533815" y="411994"/>
            <a:ext cx="8265526" cy="215975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07" fontAlgn="base">
              <a:spcBef>
                <a:spcPct val="0"/>
              </a:spcBef>
              <a:spcAft>
                <a:spcPct val="0"/>
              </a:spcAft>
            </a:pPr>
            <a:endParaRPr lang="zh-CN" altLang="en-US" sz="1280">
              <a:solidFill>
                <a:prstClr val="white"/>
              </a:solidFill>
              <a:latin typeface="微软雅黑"/>
              <a:ea typeface="微软雅黑"/>
              <a:cs typeface="+mn-ea"/>
              <a:sym typeface="+mn-lt"/>
            </a:endParaRPr>
          </a:p>
        </p:txBody>
      </p:sp>
      <p:sp>
        <p:nvSpPr>
          <p:cNvPr id="6" name="文本框 8"/>
          <p:cNvSpPr txBox="1"/>
          <p:nvPr/>
        </p:nvSpPr>
        <p:spPr>
          <a:xfrm>
            <a:off x="407205" y="1093997"/>
            <a:ext cx="8392136" cy="795750"/>
          </a:xfrm>
          <a:prstGeom prst="rect">
            <a:avLst/>
          </a:prstGeom>
          <a:noFill/>
          <a:ln>
            <a:noFill/>
          </a:ln>
        </p:spPr>
        <p:txBody>
          <a:bodyPr wrap="square" lIns="0" tIns="0" rIns="0" bIns="0" anchor="ctr" anchorCtr="1">
            <a:noAutofit/>
          </a:bodyPr>
          <a:lstStyle/>
          <a:p>
            <a:pPr algn="ctr" defTabSz="685708">
              <a:defRPr/>
            </a:pPr>
            <a:r>
              <a:rPr lang="en-US" altLang="zh-CN" sz="4978" b="1" i="1">
                <a:solidFill>
                  <a:prstClr val="white"/>
                </a:solidFill>
                <a:latin typeface="Times New Roman" panose="02020603050405020304" pitchFamily="18" charset="0"/>
                <a:ea typeface="微软雅黑"/>
                <a:cs typeface="Times New Roman" panose="02020603050405020304" pitchFamily="18" charset="0"/>
                <a:sym typeface="+mn-lt"/>
              </a:rPr>
              <a:t>Chào mừng các con đến với tiết Hoạt động trải nghiệm</a:t>
            </a:r>
            <a:endParaRPr lang="zh-CN" altLang="en-US" sz="4978" b="1" i="1" dirty="0">
              <a:solidFill>
                <a:prstClr val="white"/>
              </a:solidFill>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3200067870"/>
      </p:ext>
    </p:extLst>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2DAA32-EE45-4AF0-8BF8-B1C21E35A2F7}"/>
              </a:ext>
            </a:extLst>
          </p:cNvPr>
          <p:cNvSpPr txBox="1"/>
          <p:nvPr/>
        </p:nvSpPr>
        <p:spPr>
          <a:xfrm>
            <a:off x="548955" y="490159"/>
            <a:ext cx="8180376" cy="1077218"/>
          </a:xfrm>
          <a:prstGeom prst="rect">
            <a:avLst/>
          </a:prstGeom>
          <a:noFill/>
        </p:spPr>
        <p:txBody>
          <a:bodyPr wrap="square" rtlCol="0">
            <a:spAutoFit/>
          </a:bodyPr>
          <a:lstStyle/>
          <a:p>
            <a:r>
              <a:rPr lang="en-US" sz="3200">
                <a:solidFill>
                  <a:srgbClr val="002060"/>
                </a:solidFill>
                <a:latin typeface="Times New Roman" panose="02020603050405020304" pitchFamily="18" charset="0"/>
                <a:cs typeface="Times New Roman" panose="02020603050405020304" pitchFamily="18" charset="0"/>
              </a:rPr>
              <a:t>Con hãy lên kế hoạch tổ chức sinh nhật cho một người thân trong gia đình.</a:t>
            </a:r>
          </a:p>
        </p:txBody>
      </p:sp>
      <p:sp>
        <p:nvSpPr>
          <p:cNvPr id="4" name="TextBox 3">
            <a:extLst>
              <a:ext uri="{FF2B5EF4-FFF2-40B4-BE49-F238E27FC236}">
                <a16:creationId xmlns:a16="http://schemas.microsoft.com/office/drawing/2014/main" id="{C58C319B-4081-4D76-9978-42B012B27401}"/>
              </a:ext>
            </a:extLst>
          </p:cNvPr>
          <p:cNvSpPr txBox="1"/>
          <p:nvPr/>
        </p:nvSpPr>
        <p:spPr>
          <a:xfrm>
            <a:off x="481812" y="1737502"/>
            <a:ext cx="8180376"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Ví dụ: </a:t>
            </a:r>
            <a:r>
              <a:rPr lang="en-US" sz="3200">
                <a:solidFill>
                  <a:srgbClr val="002060"/>
                </a:solidFill>
                <a:latin typeface="Times New Roman" panose="02020603050405020304" pitchFamily="18" charset="0"/>
                <a:cs typeface="Times New Roman" panose="02020603050405020304" pitchFamily="18" charset="0"/>
              </a:rPr>
              <a:t>Để chuẩn bị tổ chức sinh nhật cho người thân, chúng ta cần: </a:t>
            </a:r>
          </a:p>
        </p:txBody>
      </p:sp>
      <p:sp>
        <p:nvSpPr>
          <p:cNvPr id="5" name="TextBox 4">
            <a:extLst>
              <a:ext uri="{FF2B5EF4-FFF2-40B4-BE49-F238E27FC236}">
                <a16:creationId xmlns:a16="http://schemas.microsoft.com/office/drawing/2014/main" id="{34FBB357-F6FB-4B1E-968E-DAD7BC6ABFDE}"/>
              </a:ext>
            </a:extLst>
          </p:cNvPr>
          <p:cNvSpPr txBox="1"/>
          <p:nvPr/>
        </p:nvSpPr>
        <p:spPr>
          <a:xfrm>
            <a:off x="548955" y="2646180"/>
            <a:ext cx="8180376" cy="584775"/>
          </a:xfrm>
          <a:prstGeom prst="rect">
            <a:avLst/>
          </a:prstGeom>
          <a:noFill/>
        </p:spPr>
        <p:txBody>
          <a:bodyPr wrap="square" rtlCol="0">
            <a:spAutoFit/>
          </a:bodyPr>
          <a:lstStyle/>
          <a:p>
            <a:r>
              <a:rPr lang="en-US" sz="3200">
                <a:solidFill>
                  <a:srgbClr val="002060"/>
                </a:solidFill>
                <a:latin typeface="Times New Roman" panose="02020603050405020304" pitchFamily="18" charset="0"/>
                <a:cs typeface="Times New Roman" panose="02020603050405020304" pitchFamily="18" charset="0"/>
              </a:rPr>
              <a:t>- Trang trí nhà cửa</a:t>
            </a:r>
          </a:p>
        </p:txBody>
      </p:sp>
      <p:sp>
        <p:nvSpPr>
          <p:cNvPr id="6" name="TextBox 5">
            <a:extLst>
              <a:ext uri="{FF2B5EF4-FFF2-40B4-BE49-F238E27FC236}">
                <a16:creationId xmlns:a16="http://schemas.microsoft.com/office/drawing/2014/main" id="{82FBC882-5393-487B-A122-D7FF6F7EDBD0}"/>
              </a:ext>
            </a:extLst>
          </p:cNvPr>
          <p:cNvSpPr txBox="1"/>
          <p:nvPr/>
        </p:nvSpPr>
        <p:spPr>
          <a:xfrm>
            <a:off x="559781" y="3120809"/>
            <a:ext cx="8180376" cy="1077218"/>
          </a:xfrm>
          <a:prstGeom prst="rect">
            <a:avLst/>
          </a:prstGeom>
          <a:noFill/>
        </p:spPr>
        <p:txBody>
          <a:bodyPr wrap="square" rtlCol="0">
            <a:spAutoFit/>
          </a:bodyPr>
          <a:lstStyle/>
          <a:p>
            <a:r>
              <a:rPr lang="en-US" sz="3200">
                <a:solidFill>
                  <a:srgbClr val="002060"/>
                </a:solidFill>
                <a:latin typeface="Times New Roman" panose="02020603050405020304" pitchFamily="18" charset="0"/>
                <a:cs typeface="Times New Roman" panose="02020603050405020304" pitchFamily="18" charset="0"/>
              </a:rPr>
              <a:t>- Chuẩn bị quà tặng phù hợp với sở thích của người đó</a:t>
            </a:r>
          </a:p>
        </p:txBody>
      </p:sp>
      <p:sp>
        <p:nvSpPr>
          <p:cNvPr id="7" name="TextBox 6">
            <a:extLst>
              <a:ext uri="{FF2B5EF4-FFF2-40B4-BE49-F238E27FC236}">
                <a16:creationId xmlns:a16="http://schemas.microsoft.com/office/drawing/2014/main" id="{8410DAE7-24B0-4A06-A0C6-0ED339CE3771}"/>
              </a:ext>
            </a:extLst>
          </p:cNvPr>
          <p:cNvSpPr txBox="1"/>
          <p:nvPr/>
        </p:nvSpPr>
        <p:spPr>
          <a:xfrm>
            <a:off x="623573" y="4067635"/>
            <a:ext cx="8180376" cy="584775"/>
          </a:xfrm>
          <a:prstGeom prst="rect">
            <a:avLst/>
          </a:prstGeom>
          <a:noFill/>
        </p:spPr>
        <p:txBody>
          <a:bodyPr wrap="square" rtlCol="0">
            <a:spAutoFit/>
          </a:bodyPr>
          <a:lstStyle/>
          <a:p>
            <a:r>
              <a:rPr lang="en-US" sz="3200">
                <a:solidFill>
                  <a:srgbClr val="002060"/>
                </a:solidFill>
                <a:latin typeface="Times New Roman" panose="02020603050405020304" pitchFamily="18" charset="0"/>
                <a:cs typeface="Times New Roman" panose="02020603050405020304" pitchFamily="18" charset="0"/>
              </a:rPr>
              <a:t>- Chuẩn bị tiệc sinh nhật</a:t>
            </a:r>
          </a:p>
        </p:txBody>
      </p:sp>
    </p:spTree>
    <p:extLst>
      <p:ext uri="{BB962C8B-B14F-4D97-AF65-F5344CB8AC3E}">
        <p14:creationId xmlns:p14="http://schemas.microsoft.com/office/powerpoint/2010/main" val="3070686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a:solidFill>
                  <a:srgbClr val="0070C0"/>
                </a:solidFill>
                <a:latin typeface="Times New Roman" panose="02020603050405020304" pitchFamily="18" charset="0"/>
                <a:ea typeface="微软雅黑"/>
                <a:cs typeface="Times New Roman" panose="02020603050405020304" pitchFamily="18" charset="0"/>
              </a:rPr>
              <a:t>Vận dụng</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4183648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9F9151-66CF-3547-8630-4B94FA660C2A}"/>
              </a:ext>
            </a:extLst>
          </p:cNvPr>
          <p:cNvSpPr txBox="1"/>
          <p:nvPr/>
        </p:nvSpPr>
        <p:spPr>
          <a:xfrm>
            <a:off x="566017" y="454039"/>
            <a:ext cx="8011965" cy="1015663"/>
          </a:xfrm>
          <a:prstGeom prst="rect">
            <a:avLst/>
          </a:prstGeom>
          <a:noFill/>
        </p:spPr>
        <p:txBody>
          <a:bodyPr wrap="square" rtlCol="0">
            <a:spAutoFit/>
          </a:bodyPr>
          <a:lstStyle/>
          <a:p>
            <a:pPr algn="just"/>
            <a:r>
              <a:rPr lang="en-US" sz="3000">
                <a:latin typeface="Times New Roman" panose="02020603050405020304" pitchFamily="18" charset="0"/>
                <a:cs typeface="Times New Roman" panose="02020603050405020304" pitchFamily="18" charset="0"/>
              </a:rPr>
              <a:t>Con hãy c</a:t>
            </a:r>
            <a:r>
              <a:rPr lang="vi-VN" sz="3000">
                <a:latin typeface="Times New Roman" panose="02020603050405020304" pitchFamily="18" charset="0"/>
                <a:cs typeface="Times New Roman" panose="02020603050405020304" pitchFamily="18" charset="0"/>
              </a:rPr>
              <a:t>ùng </a:t>
            </a:r>
            <a:r>
              <a:rPr lang="vi-VN" sz="3000" dirty="0">
                <a:latin typeface="Times New Roman" panose="02020603050405020304" pitchFamily="18" charset="0"/>
                <a:cs typeface="Times New Roman" panose="02020603050405020304" pitchFamily="18" charset="0"/>
              </a:rPr>
              <a:t>bố mẹ đánh dấu ngày đáng nhớ của </a:t>
            </a:r>
            <a:r>
              <a:rPr lang="vi-VN" sz="3000">
                <a:latin typeface="Times New Roman" panose="02020603050405020304" pitchFamily="18" charset="0"/>
                <a:cs typeface="Times New Roman" panose="02020603050405020304" pitchFamily="18" charset="0"/>
              </a:rPr>
              <a:t>gia đì</a:t>
            </a:r>
            <a:r>
              <a:rPr lang="en-US" sz="3000">
                <a:latin typeface="Times New Roman" panose="02020603050405020304" pitchFamily="18" charset="0"/>
                <a:cs typeface="Times New Roman" panose="02020603050405020304" pitchFamily="18" charset="0"/>
              </a:rPr>
              <a:t>nh vào quyển lịch nhé!</a:t>
            </a:r>
            <a:endParaRPr lang="vi-VN" sz="30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604DE9BC-5457-E746-A7AD-15B89E52AA6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6000"/>
                    </a14:imgEffect>
                    <a14:imgEffect>
                      <a14:brightnessContrast bright="5000"/>
                    </a14:imgEffect>
                  </a14:imgLayer>
                </a14:imgProps>
              </a:ext>
            </a:extLst>
          </a:blip>
          <a:stretch>
            <a:fillRect/>
          </a:stretch>
        </p:blipFill>
        <p:spPr>
          <a:xfrm>
            <a:off x="2709380" y="1708007"/>
            <a:ext cx="3928487" cy="3066662"/>
          </a:xfrm>
          <a:prstGeom prst="rect">
            <a:avLst/>
          </a:prstGeom>
        </p:spPr>
      </p:pic>
    </p:spTree>
    <p:extLst>
      <p:ext uri="{BB962C8B-B14F-4D97-AF65-F5344CB8AC3E}">
        <p14:creationId xmlns:p14="http://schemas.microsoft.com/office/powerpoint/2010/main" val="43440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
            <a:ext cx="9144000" cy="5177368"/>
          </a:xfrm>
          <a:prstGeom prst="rect">
            <a:avLst/>
          </a:prstGeom>
        </p:spPr>
      </p:pic>
      <p:sp>
        <p:nvSpPr>
          <p:cNvPr id="2" name="矩形 1"/>
          <p:cNvSpPr/>
          <p:nvPr/>
        </p:nvSpPr>
        <p:spPr>
          <a:xfrm>
            <a:off x="533815" y="411994"/>
            <a:ext cx="8265526" cy="215975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50207" fontAlgn="base">
              <a:spcBef>
                <a:spcPct val="0"/>
              </a:spcBef>
              <a:spcAft>
                <a:spcPct val="0"/>
              </a:spcAft>
            </a:pPr>
            <a:endParaRPr lang="zh-CN" altLang="en-US" sz="1280">
              <a:solidFill>
                <a:prstClr val="white"/>
              </a:solidFill>
              <a:latin typeface="微软雅黑"/>
              <a:ea typeface="微软雅黑"/>
              <a:cs typeface="+mn-ea"/>
              <a:sym typeface="+mn-lt"/>
            </a:endParaRPr>
          </a:p>
        </p:txBody>
      </p:sp>
      <p:sp>
        <p:nvSpPr>
          <p:cNvPr id="6" name="文本框 8"/>
          <p:cNvSpPr txBox="1"/>
          <p:nvPr/>
        </p:nvSpPr>
        <p:spPr>
          <a:xfrm>
            <a:off x="407205" y="1093997"/>
            <a:ext cx="8392136" cy="795750"/>
          </a:xfrm>
          <a:prstGeom prst="rect">
            <a:avLst/>
          </a:prstGeom>
          <a:noFill/>
          <a:ln>
            <a:noFill/>
          </a:ln>
        </p:spPr>
        <p:txBody>
          <a:bodyPr wrap="square" lIns="0" tIns="0" rIns="0" bIns="0" anchor="ctr" anchorCtr="1">
            <a:noAutofit/>
          </a:bodyPr>
          <a:lstStyle/>
          <a:p>
            <a:pPr algn="ctr" defTabSz="685708">
              <a:defRPr/>
            </a:pPr>
            <a:endParaRPr lang="zh-CN" altLang="en-US" sz="4978" b="1" i="1" dirty="0">
              <a:solidFill>
                <a:prstClr val="white"/>
              </a:solidFill>
              <a:latin typeface="Times New Roman" panose="02020603050405020304" pitchFamily="18" charset="0"/>
              <a:ea typeface="微软雅黑"/>
              <a:cs typeface="Times New Roman" panose="02020603050405020304" pitchFamily="18" charset="0"/>
              <a:sym typeface="+mn-lt"/>
            </a:endParaRPr>
          </a:p>
        </p:txBody>
      </p:sp>
      <p:sp>
        <p:nvSpPr>
          <p:cNvPr id="5" name="TextBox 4">
            <a:extLst>
              <a:ext uri="{FF2B5EF4-FFF2-40B4-BE49-F238E27FC236}">
                <a16:creationId xmlns:a16="http://schemas.microsoft.com/office/drawing/2014/main" id="{46A65BC8-4153-47FA-9294-C984E9802FEE}"/>
              </a:ext>
            </a:extLst>
          </p:cNvPr>
          <p:cNvSpPr txBox="1"/>
          <p:nvPr/>
        </p:nvSpPr>
        <p:spPr>
          <a:xfrm>
            <a:off x="-163086" y="591850"/>
            <a:ext cx="9659328" cy="1590603"/>
          </a:xfrm>
          <a:prstGeom prst="rect">
            <a:avLst/>
          </a:prstGeom>
          <a:noFill/>
        </p:spPr>
        <p:txBody>
          <a:bodyPr wrap="square" lIns="66461" tIns="33230" rIns="66461" bIns="33230" rtlCol="0">
            <a:spAutoFit/>
          </a:bodyPr>
          <a:lstStyle/>
          <a:p>
            <a:pPr algn="ctr"/>
            <a:r>
              <a:rPr lang="en-US" sz="4950" b="1" i="1" dirty="0" err="1">
                <a:solidFill>
                  <a:schemeClr val="bg1"/>
                </a:solidFill>
                <a:latin typeface="Times New Roman" panose="02020603050405020304" pitchFamily="18" charset="0"/>
                <a:cs typeface="Times New Roman" panose="02020603050405020304" pitchFamily="18" charset="0"/>
              </a:rPr>
              <a:t>Tạm</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biệt</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và</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hẹn</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gặp</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lại</a:t>
            </a:r>
            <a:r>
              <a:rPr lang="en-US" sz="4950" b="1" i="1" dirty="0">
                <a:solidFill>
                  <a:schemeClr val="bg1"/>
                </a:solidFill>
                <a:latin typeface="Times New Roman" panose="02020603050405020304" pitchFamily="18" charset="0"/>
                <a:cs typeface="Times New Roman" panose="02020603050405020304" pitchFamily="18" charset="0"/>
              </a:rPr>
              <a:t> </a:t>
            </a:r>
          </a:p>
          <a:p>
            <a:pPr algn="ctr"/>
            <a:r>
              <a:rPr lang="en-US" sz="4950" b="1" i="1" dirty="0" err="1">
                <a:solidFill>
                  <a:schemeClr val="bg1"/>
                </a:solidFill>
                <a:latin typeface="Times New Roman" panose="02020603050405020304" pitchFamily="18" charset="0"/>
                <a:cs typeface="Times New Roman" panose="02020603050405020304" pitchFamily="18" charset="0"/>
              </a:rPr>
              <a:t>các</a:t>
            </a:r>
            <a:r>
              <a:rPr lang="en-US" sz="4950" b="1" i="1" dirty="0">
                <a:solidFill>
                  <a:schemeClr val="bg1"/>
                </a:solidFill>
                <a:latin typeface="Times New Roman" panose="02020603050405020304" pitchFamily="18" charset="0"/>
                <a:cs typeface="Times New Roman" panose="02020603050405020304" pitchFamily="18" charset="0"/>
              </a:rPr>
              <a:t> con </a:t>
            </a:r>
            <a:r>
              <a:rPr lang="en-US" sz="4950" b="1" i="1" dirty="0" err="1">
                <a:solidFill>
                  <a:schemeClr val="bg1"/>
                </a:solidFill>
                <a:latin typeface="Times New Roman" panose="02020603050405020304" pitchFamily="18" charset="0"/>
                <a:cs typeface="Times New Roman" panose="02020603050405020304" pitchFamily="18" charset="0"/>
              </a:rPr>
              <a:t>vào</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những</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tiết</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học</a:t>
            </a:r>
            <a:r>
              <a:rPr lang="en-US" sz="4950" b="1" i="1" dirty="0">
                <a:solidFill>
                  <a:schemeClr val="bg1"/>
                </a:solidFill>
                <a:latin typeface="Times New Roman" panose="02020603050405020304" pitchFamily="18" charset="0"/>
                <a:cs typeface="Times New Roman" panose="02020603050405020304" pitchFamily="18" charset="0"/>
              </a:rPr>
              <a:t> </a:t>
            </a:r>
            <a:r>
              <a:rPr lang="en-US" sz="4950" b="1" i="1" dirty="0" err="1">
                <a:solidFill>
                  <a:schemeClr val="bg1"/>
                </a:solidFill>
                <a:latin typeface="Times New Roman" panose="02020603050405020304" pitchFamily="18" charset="0"/>
                <a:cs typeface="Times New Roman" panose="02020603050405020304" pitchFamily="18" charset="0"/>
              </a:rPr>
              <a:t>sau</a:t>
            </a:r>
            <a:r>
              <a:rPr lang="en-US" sz="4950" b="1"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7607559"/>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dirty="0" err="1">
                <a:solidFill>
                  <a:srgbClr val="0070C0"/>
                </a:solidFill>
                <a:latin typeface="Times New Roman" panose="02020603050405020304" pitchFamily="18" charset="0"/>
                <a:ea typeface="微软雅黑"/>
                <a:cs typeface="Times New Roman" panose="02020603050405020304" pitchFamily="18" charset="0"/>
              </a:rPr>
              <a:t>Khởi</a:t>
            </a:r>
            <a:r>
              <a:rPr lang="en-US" sz="5400" b="1" kern="1200" dirty="0">
                <a:solidFill>
                  <a:srgbClr val="0070C0"/>
                </a:solidFill>
                <a:latin typeface="Times New Roman" panose="02020603050405020304" pitchFamily="18" charset="0"/>
                <a:ea typeface="微软雅黑"/>
                <a:cs typeface="Times New Roman" panose="02020603050405020304" pitchFamily="18" charset="0"/>
              </a:rPr>
              <a:t> </a:t>
            </a:r>
            <a:r>
              <a:rPr lang="en-US" sz="5400" b="1" kern="1200" dirty="0" err="1">
                <a:solidFill>
                  <a:srgbClr val="0070C0"/>
                </a:solidFill>
                <a:latin typeface="Times New Roman" panose="02020603050405020304" pitchFamily="18" charset="0"/>
                <a:ea typeface="微软雅黑"/>
                <a:cs typeface="Times New Roman" panose="02020603050405020304" pitchFamily="18" charset="0"/>
              </a:rPr>
              <a:t>động</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4023998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0666A7-7977-934B-9550-0194017516FD}"/>
              </a:ext>
            </a:extLst>
          </p:cNvPr>
          <p:cNvSpPr/>
          <p:nvPr/>
        </p:nvSpPr>
        <p:spPr>
          <a:xfrm>
            <a:off x="419576" y="164172"/>
            <a:ext cx="8479873" cy="577850"/>
          </a:xfrm>
          <a:prstGeom prst="rect">
            <a:avLst/>
          </a:prstGeom>
        </p:spPr>
        <p:txBody>
          <a:bodyPr wrap="square">
            <a:spAutoFit/>
          </a:bodyPr>
          <a:lstStyle/>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Bài hát trên nói về điều gì?</a:t>
            </a:r>
          </a:p>
        </p:txBody>
      </p:sp>
      <p:sp>
        <p:nvSpPr>
          <p:cNvPr id="4" name="Rectangle 3">
            <a:extLst>
              <a:ext uri="{FF2B5EF4-FFF2-40B4-BE49-F238E27FC236}">
                <a16:creationId xmlns:a16="http://schemas.microsoft.com/office/drawing/2014/main" id="{87EB8C38-6C9E-47C4-9CB2-75D1EDD16147}"/>
              </a:ext>
            </a:extLst>
          </p:cNvPr>
          <p:cNvSpPr/>
          <p:nvPr/>
        </p:nvSpPr>
        <p:spPr>
          <a:xfrm>
            <a:off x="494003" y="667452"/>
            <a:ext cx="8479873" cy="1133965"/>
          </a:xfrm>
          <a:prstGeom prst="rect">
            <a:avLst/>
          </a:prstGeom>
        </p:spPr>
        <p:txBody>
          <a:bodyPr wrap="square">
            <a:spAutoFit/>
          </a:bodyPr>
          <a:lstStyle/>
          <a:p>
            <a:pPr lvl="0">
              <a:lnSpc>
                <a:spcPct val="150000"/>
              </a:lnSpc>
            </a:pPr>
            <a:r>
              <a:rPr lang="en-US" sz="2400">
                <a:solidFill>
                  <a:srgbClr val="E3E7EA">
                    <a:lumMod val="10000"/>
                  </a:srgbClr>
                </a:solidFill>
                <a:latin typeface="Times New Roman" panose="02020603050405020304" pitchFamily="18" charset="0"/>
                <a:cs typeface="Times New Roman" panose="02020603050405020304" pitchFamily="18" charset="0"/>
              </a:rPr>
              <a:t>Bài hát trên nói đến gia đình, tình cảm của mọi nười trong gia đình với nhau.</a:t>
            </a:r>
          </a:p>
        </p:txBody>
      </p:sp>
      <p:sp>
        <p:nvSpPr>
          <p:cNvPr id="5" name="Rectangle 4">
            <a:extLst>
              <a:ext uri="{FF2B5EF4-FFF2-40B4-BE49-F238E27FC236}">
                <a16:creationId xmlns:a16="http://schemas.microsoft.com/office/drawing/2014/main" id="{5EBD8B36-B1F6-4A2A-8820-8D382751D4D2}"/>
              </a:ext>
            </a:extLst>
          </p:cNvPr>
          <p:cNvSpPr/>
          <p:nvPr/>
        </p:nvSpPr>
        <p:spPr>
          <a:xfrm>
            <a:off x="462104" y="1556953"/>
            <a:ext cx="8766952" cy="3349956"/>
          </a:xfrm>
          <a:prstGeom prst="rect">
            <a:avLst/>
          </a:prstGeom>
        </p:spPr>
        <p:txBody>
          <a:bodyPr wrap="square">
            <a:spAutoFit/>
          </a:bodyPr>
          <a:lstStyle/>
          <a:p>
            <a:pPr lvl="0">
              <a:lnSpc>
                <a:spcPct val="150000"/>
              </a:lnSpc>
            </a:pPr>
            <a:r>
              <a:rPr lang="en-US" sz="2400">
                <a:solidFill>
                  <a:srgbClr val="FF0000"/>
                </a:solidFill>
                <a:latin typeface="Times New Roman" panose="02020603050405020304" pitchFamily="18" charset="0"/>
                <a:cs typeface="Times New Roman" panose="02020603050405020304" pitchFamily="18" charset="0"/>
              </a:rPr>
              <a:t>Các con ạ! Gia đình luôn là nơi mang lại cho chúng ta tình yêu thương, sự cảm thông. Mỗi người chúng ta đều cảm thấy yêu quý gia đình của mình. Bây giờ các con hãy nhớ lại xem trong gia đình mình có những ngày đặc biệt nào nào chúng ta cần nhớ. Cô trò mình cùng vào tiết học ngày hôm nay để tìm hiểu về những ngày đáng nhớ ấy nhé!</a:t>
            </a:r>
          </a:p>
        </p:txBody>
      </p:sp>
    </p:spTree>
    <p:extLst>
      <p:ext uri="{BB962C8B-B14F-4D97-AF65-F5344CB8AC3E}">
        <p14:creationId xmlns:p14="http://schemas.microsoft.com/office/powerpoint/2010/main" val="281279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592AD1-8BC9-4DC0-8C92-2BF5206881AF}"/>
              </a:ext>
            </a:extLst>
          </p:cNvPr>
          <p:cNvPicPr>
            <a:picLocks noChangeAspect="1"/>
          </p:cNvPicPr>
          <p:nvPr/>
        </p:nvPicPr>
        <p:blipFill>
          <a:blip r:embed="rId2"/>
          <a:stretch>
            <a:fillRect/>
          </a:stretch>
        </p:blipFill>
        <p:spPr>
          <a:xfrm>
            <a:off x="0" y="1255"/>
            <a:ext cx="9144000" cy="5140990"/>
          </a:xfrm>
          <a:prstGeom prst="rect">
            <a:avLst/>
          </a:prstGeom>
        </p:spPr>
      </p:pic>
    </p:spTree>
    <p:extLst>
      <p:ext uri="{BB962C8B-B14F-4D97-AF65-F5344CB8AC3E}">
        <p14:creationId xmlns:p14="http://schemas.microsoft.com/office/powerpoint/2010/main" val="1314289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a:solidFill>
                  <a:srgbClr val="0070C0"/>
                </a:solidFill>
                <a:latin typeface="Times New Roman" panose="02020603050405020304" pitchFamily="18" charset="0"/>
                <a:ea typeface="微软雅黑"/>
                <a:cs typeface="Times New Roman" panose="02020603050405020304" pitchFamily="18" charset="0"/>
              </a:rPr>
              <a:t>Khám phá</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555158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0666A7-7977-934B-9550-0194017516FD}"/>
              </a:ext>
            </a:extLst>
          </p:cNvPr>
          <p:cNvSpPr/>
          <p:nvPr/>
        </p:nvSpPr>
        <p:spPr>
          <a:xfrm>
            <a:off x="488747" y="31249"/>
            <a:ext cx="8479873" cy="496931"/>
          </a:xfrm>
          <a:prstGeom prst="rect">
            <a:avLst/>
          </a:prstGeom>
        </p:spPr>
        <p:txBody>
          <a:bodyPr wrap="square">
            <a:spAutoFit/>
          </a:bodyPr>
          <a:lstStyle/>
          <a:p>
            <a:pPr lvl="0">
              <a:lnSpc>
                <a:spcPct val="150000"/>
              </a:lnSpc>
            </a:pPr>
            <a:r>
              <a:rPr lang="en-US" sz="2000">
                <a:solidFill>
                  <a:srgbClr val="E3E7EA">
                    <a:lumMod val="10000"/>
                  </a:srgbClr>
                </a:solidFill>
                <a:latin typeface="Times New Roman" panose="02020603050405020304" pitchFamily="18" charset="0"/>
                <a:cs typeface="Times New Roman" panose="02020603050405020304" pitchFamily="18" charset="0"/>
              </a:rPr>
              <a:t>Con hãy chia sẻ với người thân về </a:t>
            </a:r>
            <a:r>
              <a:rPr lang="en-US" sz="2000" dirty="0" err="1">
                <a:solidFill>
                  <a:srgbClr val="E3E7EA">
                    <a:lumMod val="10000"/>
                  </a:srgbClr>
                </a:solidFill>
                <a:latin typeface="Times New Roman" panose="02020603050405020304" pitchFamily="18" charset="0"/>
                <a:cs typeface="Times New Roman" panose="02020603050405020304" pitchFamily="18" charset="0"/>
              </a:rPr>
              <a:t>những</a:t>
            </a:r>
            <a:r>
              <a:rPr lang="en-US" sz="2000" dirty="0">
                <a:solidFill>
                  <a:srgbClr val="E3E7EA">
                    <a:lumMod val="10000"/>
                  </a:srgbClr>
                </a:solidFill>
                <a:latin typeface="Times New Roman" panose="02020603050405020304" pitchFamily="18" charset="0"/>
                <a:cs typeface="Times New Roman" panose="02020603050405020304" pitchFamily="18" charset="0"/>
              </a:rPr>
              <a:t> </a:t>
            </a:r>
            <a:r>
              <a:rPr lang="en-US" sz="2000" dirty="0" err="1">
                <a:solidFill>
                  <a:srgbClr val="E3E7EA">
                    <a:lumMod val="10000"/>
                  </a:srgbClr>
                </a:solidFill>
                <a:latin typeface="Times New Roman" panose="02020603050405020304" pitchFamily="18" charset="0"/>
                <a:cs typeface="Times New Roman" panose="02020603050405020304" pitchFamily="18" charset="0"/>
              </a:rPr>
              <a:t>ngày</a:t>
            </a:r>
            <a:r>
              <a:rPr lang="en-US" sz="2000" dirty="0">
                <a:solidFill>
                  <a:srgbClr val="E3E7EA">
                    <a:lumMod val="10000"/>
                  </a:srgbClr>
                </a:solidFill>
                <a:latin typeface="Times New Roman" panose="02020603050405020304" pitchFamily="18" charset="0"/>
                <a:cs typeface="Times New Roman" panose="02020603050405020304" pitchFamily="18" charset="0"/>
              </a:rPr>
              <a:t> </a:t>
            </a:r>
            <a:r>
              <a:rPr lang="en-US" sz="2000" dirty="0" err="1">
                <a:solidFill>
                  <a:srgbClr val="E3E7EA">
                    <a:lumMod val="10000"/>
                  </a:srgbClr>
                </a:solidFill>
                <a:latin typeface="Times New Roman" panose="02020603050405020304" pitchFamily="18" charset="0"/>
                <a:cs typeface="Times New Roman" panose="02020603050405020304" pitchFamily="18" charset="0"/>
              </a:rPr>
              <a:t>đáng</a:t>
            </a:r>
            <a:r>
              <a:rPr lang="en-US" sz="2000" dirty="0">
                <a:solidFill>
                  <a:srgbClr val="E3E7EA">
                    <a:lumMod val="10000"/>
                  </a:srgbClr>
                </a:solidFill>
                <a:latin typeface="Times New Roman" panose="02020603050405020304" pitchFamily="18" charset="0"/>
                <a:cs typeface="Times New Roman" panose="02020603050405020304" pitchFamily="18" charset="0"/>
              </a:rPr>
              <a:t> </a:t>
            </a:r>
            <a:r>
              <a:rPr lang="en-US" sz="2000" dirty="0" err="1">
                <a:solidFill>
                  <a:srgbClr val="E3E7EA">
                    <a:lumMod val="10000"/>
                  </a:srgbClr>
                </a:solidFill>
                <a:latin typeface="Times New Roman" panose="02020603050405020304" pitchFamily="18" charset="0"/>
                <a:cs typeface="Times New Roman" panose="02020603050405020304" pitchFamily="18" charset="0"/>
              </a:rPr>
              <a:t>nhớ</a:t>
            </a:r>
            <a:r>
              <a:rPr lang="en-US" sz="2000" dirty="0">
                <a:solidFill>
                  <a:srgbClr val="E3E7EA">
                    <a:lumMod val="10000"/>
                  </a:srgbClr>
                </a:solidFill>
                <a:latin typeface="Times New Roman" panose="02020603050405020304" pitchFamily="18" charset="0"/>
                <a:cs typeface="Times New Roman" panose="02020603050405020304" pitchFamily="18" charset="0"/>
              </a:rPr>
              <a:t> </a:t>
            </a:r>
            <a:r>
              <a:rPr lang="en-US" sz="2000" dirty="0" err="1">
                <a:solidFill>
                  <a:srgbClr val="E3E7EA">
                    <a:lumMod val="10000"/>
                  </a:srgbClr>
                </a:solidFill>
                <a:latin typeface="Times New Roman" panose="02020603050405020304" pitchFamily="18" charset="0"/>
                <a:cs typeface="Times New Roman" panose="02020603050405020304" pitchFamily="18" charset="0"/>
              </a:rPr>
              <a:t>của</a:t>
            </a:r>
            <a:r>
              <a:rPr lang="en-US" sz="2000" dirty="0">
                <a:solidFill>
                  <a:srgbClr val="E3E7EA">
                    <a:lumMod val="10000"/>
                  </a:srgbClr>
                </a:solidFill>
                <a:latin typeface="Times New Roman" panose="02020603050405020304" pitchFamily="18" charset="0"/>
                <a:cs typeface="Times New Roman" panose="02020603050405020304" pitchFamily="18" charset="0"/>
              </a:rPr>
              <a:t> </a:t>
            </a:r>
            <a:r>
              <a:rPr lang="en-US" sz="2000" dirty="0" err="1">
                <a:solidFill>
                  <a:srgbClr val="E3E7EA">
                    <a:lumMod val="10000"/>
                  </a:srgbClr>
                </a:solidFill>
                <a:latin typeface="Times New Roman" panose="02020603050405020304" pitchFamily="18" charset="0"/>
                <a:cs typeface="Times New Roman" panose="02020603050405020304" pitchFamily="18" charset="0"/>
              </a:rPr>
              <a:t>gia</a:t>
            </a:r>
            <a:r>
              <a:rPr lang="en-US" sz="2000" dirty="0">
                <a:solidFill>
                  <a:srgbClr val="E3E7EA">
                    <a:lumMod val="10000"/>
                  </a:srgbClr>
                </a:solidFill>
                <a:latin typeface="Times New Roman" panose="02020603050405020304" pitchFamily="18" charset="0"/>
                <a:cs typeface="Times New Roman" panose="02020603050405020304" pitchFamily="18" charset="0"/>
              </a:rPr>
              <a:t> </a:t>
            </a:r>
            <a:r>
              <a:rPr lang="en-US" sz="2000" dirty="0" err="1">
                <a:solidFill>
                  <a:srgbClr val="E3E7EA">
                    <a:lumMod val="10000"/>
                  </a:srgbClr>
                </a:solidFill>
                <a:latin typeface="Times New Roman" panose="02020603050405020304" pitchFamily="18" charset="0"/>
                <a:cs typeface="Times New Roman" panose="02020603050405020304" pitchFamily="18" charset="0"/>
              </a:rPr>
              <a:t>đình</a:t>
            </a:r>
            <a:r>
              <a:rPr lang="en-US" sz="2000" dirty="0">
                <a:solidFill>
                  <a:srgbClr val="E3E7EA">
                    <a:lumMod val="10000"/>
                  </a:srgbClr>
                </a:solidFill>
                <a:latin typeface="Times New Roman" panose="02020603050405020304" pitchFamily="18" charset="0"/>
                <a:cs typeface="Times New Roman" panose="02020603050405020304" pitchFamily="18" charset="0"/>
              </a:rPr>
              <a:t>.</a:t>
            </a:r>
          </a:p>
        </p:txBody>
      </p:sp>
      <p:grpSp>
        <p:nvGrpSpPr>
          <p:cNvPr id="28" name="Group 27">
            <a:extLst>
              <a:ext uri="{FF2B5EF4-FFF2-40B4-BE49-F238E27FC236}">
                <a16:creationId xmlns:a16="http://schemas.microsoft.com/office/drawing/2014/main" id="{71D24C59-8A9F-3547-BE2B-6A6A6FBF5C95}"/>
              </a:ext>
            </a:extLst>
          </p:cNvPr>
          <p:cNvGrpSpPr/>
          <p:nvPr/>
        </p:nvGrpSpPr>
        <p:grpSpPr>
          <a:xfrm>
            <a:off x="664128" y="554838"/>
            <a:ext cx="2693928" cy="2272243"/>
            <a:chOff x="664128" y="554838"/>
            <a:chExt cx="2693928" cy="2272243"/>
          </a:xfrm>
        </p:grpSpPr>
        <p:pic>
          <p:nvPicPr>
            <p:cNvPr id="18" name="Picture 17">
              <a:extLst>
                <a:ext uri="{FF2B5EF4-FFF2-40B4-BE49-F238E27FC236}">
                  <a16:creationId xmlns:a16="http://schemas.microsoft.com/office/drawing/2014/main" id="{CA67FE50-C417-2347-B38E-92DB00D21D8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1000"/>
                      </a14:imgEffect>
                    </a14:imgLayer>
                  </a14:imgProps>
                </a:ext>
              </a:extLst>
            </a:blip>
            <a:srcRect t="5858"/>
            <a:stretch/>
          </p:blipFill>
          <p:spPr>
            <a:xfrm>
              <a:off x="664128" y="554838"/>
              <a:ext cx="2693928" cy="1838557"/>
            </a:xfrm>
            <a:prstGeom prst="rect">
              <a:avLst/>
            </a:prstGeom>
          </p:spPr>
        </p:pic>
        <p:sp>
          <p:nvSpPr>
            <p:cNvPr id="27" name="TextBox 26">
              <a:extLst>
                <a:ext uri="{FF2B5EF4-FFF2-40B4-BE49-F238E27FC236}">
                  <a16:creationId xmlns:a16="http://schemas.microsoft.com/office/drawing/2014/main" id="{8C4A631D-A7CD-5149-A3A2-783EB8D585FB}"/>
                </a:ext>
              </a:extLst>
            </p:cNvPr>
            <p:cNvSpPr txBox="1"/>
            <p:nvPr/>
          </p:nvSpPr>
          <p:spPr>
            <a:xfrm>
              <a:off x="973488" y="2303861"/>
              <a:ext cx="2071403" cy="523220"/>
            </a:xfrm>
            <a:prstGeom prst="rect">
              <a:avLst/>
            </a:prstGeom>
            <a:solidFill>
              <a:srgbClr val="FEEAB6"/>
            </a:solidFill>
            <a:effectLst>
              <a:softEdge rad="63500"/>
            </a:effectLst>
          </p:spPr>
          <p:txBody>
            <a:bodyPr wrap="square" rtlCol="0">
              <a:spAutoFit/>
            </a:bodyPr>
            <a:lstStyle/>
            <a:p>
              <a:pPr algn="ctr"/>
              <a:r>
                <a:rPr lang="en-VN" dirty="0">
                  <a:latin typeface="Times New Roman" panose="02020603050405020304" pitchFamily="18" charset="0"/>
                  <a:cs typeface="Times New Roman" panose="02020603050405020304" pitchFamily="18" charset="0"/>
                </a:rPr>
                <a:t>Ngày sinh nhật một người trong gia đình</a:t>
              </a:r>
            </a:p>
          </p:txBody>
        </p:sp>
      </p:grpSp>
      <p:grpSp>
        <p:nvGrpSpPr>
          <p:cNvPr id="29" name="Group 28">
            <a:extLst>
              <a:ext uri="{FF2B5EF4-FFF2-40B4-BE49-F238E27FC236}">
                <a16:creationId xmlns:a16="http://schemas.microsoft.com/office/drawing/2014/main" id="{741F95D9-401D-0C40-9B3E-BE3DE6FB20D1}"/>
              </a:ext>
            </a:extLst>
          </p:cNvPr>
          <p:cNvGrpSpPr/>
          <p:nvPr/>
        </p:nvGrpSpPr>
        <p:grpSpPr>
          <a:xfrm>
            <a:off x="3427932" y="554838"/>
            <a:ext cx="2614396" cy="2056800"/>
            <a:chOff x="3427932" y="554838"/>
            <a:chExt cx="2614396" cy="2056800"/>
          </a:xfrm>
        </p:grpSpPr>
        <p:pic>
          <p:nvPicPr>
            <p:cNvPr id="20" name="Picture 19">
              <a:extLst>
                <a:ext uri="{FF2B5EF4-FFF2-40B4-BE49-F238E27FC236}">
                  <a16:creationId xmlns:a16="http://schemas.microsoft.com/office/drawing/2014/main" id="{07D72209-9231-8249-B73B-83B358F25D47}"/>
                </a:ext>
              </a:extLst>
            </p:cNvPr>
            <p:cNvPicPr>
              <a:picLocks noChangeAspect="1"/>
            </p:cNvPicPr>
            <p:nvPr/>
          </p:nvPicPr>
          <p:blipFill rotWithShape="1">
            <a:blip r:embed="rId5"/>
            <a:srcRect t="2275" b="-1"/>
            <a:stretch/>
          </p:blipFill>
          <p:spPr>
            <a:xfrm>
              <a:off x="3427932" y="554838"/>
              <a:ext cx="2614396" cy="1838557"/>
            </a:xfrm>
            <a:prstGeom prst="rect">
              <a:avLst/>
            </a:prstGeom>
          </p:spPr>
        </p:pic>
        <p:sp>
          <p:nvSpPr>
            <p:cNvPr id="31" name="TextBox 30">
              <a:extLst>
                <a:ext uri="{FF2B5EF4-FFF2-40B4-BE49-F238E27FC236}">
                  <a16:creationId xmlns:a16="http://schemas.microsoft.com/office/drawing/2014/main" id="{433DFC0C-D194-7A4D-B266-201A55A00BF6}"/>
                </a:ext>
              </a:extLst>
            </p:cNvPr>
            <p:cNvSpPr txBox="1"/>
            <p:nvPr/>
          </p:nvSpPr>
          <p:spPr>
            <a:xfrm>
              <a:off x="3957552" y="2303861"/>
              <a:ext cx="1556276" cy="307777"/>
            </a:xfrm>
            <a:prstGeom prst="rect">
              <a:avLst/>
            </a:prstGeom>
            <a:solidFill>
              <a:srgbClr val="FEEAB6"/>
            </a:solidFill>
            <a:effectLst>
              <a:softEdge rad="63500"/>
            </a:effectLst>
          </p:spPr>
          <p:txBody>
            <a:bodyPr wrap="square" rtlCol="0">
              <a:spAutoFit/>
            </a:bodyPr>
            <a:lstStyle/>
            <a:p>
              <a:pPr algn="ctr"/>
              <a:r>
                <a:rPr lang="en-VN" dirty="0">
                  <a:latin typeface="Times New Roman" panose="02020603050405020304" pitchFamily="18" charset="0"/>
                  <a:cs typeface="Times New Roman" panose="02020603050405020304" pitchFamily="18" charset="0"/>
                </a:rPr>
                <a:t>Ngày giỗ</a:t>
              </a:r>
            </a:p>
          </p:txBody>
        </p:sp>
      </p:grpSp>
      <p:grpSp>
        <p:nvGrpSpPr>
          <p:cNvPr id="30" name="Group 29">
            <a:extLst>
              <a:ext uri="{FF2B5EF4-FFF2-40B4-BE49-F238E27FC236}">
                <a16:creationId xmlns:a16="http://schemas.microsoft.com/office/drawing/2014/main" id="{8B4B5369-B432-C54A-AA02-F9083C6D82C5}"/>
              </a:ext>
            </a:extLst>
          </p:cNvPr>
          <p:cNvGrpSpPr/>
          <p:nvPr/>
        </p:nvGrpSpPr>
        <p:grpSpPr>
          <a:xfrm>
            <a:off x="6051984" y="554838"/>
            <a:ext cx="2693928" cy="2053575"/>
            <a:chOff x="6051984" y="554838"/>
            <a:chExt cx="2693928" cy="2053575"/>
          </a:xfrm>
        </p:grpSpPr>
        <p:pic>
          <p:nvPicPr>
            <p:cNvPr id="22" name="Picture 21">
              <a:extLst>
                <a:ext uri="{FF2B5EF4-FFF2-40B4-BE49-F238E27FC236}">
                  <a16:creationId xmlns:a16="http://schemas.microsoft.com/office/drawing/2014/main" id="{3A9F4ED8-3588-0341-B22F-0A171EB5BDA2}"/>
                </a:ext>
              </a:extLst>
            </p:cNvPr>
            <p:cNvPicPr>
              <a:picLocks noChangeAspect="1"/>
            </p:cNvPicPr>
            <p:nvPr/>
          </p:nvPicPr>
          <p:blipFill>
            <a:blip r:embed="rId6"/>
            <a:stretch>
              <a:fillRect/>
            </a:stretch>
          </p:blipFill>
          <p:spPr>
            <a:xfrm>
              <a:off x="6051984" y="554838"/>
              <a:ext cx="2693928" cy="1838557"/>
            </a:xfrm>
            <a:prstGeom prst="rect">
              <a:avLst/>
            </a:prstGeom>
          </p:spPr>
        </p:pic>
        <p:sp>
          <p:nvSpPr>
            <p:cNvPr id="32" name="TextBox 31">
              <a:extLst>
                <a:ext uri="{FF2B5EF4-FFF2-40B4-BE49-F238E27FC236}">
                  <a16:creationId xmlns:a16="http://schemas.microsoft.com/office/drawing/2014/main" id="{8B2127DF-C1A0-1140-95CB-4A97ACCCA193}"/>
                </a:ext>
              </a:extLst>
            </p:cNvPr>
            <p:cNvSpPr txBox="1"/>
            <p:nvPr/>
          </p:nvSpPr>
          <p:spPr>
            <a:xfrm>
              <a:off x="6483778" y="2300636"/>
              <a:ext cx="1556276" cy="307777"/>
            </a:xfrm>
            <a:prstGeom prst="rect">
              <a:avLst/>
            </a:prstGeom>
            <a:solidFill>
              <a:srgbClr val="FEEAB6"/>
            </a:solidFill>
            <a:effectLst>
              <a:softEdge rad="63500"/>
            </a:effectLst>
          </p:spPr>
          <p:txBody>
            <a:bodyPr wrap="square" rtlCol="0">
              <a:spAutoFit/>
            </a:bodyPr>
            <a:lstStyle/>
            <a:p>
              <a:pPr algn="ctr"/>
              <a:r>
                <a:rPr lang="en-VN" dirty="0">
                  <a:latin typeface="Times New Roman" panose="02020603050405020304" pitchFamily="18" charset="0"/>
                  <a:cs typeface="Times New Roman" panose="02020603050405020304" pitchFamily="18" charset="0"/>
                </a:rPr>
                <a:t>Ngày cuối tuần</a:t>
              </a:r>
            </a:p>
          </p:txBody>
        </p:sp>
      </p:grpSp>
      <p:grpSp>
        <p:nvGrpSpPr>
          <p:cNvPr id="35" name="Group 34">
            <a:extLst>
              <a:ext uri="{FF2B5EF4-FFF2-40B4-BE49-F238E27FC236}">
                <a16:creationId xmlns:a16="http://schemas.microsoft.com/office/drawing/2014/main" id="{1ED7593A-CDE9-C841-B071-C34D807AC213}"/>
              </a:ext>
            </a:extLst>
          </p:cNvPr>
          <p:cNvGrpSpPr/>
          <p:nvPr/>
        </p:nvGrpSpPr>
        <p:grpSpPr>
          <a:xfrm>
            <a:off x="2450141" y="2748093"/>
            <a:ext cx="2397478" cy="2115692"/>
            <a:chOff x="2450141" y="2748093"/>
            <a:chExt cx="2397478" cy="2115692"/>
          </a:xfrm>
        </p:grpSpPr>
        <p:pic>
          <p:nvPicPr>
            <p:cNvPr id="24" name="Picture 23">
              <a:extLst>
                <a:ext uri="{FF2B5EF4-FFF2-40B4-BE49-F238E27FC236}">
                  <a16:creationId xmlns:a16="http://schemas.microsoft.com/office/drawing/2014/main" id="{454A6D1B-6542-2645-AAAA-FFD6DB26CB63}"/>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3000"/>
                      </a14:imgEffect>
                      <a14:imgEffect>
                        <a14:brightnessContrast bright="7000"/>
                      </a14:imgEffect>
                    </a14:imgLayer>
                  </a14:imgProps>
                </a:ext>
              </a:extLst>
            </a:blip>
            <a:stretch>
              <a:fillRect/>
            </a:stretch>
          </p:blipFill>
          <p:spPr>
            <a:xfrm>
              <a:off x="2450141" y="2748093"/>
              <a:ext cx="2397478" cy="1868841"/>
            </a:xfrm>
            <a:prstGeom prst="roundRect">
              <a:avLst/>
            </a:prstGeom>
          </p:spPr>
        </p:pic>
        <p:sp>
          <p:nvSpPr>
            <p:cNvPr id="33" name="TextBox 32">
              <a:extLst>
                <a:ext uri="{FF2B5EF4-FFF2-40B4-BE49-F238E27FC236}">
                  <a16:creationId xmlns:a16="http://schemas.microsoft.com/office/drawing/2014/main" id="{DD4617D1-9287-9449-A4E0-8F146EE63EB7}"/>
                </a:ext>
              </a:extLst>
            </p:cNvPr>
            <p:cNvSpPr txBox="1"/>
            <p:nvPr/>
          </p:nvSpPr>
          <p:spPr>
            <a:xfrm>
              <a:off x="2946323" y="4556008"/>
              <a:ext cx="1286178" cy="307777"/>
            </a:xfrm>
            <a:prstGeom prst="rect">
              <a:avLst/>
            </a:prstGeom>
            <a:solidFill>
              <a:srgbClr val="FEEAB6"/>
            </a:solidFill>
            <a:effectLst>
              <a:softEdge rad="63500"/>
            </a:effectLst>
          </p:spPr>
          <p:txBody>
            <a:bodyPr wrap="square" rtlCol="0">
              <a:spAutoFit/>
            </a:bodyPr>
            <a:lstStyle/>
            <a:p>
              <a:pPr algn="ctr"/>
              <a:r>
                <a:rPr lang="en-VN" dirty="0">
                  <a:latin typeface="Times New Roman" panose="02020603050405020304" pitchFamily="18" charset="0"/>
                  <a:cs typeface="Times New Roman" panose="02020603050405020304" pitchFamily="18" charset="0"/>
                </a:rPr>
                <a:t>Ngày Tết</a:t>
              </a:r>
            </a:p>
          </p:txBody>
        </p:sp>
      </p:grpSp>
      <p:grpSp>
        <p:nvGrpSpPr>
          <p:cNvPr id="36" name="Group 35">
            <a:extLst>
              <a:ext uri="{FF2B5EF4-FFF2-40B4-BE49-F238E27FC236}">
                <a16:creationId xmlns:a16="http://schemas.microsoft.com/office/drawing/2014/main" id="{8A734DC7-A321-8B43-A61F-E862549D30D0}"/>
              </a:ext>
            </a:extLst>
          </p:cNvPr>
          <p:cNvGrpSpPr/>
          <p:nvPr/>
        </p:nvGrpSpPr>
        <p:grpSpPr>
          <a:xfrm>
            <a:off x="4892774" y="2789666"/>
            <a:ext cx="2397478" cy="2070465"/>
            <a:chOff x="4892774" y="2789666"/>
            <a:chExt cx="2397478" cy="2070465"/>
          </a:xfrm>
        </p:grpSpPr>
        <p:pic>
          <p:nvPicPr>
            <p:cNvPr id="26" name="Picture 25">
              <a:extLst>
                <a:ext uri="{FF2B5EF4-FFF2-40B4-BE49-F238E27FC236}">
                  <a16:creationId xmlns:a16="http://schemas.microsoft.com/office/drawing/2014/main" id="{1BD24963-14DB-3446-BC8C-A3657253FC43}"/>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74000"/>
                      </a14:imgEffect>
                      <a14:imgEffect>
                        <a14:brightnessContrast bright="1000"/>
                      </a14:imgEffect>
                    </a14:imgLayer>
                  </a14:imgProps>
                </a:ext>
              </a:extLst>
            </a:blip>
            <a:stretch>
              <a:fillRect/>
            </a:stretch>
          </p:blipFill>
          <p:spPr>
            <a:xfrm>
              <a:off x="4892774" y="2789666"/>
              <a:ext cx="2397478" cy="1838557"/>
            </a:xfrm>
            <a:prstGeom prst="roundRect">
              <a:avLst/>
            </a:prstGeom>
          </p:spPr>
        </p:pic>
        <p:sp>
          <p:nvSpPr>
            <p:cNvPr id="34" name="TextBox 33">
              <a:extLst>
                <a:ext uri="{FF2B5EF4-FFF2-40B4-BE49-F238E27FC236}">
                  <a16:creationId xmlns:a16="http://schemas.microsoft.com/office/drawing/2014/main" id="{977B1E39-AA11-E64D-90F5-AD49C681E00C}"/>
                </a:ext>
              </a:extLst>
            </p:cNvPr>
            <p:cNvSpPr txBox="1"/>
            <p:nvPr/>
          </p:nvSpPr>
          <p:spPr>
            <a:xfrm>
              <a:off x="5435123" y="4552354"/>
              <a:ext cx="1169253" cy="307777"/>
            </a:xfrm>
            <a:prstGeom prst="rect">
              <a:avLst/>
            </a:prstGeom>
            <a:solidFill>
              <a:srgbClr val="FEEAB6"/>
            </a:solidFill>
            <a:effectLst>
              <a:softEdge rad="63500"/>
            </a:effectLst>
          </p:spPr>
          <p:txBody>
            <a:bodyPr wrap="square" rtlCol="0">
              <a:spAutoFit/>
            </a:bodyPr>
            <a:lstStyle/>
            <a:p>
              <a:pPr algn="ctr"/>
              <a:r>
                <a:rPr lang="en-VN" dirty="0">
                  <a:latin typeface="Times New Roman" panose="02020603050405020304" pitchFamily="18" charset="0"/>
                  <a:cs typeface="Times New Roman" panose="02020603050405020304" pitchFamily="18" charset="0"/>
                </a:rPr>
                <a:t>Ngày 8 - 3</a:t>
              </a:r>
            </a:p>
          </p:txBody>
        </p:sp>
      </p:grpSp>
      <p:sp>
        <p:nvSpPr>
          <p:cNvPr id="3" name="TextBox 2">
            <a:extLst>
              <a:ext uri="{FF2B5EF4-FFF2-40B4-BE49-F238E27FC236}">
                <a16:creationId xmlns:a16="http://schemas.microsoft.com/office/drawing/2014/main" id="{751E78CA-C5C2-41EE-88FB-7099B138F035}"/>
              </a:ext>
            </a:extLst>
          </p:cNvPr>
          <p:cNvSpPr txBox="1"/>
          <p:nvPr/>
        </p:nvSpPr>
        <p:spPr>
          <a:xfrm>
            <a:off x="268827" y="505474"/>
            <a:ext cx="875561" cy="400110"/>
          </a:xfrm>
          <a:prstGeom prst="rect">
            <a:avLst/>
          </a:prstGeom>
          <a:noFill/>
        </p:spPr>
        <p:txBody>
          <a:bodyPr wrap="none" rtlCol="0">
            <a:spAutoFit/>
          </a:bodyPr>
          <a:lstStyle/>
          <a:p>
            <a:r>
              <a:rPr lang="en-US" sz="2000" b="1">
                <a:solidFill>
                  <a:srgbClr val="FF0000"/>
                </a:solidFill>
                <a:latin typeface="Times New Roman" panose="02020603050405020304" pitchFamily="18" charset="0"/>
                <a:cs typeface="Times New Roman" panose="02020603050405020304" pitchFamily="18" charset="0"/>
              </a:rPr>
              <a:t>Ví dụ:</a:t>
            </a:r>
          </a:p>
        </p:txBody>
      </p:sp>
    </p:spTree>
    <p:extLst>
      <p:ext uri="{BB962C8B-B14F-4D97-AF65-F5344CB8AC3E}">
        <p14:creationId xmlns:p14="http://schemas.microsoft.com/office/powerpoint/2010/main" val="3887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grpSp>
        <p:nvGrpSpPr>
          <p:cNvPr id="1020" name="Google Shape;1020;p44"/>
          <p:cNvGrpSpPr/>
          <p:nvPr/>
        </p:nvGrpSpPr>
        <p:grpSpPr>
          <a:xfrm>
            <a:off x="1832898" y="479778"/>
            <a:ext cx="5801491" cy="4071484"/>
            <a:chOff x="1540350" y="826005"/>
            <a:chExt cx="6259025" cy="3378825"/>
          </a:xfrm>
        </p:grpSpPr>
        <p:sp>
          <p:nvSpPr>
            <p:cNvPr id="1021" name="Google Shape;1021;p44"/>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4"/>
            <p:cNvSpPr/>
            <p:nvPr/>
          </p:nvSpPr>
          <p:spPr>
            <a:xfrm rot="-129175">
              <a:off x="1593297" y="936869"/>
              <a:ext cx="5957405" cy="2926472"/>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44"/>
          <p:cNvSpPr txBox="1">
            <a:spLocks noGrp="1"/>
          </p:cNvSpPr>
          <p:nvPr>
            <p:ph type="title"/>
          </p:nvPr>
        </p:nvSpPr>
        <p:spPr>
          <a:xfrm>
            <a:off x="2097406" y="604415"/>
            <a:ext cx="4892100" cy="247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a:latin typeface="Times New Roman" panose="02020603050405020304" pitchFamily="18" charset="0"/>
                <a:cs typeface="Times New Roman" panose="02020603050405020304" pitchFamily="18" charset="0"/>
              </a:rPr>
              <a:t>Các con làm gì những lúc gia đình sum họp?</a:t>
            </a:r>
            <a:endParaRPr sz="4000" dirty="0">
              <a:latin typeface="Times New Roman" panose="02020603050405020304" pitchFamily="18" charset="0"/>
              <a:cs typeface="Times New Roman" panose="02020603050405020304" pitchFamily="18" charset="0"/>
            </a:endParaRPr>
          </a:p>
        </p:txBody>
      </p:sp>
      <p:grpSp>
        <p:nvGrpSpPr>
          <p:cNvPr id="1024" name="Google Shape;1024;p44"/>
          <p:cNvGrpSpPr/>
          <p:nvPr/>
        </p:nvGrpSpPr>
        <p:grpSpPr>
          <a:xfrm>
            <a:off x="6389189" y="3344337"/>
            <a:ext cx="1315564" cy="1118517"/>
            <a:chOff x="1168000" y="1750950"/>
            <a:chExt cx="405425" cy="344700"/>
          </a:xfrm>
        </p:grpSpPr>
        <p:sp>
          <p:nvSpPr>
            <p:cNvPr id="1025" name="Google Shape;1025;p44"/>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4"/>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4"/>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4"/>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4"/>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4"/>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4"/>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44"/>
          <p:cNvGrpSpPr/>
          <p:nvPr/>
        </p:nvGrpSpPr>
        <p:grpSpPr>
          <a:xfrm>
            <a:off x="1314518" y="508000"/>
            <a:ext cx="1387205" cy="1161840"/>
            <a:chOff x="2391350" y="3583000"/>
            <a:chExt cx="571525" cy="478675"/>
          </a:xfrm>
        </p:grpSpPr>
        <p:sp>
          <p:nvSpPr>
            <p:cNvPr id="1033" name="Google Shape;1033;p44"/>
            <p:cNvSpPr/>
            <p:nvPr/>
          </p:nvSpPr>
          <p:spPr>
            <a:xfrm>
              <a:off x="2400875" y="3591050"/>
              <a:ext cx="343225" cy="369125"/>
            </a:xfrm>
            <a:custGeom>
              <a:avLst/>
              <a:gdLst/>
              <a:ahLst/>
              <a:cxnLst/>
              <a:rect l="l" t="t" r="r" b="b"/>
              <a:pathLst>
                <a:path w="13729" h="14765" extrusionOk="0">
                  <a:moveTo>
                    <a:pt x="6621" y="12800"/>
                  </a:moveTo>
                  <a:cubicBezTo>
                    <a:pt x="6073" y="13704"/>
                    <a:pt x="5430" y="14419"/>
                    <a:pt x="4406" y="14764"/>
                  </a:cubicBezTo>
                  <a:cubicBezTo>
                    <a:pt x="4632" y="14228"/>
                    <a:pt x="4823" y="13693"/>
                    <a:pt x="5061" y="13157"/>
                  </a:cubicBezTo>
                  <a:cubicBezTo>
                    <a:pt x="5192" y="12847"/>
                    <a:pt x="5180" y="12740"/>
                    <a:pt x="4859" y="12657"/>
                  </a:cubicBezTo>
                  <a:cubicBezTo>
                    <a:pt x="4466" y="12550"/>
                    <a:pt x="4049" y="12514"/>
                    <a:pt x="3680" y="12383"/>
                  </a:cubicBezTo>
                  <a:cubicBezTo>
                    <a:pt x="3311" y="12252"/>
                    <a:pt x="2942" y="12073"/>
                    <a:pt x="2608" y="11847"/>
                  </a:cubicBezTo>
                  <a:cubicBezTo>
                    <a:pt x="2192" y="11561"/>
                    <a:pt x="1811" y="11240"/>
                    <a:pt x="1453" y="10895"/>
                  </a:cubicBezTo>
                  <a:cubicBezTo>
                    <a:pt x="834" y="10311"/>
                    <a:pt x="632" y="9525"/>
                    <a:pt x="441" y="8740"/>
                  </a:cubicBezTo>
                  <a:cubicBezTo>
                    <a:pt x="1" y="7001"/>
                    <a:pt x="346" y="5394"/>
                    <a:pt x="1251" y="3906"/>
                  </a:cubicBezTo>
                  <a:cubicBezTo>
                    <a:pt x="1608" y="3310"/>
                    <a:pt x="2168" y="2810"/>
                    <a:pt x="2668" y="2334"/>
                  </a:cubicBezTo>
                  <a:cubicBezTo>
                    <a:pt x="3858" y="1203"/>
                    <a:pt x="5287" y="524"/>
                    <a:pt x="6906" y="274"/>
                  </a:cubicBezTo>
                  <a:cubicBezTo>
                    <a:pt x="8633" y="0"/>
                    <a:pt x="10288" y="286"/>
                    <a:pt x="11669" y="1417"/>
                  </a:cubicBezTo>
                  <a:cubicBezTo>
                    <a:pt x="12776" y="2322"/>
                    <a:pt x="13503" y="3501"/>
                    <a:pt x="13622" y="4989"/>
                  </a:cubicBezTo>
                  <a:cubicBezTo>
                    <a:pt x="13681" y="5823"/>
                    <a:pt x="13729" y="6620"/>
                    <a:pt x="13514" y="7442"/>
                  </a:cubicBezTo>
                  <a:cubicBezTo>
                    <a:pt x="13443" y="7692"/>
                    <a:pt x="13383" y="7966"/>
                    <a:pt x="13276" y="8216"/>
                  </a:cubicBezTo>
                  <a:cubicBezTo>
                    <a:pt x="13062" y="8740"/>
                    <a:pt x="12836" y="9275"/>
                    <a:pt x="12586" y="9775"/>
                  </a:cubicBezTo>
                  <a:cubicBezTo>
                    <a:pt x="12252" y="10454"/>
                    <a:pt x="11752" y="11002"/>
                    <a:pt x="11133" y="11430"/>
                  </a:cubicBezTo>
                  <a:cubicBezTo>
                    <a:pt x="10371" y="12002"/>
                    <a:pt x="9538" y="12442"/>
                    <a:pt x="8633" y="12716"/>
                  </a:cubicBezTo>
                  <a:cubicBezTo>
                    <a:pt x="8299" y="12811"/>
                    <a:pt x="7966" y="12919"/>
                    <a:pt x="7621" y="13014"/>
                  </a:cubicBezTo>
                  <a:cubicBezTo>
                    <a:pt x="7287" y="13109"/>
                    <a:pt x="6942" y="13192"/>
                    <a:pt x="6621" y="12800"/>
                  </a:cubicBezTo>
                  <a:close/>
                  <a:moveTo>
                    <a:pt x="10466" y="6787"/>
                  </a:moveTo>
                  <a:cubicBezTo>
                    <a:pt x="10466" y="7085"/>
                    <a:pt x="10645" y="7370"/>
                    <a:pt x="10871" y="7418"/>
                  </a:cubicBezTo>
                  <a:cubicBezTo>
                    <a:pt x="11133" y="7478"/>
                    <a:pt x="11407" y="7299"/>
                    <a:pt x="11526" y="6977"/>
                  </a:cubicBezTo>
                  <a:cubicBezTo>
                    <a:pt x="11586" y="6823"/>
                    <a:pt x="11609" y="6656"/>
                    <a:pt x="11609" y="6489"/>
                  </a:cubicBezTo>
                  <a:cubicBezTo>
                    <a:pt x="11609" y="6132"/>
                    <a:pt x="11336" y="5942"/>
                    <a:pt x="11002" y="6061"/>
                  </a:cubicBezTo>
                  <a:cubicBezTo>
                    <a:pt x="10693" y="6168"/>
                    <a:pt x="10466" y="6477"/>
                    <a:pt x="10466" y="6787"/>
                  </a:cubicBezTo>
                  <a:close/>
                  <a:moveTo>
                    <a:pt x="8192" y="6465"/>
                  </a:moveTo>
                  <a:cubicBezTo>
                    <a:pt x="8192" y="6204"/>
                    <a:pt x="8145" y="6013"/>
                    <a:pt x="7918" y="5930"/>
                  </a:cubicBezTo>
                  <a:cubicBezTo>
                    <a:pt x="7716" y="5834"/>
                    <a:pt x="7514" y="5882"/>
                    <a:pt x="7371" y="6049"/>
                  </a:cubicBezTo>
                  <a:cubicBezTo>
                    <a:pt x="7109" y="6311"/>
                    <a:pt x="7026" y="6656"/>
                    <a:pt x="7133" y="7013"/>
                  </a:cubicBezTo>
                  <a:cubicBezTo>
                    <a:pt x="7216" y="7323"/>
                    <a:pt x="7478" y="7418"/>
                    <a:pt x="7740" y="7216"/>
                  </a:cubicBezTo>
                  <a:cubicBezTo>
                    <a:pt x="8026" y="7025"/>
                    <a:pt x="8145" y="6739"/>
                    <a:pt x="8192" y="6465"/>
                  </a:cubicBezTo>
                  <a:close/>
                  <a:moveTo>
                    <a:pt x="4501" y="6680"/>
                  </a:moveTo>
                  <a:cubicBezTo>
                    <a:pt x="4501" y="6418"/>
                    <a:pt x="4263" y="6204"/>
                    <a:pt x="3966" y="6204"/>
                  </a:cubicBezTo>
                  <a:cubicBezTo>
                    <a:pt x="3692" y="6204"/>
                    <a:pt x="3394" y="6561"/>
                    <a:pt x="3394" y="6858"/>
                  </a:cubicBezTo>
                  <a:cubicBezTo>
                    <a:pt x="3394" y="7192"/>
                    <a:pt x="3620" y="7478"/>
                    <a:pt x="3870" y="7478"/>
                  </a:cubicBezTo>
                  <a:cubicBezTo>
                    <a:pt x="4192" y="7478"/>
                    <a:pt x="4501" y="7085"/>
                    <a:pt x="4501" y="66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4"/>
            <p:cNvSpPr/>
            <p:nvPr/>
          </p:nvSpPr>
          <p:spPr>
            <a:xfrm>
              <a:off x="2650325" y="3685700"/>
              <a:ext cx="297675" cy="361075"/>
            </a:xfrm>
            <a:custGeom>
              <a:avLst/>
              <a:gdLst/>
              <a:ahLst/>
              <a:cxnLst/>
              <a:rect l="l" t="t" r="r" b="b"/>
              <a:pathLst>
                <a:path w="11907" h="14443" extrusionOk="0">
                  <a:moveTo>
                    <a:pt x="6084" y="14443"/>
                  </a:moveTo>
                  <a:cubicBezTo>
                    <a:pt x="5584" y="14407"/>
                    <a:pt x="5239" y="14193"/>
                    <a:pt x="5049" y="13871"/>
                  </a:cubicBezTo>
                  <a:cubicBezTo>
                    <a:pt x="4810" y="13467"/>
                    <a:pt x="4632" y="13038"/>
                    <a:pt x="4477" y="12585"/>
                  </a:cubicBezTo>
                  <a:cubicBezTo>
                    <a:pt x="4406" y="12383"/>
                    <a:pt x="4334" y="12276"/>
                    <a:pt x="4120" y="12240"/>
                  </a:cubicBezTo>
                  <a:cubicBezTo>
                    <a:pt x="3822" y="12216"/>
                    <a:pt x="3525" y="12181"/>
                    <a:pt x="3227" y="12121"/>
                  </a:cubicBezTo>
                  <a:cubicBezTo>
                    <a:pt x="1715" y="11823"/>
                    <a:pt x="643" y="11014"/>
                    <a:pt x="84" y="9537"/>
                  </a:cubicBezTo>
                  <a:cubicBezTo>
                    <a:pt x="72" y="9490"/>
                    <a:pt x="60" y="9430"/>
                    <a:pt x="60" y="9383"/>
                  </a:cubicBezTo>
                  <a:cubicBezTo>
                    <a:pt x="48" y="9204"/>
                    <a:pt x="12" y="9025"/>
                    <a:pt x="0" y="8883"/>
                  </a:cubicBezTo>
                  <a:cubicBezTo>
                    <a:pt x="607" y="8454"/>
                    <a:pt x="1215" y="8061"/>
                    <a:pt x="1774" y="7621"/>
                  </a:cubicBezTo>
                  <a:cubicBezTo>
                    <a:pt x="2084" y="7382"/>
                    <a:pt x="2382" y="7061"/>
                    <a:pt x="2584" y="6740"/>
                  </a:cubicBezTo>
                  <a:cubicBezTo>
                    <a:pt x="3274" y="5656"/>
                    <a:pt x="3858" y="4501"/>
                    <a:pt x="4001" y="3215"/>
                  </a:cubicBezTo>
                  <a:cubicBezTo>
                    <a:pt x="4072" y="2572"/>
                    <a:pt x="4036" y="1906"/>
                    <a:pt x="4048" y="1263"/>
                  </a:cubicBezTo>
                  <a:cubicBezTo>
                    <a:pt x="4048" y="1084"/>
                    <a:pt x="4013" y="894"/>
                    <a:pt x="4001" y="715"/>
                  </a:cubicBezTo>
                  <a:cubicBezTo>
                    <a:pt x="4548" y="358"/>
                    <a:pt x="5168" y="322"/>
                    <a:pt x="5739" y="191"/>
                  </a:cubicBezTo>
                  <a:cubicBezTo>
                    <a:pt x="6620" y="1"/>
                    <a:pt x="7501" y="72"/>
                    <a:pt x="8335" y="310"/>
                  </a:cubicBezTo>
                  <a:cubicBezTo>
                    <a:pt x="10144" y="846"/>
                    <a:pt x="11633" y="2168"/>
                    <a:pt x="11835" y="4287"/>
                  </a:cubicBezTo>
                  <a:cubicBezTo>
                    <a:pt x="11907" y="5073"/>
                    <a:pt x="11907" y="5858"/>
                    <a:pt x="11799" y="6644"/>
                  </a:cubicBezTo>
                  <a:cubicBezTo>
                    <a:pt x="11716" y="7347"/>
                    <a:pt x="11442" y="7978"/>
                    <a:pt x="11133" y="8597"/>
                  </a:cubicBezTo>
                  <a:cubicBezTo>
                    <a:pt x="10740" y="9371"/>
                    <a:pt x="10252" y="10073"/>
                    <a:pt x="9632" y="10669"/>
                  </a:cubicBezTo>
                  <a:cubicBezTo>
                    <a:pt x="8989" y="11276"/>
                    <a:pt x="8180" y="11562"/>
                    <a:pt x="7382" y="11859"/>
                  </a:cubicBezTo>
                  <a:cubicBezTo>
                    <a:pt x="7323" y="11883"/>
                    <a:pt x="7251" y="11883"/>
                    <a:pt x="7192" y="11919"/>
                  </a:cubicBezTo>
                  <a:lnTo>
                    <a:pt x="6299" y="12228"/>
                  </a:lnTo>
                  <a:cubicBezTo>
                    <a:pt x="6215" y="12621"/>
                    <a:pt x="6120" y="13014"/>
                    <a:pt x="6072" y="13407"/>
                  </a:cubicBezTo>
                  <a:cubicBezTo>
                    <a:pt x="6037" y="13597"/>
                    <a:pt x="6096" y="13812"/>
                    <a:pt x="6120" y="14002"/>
                  </a:cubicBezTo>
                  <a:cubicBezTo>
                    <a:pt x="6096" y="14133"/>
                    <a:pt x="6084" y="14252"/>
                    <a:pt x="6084" y="14443"/>
                  </a:cubicBezTo>
                  <a:close/>
                  <a:moveTo>
                    <a:pt x="9490" y="6156"/>
                  </a:moveTo>
                  <a:cubicBezTo>
                    <a:pt x="9478" y="6692"/>
                    <a:pt x="9716" y="6930"/>
                    <a:pt x="10025" y="6811"/>
                  </a:cubicBezTo>
                  <a:cubicBezTo>
                    <a:pt x="10347" y="6692"/>
                    <a:pt x="10597" y="6251"/>
                    <a:pt x="10537" y="5918"/>
                  </a:cubicBezTo>
                  <a:cubicBezTo>
                    <a:pt x="10490" y="5716"/>
                    <a:pt x="10371" y="5549"/>
                    <a:pt x="10144" y="5501"/>
                  </a:cubicBezTo>
                  <a:cubicBezTo>
                    <a:pt x="9930" y="5442"/>
                    <a:pt x="9751" y="5549"/>
                    <a:pt x="9656" y="5751"/>
                  </a:cubicBezTo>
                  <a:cubicBezTo>
                    <a:pt x="9585" y="5906"/>
                    <a:pt x="9525" y="6085"/>
                    <a:pt x="9490" y="6156"/>
                  </a:cubicBezTo>
                  <a:close/>
                  <a:moveTo>
                    <a:pt x="5084" y="6156"/>
                  </a:moveTo>
                  <a:cubicBezTo>
                    <a:pt x="5108" y="5811"/>
                    <a:pt x="4906" y="5608"/>
                    <a:pt x="4596" y="5597"/>
                  </a:cubicBezTo>
                  <a:cubicBezTo>
                    <a:pt x="4346" y="5573"/>
                    <a:pt x="4072" y="5870"/>
                    <a:pt x="4060" y="6216"/>
                  </a:cubicBezTo>
                  <a:cubicBezTo>
                    <a:pt x="4048" y="6513"/>
                    <a:pt x="4251" y="6751"/>
                    <a:pt x="4537" y="6751"/>
                  </a:cubicBezTo>
                  <a:cubicBezTo>
                    <a:pt x="4846" y="6728"/>
                    <a:pt x="5072" y="6501"/>
                    <a:pt x="5084" y="6156"/>
                  </a:cubicBezTo>
                  <a:close/>
                  <a:moveTo>
                    <a:pt x="7966" y="5930"/>
                  </a:moveTo>
                  <a:cubicBezTo>
                    <a:pt x="7966" y="5549"/>
                    <a:pt x="7846" y="5394"/>
                    <a:pt x="7632" y="5430"/>
                  </a:cubicBezTo>
                  <a:cubicBezTo>
                    <a:pt x="7239" y="5477"/>
                    <a:pt x="6942" y="5835"/>
                    <a:pt x="7037" y="6216"/>
                  </a:cubicBezTo>
                  <a:cubicBezTo>
                    <a:pt x="7073" y="6347"/>
                    <a:pt x="7204" y="6549"/>
                    <a:pt x="7323" y="6573"/>
                  </a:cubicBezTo>
                  <a:cubicBezTo>
                    <a:pt x="7442" y="6609"/>
                    <a:pt x="7656" y="6525"/>
                    <a:pt x="7751" y="6430"/>
                  </a:cubicBezTo>
                  <a:cubicBezTo>
                    <a:pt x="7870" y="6251"/>
                    <a:pt x="7918" y="6025"/>
                    <a:pt x="7966" y="59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4"/>
            <p:cNvSpPr/>
            <p:nvPr/>
          </p:nvSpPr>
          <p:spPr>
            <a:xfrm>
              <a:off x="2662525" y="3739575"/>
              <a:ext cx="28300" cy="38425"/>
            </a:xfrm>
            <a:custGeom>
              <a:avLst/>
              <a:gdLst/>
              <a:ahLst/>
              <a:cxnLst/>
              <a:rect l="l" t="t" r="r" b="b"/>
              <a:pathLst>
                <a:path w="1132" h="1537" extrusionOk="0">
                  <a:moveTo>
                    <a:pt x="0" y="846"/>
                  </a:moveTo>
                  <a:cubicBezTo>
                    <a:pt x="0" y="536"/>
                    <a:pt x="227" y="227"/>
                    <a:pt x="524" y="120"/>
                  </a:cubicBezTo>
                  <a:cubicBezTo>
                    <a:pt x="846" y="1"/>
                    <a:pt x="1132" y="191"/>
                    <a:pt x="1132" y="548"/>
                  </a:cubicBezTo>
                  <a:cubicBezTo>
                    <a:pt x="1132" y="715"/>
                    <a:pt x="1108" y="894"/>
                    <a:pt x="1048" y="1036"/>
                  </a:cubicBezTo>
                  <a:cubicBezTo>
                    <a:pt x="941" y="1358"/>
                    <a:pt x="655" y="1537"/>
                    <a:pt x="393" y="1477"/>
                  </a:cubicBezTo>
                  <a:cubicBezTo>
                    <a:pt x="179" y="1429"/>
                    <a:pt x="0" y="1144"/>
                    <a:pt x="0" y="8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4"/>
            <p:cNvSpPr/>
            <p:nvPr/>
          </p:nvSpPr>
          <p:spPr>
            <a:xfrm>
              <a:off x="2576800" y="3736900"/>
              <a:ext cx="28900" cy="39600"/>
            </a:xfrm>
            <a:custGeom>
              <a:avLst/>
              <a:gdLst/>
              <a:ahLst/>
              <a:cxnLst/>
              <a:rect l="l" t="t" r="r" b="b"/>
              <a:pathLst>
                <a:path w="1156" h="1584" extrusionOk="0">
                  <a:moveTo>
                    <a:pt x="1155" y="631"/>
                  </a:moveTo>
                  <a:cubicBezTo>
                    <a:pt x="1108" y="905"/>
                    <a:pt x="989" y="1191"/>
                    <a:pt x="727" y="1382"/>
                  </a:cubicBezTo>
                  <a:cubicBezTo>
                    <a:pt x="453" y="1584"/>
                    <a:pt x="203" y="1489"/>
                    <a:pt x="108" y="1179"/>
                  </a:cubicBezTo>
                  <a:cubicBezTo>
                    <a:pt x="0" y="822"/>
                    <a:pt x="84" y="489"/>
                    <a:pt x="346" y="215"/>
                  </a:cubicBezTo>
                  <a:cubicBezTo>
                    <a:pt x="500" y="48"/>
                    <a:pt x="691" y="0"/>
                    <a:pt x="905" y="96"/>
                  </a:cubicBezTo>
                  <a:cubicBezTo>
                    <a:pt x="1108" y="179"/>
                    <a:pt x="1155" y="358"/>
                    <a:pt x="1155" y="63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4"/>
            <p:cNvSpPr/>
            <p:nvPr/>
          </p:nvSpPr>
          <p:spPr>
            <a:xfrm>
              <a:off x="2485725" y="3745825"/>
              <a:ext cx="27700" cy="32475"/>
            </a:xfrm>
            <a:custGeom>
              <a:avLst/>
              <a:gdLst/>
              <a:ahLst/>
              <a:cxnLst/>
              <a:rect l="l" t="t" r="r" b="b"/>
              <a:pathLst>
                <a:path w="1108" h="1299" extrusionOk="0">
                  <a:moveTo>
                    <a:pt x="1107" y="489"/>
                  </a:moveTo>
                  <a:cubicBezTo>
                    <a:pt x="1107" y="894"/>
                    <a:pt x="810" y="1298"/>
                    <a:pt x="476" y="1287"/>
                  </a:cubicBezTo>
                  <a:cubicBezTo>
                    <a:pt x="226" y="1287"/>
                    <a:pt x="0" y="989"/>
                    <a:pt x="0" y="667"/>
                  </a:cubicBezTo>
                  <a:cubicBezTo>
                    <a:pt x="0" y="358"/>
                    <a:pt x="298" y="1"/>
                    <a:pt x="572" y="13"/>
                  </a:cubicBezTo>
                  <a:cubicBezTo>
                    <a:pt x="869" y="13"/>
                    <a:pt x="1095" y="227"/>
                    <a:pt x="1107" y="4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4"/>
            <p:cNvSpPr/>
            <p:nvPr/>
          </p:nvSpPr>
          <p:spPr>
            <a:xfrm>
              <a:off x="2887250" y="3821725"/>
              <a:ext cx="28000" cy="37225"/>
            </a:xfrm>
            <a:custGeom>
              <a:avLst/>
              <a:gdLst/>
              <a:ahLst/>
              <a:cxnLst/>
              <a:rect l="l" t="t" r="r" b="b"/>
              <a:pathLst>
                <a:path w="1120" h="1489" extrusionOk="0">
                  <a:moveTo>
                    <a:pt x="13" y="715"/>
                  </a:moveTo>
                  <a:cubicBezTo>
                    <a:pt x="48" y="632"/>
                    <a:pt x="108" y="453"/>
                    <a:pt x="179" y="298"/>
                  </a:cubicBezTo>
                  <a:cubicBezTo>
                    <a:pt x="286" y="108"/>
                    <a:pt x="453" y="1"/>
                    <a:pt x="667" y="48"/>
                  </a:cubicBezTo>
                  <a:cubicBezTo>
                    <a:pt x="882" y="96"/>
                    <a:pt x="1013" y="251"/>
                    <a:pt x="1060" y="465"/>
                  </a:cubicBezTo>
                  <a:cubicBezTo>
                    <a:pt x="1120" y="798"/>
                    <a:pt x="882" y="1239"/>
                    <a:pt x="548" y="1358"/>
                  </a:cubicBezTo>
                  <a:cubicBezTo>
                    <a:pt x="239" y="1489"/>
                    <a:pt x="1" y="1251"/>
                    <a:pt x="13" y="7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4"/>
            <p:cNvSpPr/>
            <p:nvPr/>
          </p:nvSpPr>
          <p:spPr>
            <a:xfrm>
              <a:off x="2751525" y="3824700"/>
              <a:ext cx="25925" cy="29500"/>
            </a:xfrm>
            <a:custGeom>
              <a:avLst/>
              <a:gdLst/>
              <a:ahLst/>
              <a:cxnLst/>
              <a:rect l="l" t="t" r="r" b="b"/>
              <a:pathLst>
                <a:path w="1037" h="1180" extrusionOk="0">
                  <a:moveTo>
                    <a:pt x="1036" y="596"/>
                  </a:moveTo>
                  <a:cubicBezTo>
                    <a:pt x="1024" y="941"/>
                    <a:pt x="798" y="1180"/>
                    <a:pt x="489" y="1180"/>
                  </a:cubicBezTo>
                  <a:cubicBezTo>
                    <a:pt x="203" y="1180"/>
                    <a:pt x="0" y="941"/>
                    <a:pt x="12" y="644"/>
                  </a:cubicBezTo>
                  <a:cubicBezTo>
                    <a:pt x="48" y="298"/>
                    <a:pt x="298" y="1"/>
                    <a:pt x="548" y="13"/>
                  </a:cubicBezTo>
                  <a:cubicBezTo>
                    <a:pt x="858" y="37"/>
                    <a:pt x="1036" y="251"/>
                    <a:pt x="1036" y="5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4"/>
            <p:cNvSpPr/>
            <p:nvPr/>
          </p:nvSpPr>
          <p:spPr>
            <a:xfrm>
              <a:off x="2824150" y="3820550"/>
              <a:ext cx="25325" cy="30675"/>
            </a:xfrm>
            <a:custGeom>
              <a:avLst/>
              <a:gdLst/>
              <a:ahLst/>
              <a:cxnLst/>
              <a:rect l="l" t="t" r="r" b="b"/>
              <a:pathLst>
                <a:path w="1013" h="1227" extrusionOk="0">
                  <a:moveTo>
                    <a:pt x="1013" y="536"/>
                  </a:moveTo>
                  <a:cubicBezTo>
                    <a:pt x="965" y="643"/>
                    <a:pt x="917" y="869"/>
                    <a:pt x="798" y="1036"/>
                  </a:cubicBezTo>
                  <a:cubicBezTo>
                    <a:pt x="715" y="1131"/>
                    <a:pt x="489" y="1226"/>
                    <a:pt x="370" y="1179"/>
                  </a:cubicBezTo>
                  <a:cubicBezTo>
                    <a:pt x="251" y="1143"/>
                    <a:pt x="120" y="953"/>
                    <a:pt x="84" y="822"/>
                  </a:cubicBezTo>
                  <a:cubicBezTo>
                    <a:pt x="1" y="453"/>
                    <a:pt x="274" y="83"/>
                    <a:pt x="679" y="36"/>
                  </a:cubicBezTo>
                  <a:cubicBezTo>
                    <a:pt x="893" y="0"/>
                    <a:pt x="989" y="143"/>
                    <a:pt x="1013" y="53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4"/>
            <p:cNvSpPr/>
            <p:nvPr/>
          </p:nvSpPr>
          <p:spPr>
            <a:xfrm>
              <a:off x="2391350" y="3583000"/>
              <a:ext cx="571525" cy="478675"/>
            </a:xfrm>
            <a:custGeom>
              <a:avLst/>
              <a:gdLst/>
              <a:ahLst/>
              <a:cxnLst/>
              <a:rect l="l" t="t" r="r" b="b"/>
              <a:pathLst>
                <a:path w="22861" h="19147" extrusionOk="0">
                  <a:moveTo>
                    <a:pt x="22623" y="7859"/>
                  </a:moveTo>
                  <a:cubicBezTo>
                    <a:pt x="22349" y="6490"/>
                    <a:pt x="21623" y="5418"/>
                    <a:pt x="20480" y="4668"/>
                  </a:cubicBezTo>
                  <a:cubicBezTo>
                    <a:pt x="19658" y="4132"/>
                    <a:pt x="18825" y="3835"/>
                    <a:pt x="17944" y="3716"/>
                  </a:cubicBezTo>
                  <a:cubicBezTo>
                    <a:pt x="17694" y="3692"/>
                    <a:pt x="17443" y="3668"/>
                    <a:pt x="17193" y="3668"/>
                  </a:cubicBezTo>
                  <a:cubicBezTo>
                    <a:pt x="16360" y="3668"/>
                    <a:pt x="15491" y="3823"/>
                    <a:pt x="14395" y="4180"/>
                  </a:cubicBezTo>
                  <a:cubicBezTo>
                    <a:pt x="14181" y="3478"/>
                    <a:pt x="13764" y="2894"/>
                    <a:pt x="13348" y="2346"/>
                  </a:cubicBezTo>
                  <a:lnTo>
                    <a:pt x="13276" y="2239"/>
                  </a:lnTo>
                  <a:cubicBezTo>
                    <a:pt x="12681" y="1442"/>
                    <a:pt x="11979" y="870"/>
                    <a:pt x="11097" y="549"/>
                  </a:cubicBezTo>
                  <a:cubicBezTo>
                    <a:pt x="10181" y="191"/>
                    <a:pt x="9240" y="1"/>
                    <a:pt x="8323" y="1"/>
                  </a:cubicBezTo>
                  <a:cubicBezTo>
                    <a:pt x="7704" y="1"/>
                    <a:pt x="7097" y="72"/>
                    <a:pt x="6502" y="239"/>
                  </a:cubicBezTo>
                  <a:cubicBezTo>
                    <a:pt x="5204" y="572"/>
                    <a:pt x="4013" y="1215"/>
                    <a:pt x="2977" y="2144"/>
                  </a:cubicBezTo>
                  <a:lnTo>
                    <a:pt x="2894" y="2215"/>
                  </a:lnTo>
                  <a:cubicBezTo>
                    <a:pt x="2382" y="2656"/>
                    <a:pt x="1846" y="3132"/>
                    <a:pt x="1441" y="3716"/>
                  </a:cubicBezTo>
                  <a:cubicBezTo>
                    <a:pt x="382" y="5263"/>
                    <a:pt x="1" y="6942"/>
                    <a:pt x="310" y="8716"/>
                  </a:cubicBezTo>
                  <a:lnTo>
                    <a:pt x="322" y="8823"/>
                  </a:lnTo>
                  <a:cubicBezTo>
                    <a:pt x="453" y="9585"/>
                    <a:pt x="596" y="10359"/>
                    <a:pt x="1084" y="11014"/>
                  </a:cubicBezTo>
                  <a:cubicBezTo>
                    <a:pt x="2013" y="12229"/>
                    <a:pt x="3061" y="13003"/>
                    <a:pt x="4323" y="13348"/>
                  </a:cubicBezTo>
                  <a:cubicBezTo>
                    <a:pt x="4489" y="13395"/>
                    <a:pt x="4644" y="13455"/>
                    <a:pt x="4787" y="13514"/>
                  </a:cubicBezTo>
                  <a:cubicBezTo>
                    <a:pt x="4823" y="13526"/>
                    <a:pt x="4847" y="13538"/>
                    <a:pt x="4882" y="13538"/>
                  </a:cubicBezTo>
                  <a:cubicBezTo>
                    <a:pt x="4763" y="14229"/>
                    <a:pt x="4418" y="14777"/>
                    <a:pt x="4049" y="15336"/>
                  </a:cubicBezTo>
                  <a:lnTo>
                    <a:pt x="3870" y="15610"/>
                  </a:lnTo>
                  <a:lnTo>
                    <a:pt x="3763" y="15753"/>
                  </a:lnTo>
                  <a:lnTo>
                    <a:pt x="3930" y="15812"/>
                  </a:lnTo>
                  <a:cubicBezTo>
                    <a:pt x="4120" y="15896"/>
                    <a:pt x="4228" y="15931"/>
                    <a:pt x="4323" y="15931"/>
                  </a:cubicBezTo>
                  <a:cubicBezTo>
                    <a:pt x="4430" y="15931"/>
                    <a:pt x="4513" y="15908"/>
                    <a:pt x="4656" y="15848"/>
                  </a:cubicBezTo>
                  <a:cubicBezTo>
                    <a:pt x="5585" y="15479"/>
                    <a:pt x="6335" y="14908"/>
                    <a:pt x="6906" y="14134"/>
                  </a:cubicBezTo>
                  <a:cubicBezTo>
                    <a:pt x="6966" y="14050"/>
                    <a:pt x="7085" y="13967"/>
                    <a:pt x="7145" y="13967"/>
                  </a:cubicBezTo>
                  <a:lnTo>
                    <a:pt x="7145" y="13967"/>
                  </a:lnTo>
                  <a:lnTo>
                    <a:pt x="7276" y="13967"/>
                  </a:lnTo>
                  <a:cubicBezTo>
                    <a:pt x="8085" y="13967"/>
                    <a:pt x="8823" y="13669"/>
                    <a:pt x="9490" y="13419"/>
                  </a:cubicBezTo>
                  <a:cubicBezTo>
                    <a:pt x="9585" y="13395"/>
                    <a:pt x="9669" y="13360"/>
                    <a:pt x="9776" y="13336"/>
                  </a:cubicBezTo>
                  <a:cubicBezTo>
                    <a:pt x="9788" y="13336"/>
                    <a:pt x="9812" y="13336"/>
                    <a:pt x="9812" y="13312"/>
                  </a:cubicBezTo>
                  <a:cubicBezTo>
                    <a:pt x="9812" y="13336"/>
                    <a:pt x="9823" y="13348"/>
                    <a:pt x="9823" y="13360"/>
                  </a:cubicBezTo>
                  <a:cubicBezTo>
                    <a:pt x="9847" y="13479"/>
                    <a:pt x="9883" y="13574"/>
                    <a:pt x="9931" y="13669"/>
                  </a:cubicBezTo>
                  <a:cubicBezTo>
                    <a:pt x="9954" y="13765"/>
                    <a:pt x="9990" y="13848"/>
                    <a:pt x="10014" y="13931"/>
                  </a:cubicBezTo>
                  <a:cubicBezTo>
                    <a:pt x="10085" y="14146"/>
                    <a:pt x="10169" y="14384"/>
                    <a:pt x="10312" y="14586"/>
                  </a:cubicBezTo>
                  <a:cubicBezTo>
                    <a:pt x="11264" y="15812"/>
                    <a:pt x="12324" y="16515"/>
                    <a:pt x="13514" y="16705"/>
                  </a:cubicBezTo>
                  <a:cubicBezTo>
                    <a:pt x="14169" y="16813"/>
                    <a:pt x="14455" y="17051"/>
                    <a:pt x="14634" y="17622"/>
                  </a:cubicBezTo>
                  <a:cubicBezTo>
                    <a:pt x="14896" y="18456"/>
                    <a:pt x="15550" y="18991"/>
                    <a:pt x="16491" y="19134"/>
                  </a:cubicBezTo>
                  <a:cubicBezTo>
                    <a:pt x="16539" y="19146"/>
                    <a:pt x="16574" y="19146"/>
                    <a:pt x="16622" y="19146"/>
                  </a:cubicBezTo>
                  <a:cubicBezTo>
                    <a:pt x="16753" y="19146"/>
                    <a:pt x="16860" y="19110"/>
                    <a:pt x="16932" y="19027"/>
                  </a:cubicBezTo>
                  <a:cubicBezTo>
                    <a:pt x="17051" y="18896"/>
                    <a:pt x="17039" y="18706"/>
                    <a:pt x="17027" y="18575"/>
                  </a:cubicBezTo>
                  <a:lnTo>
                    <a:pt x="17015" y="18408"/>
                  </a:lnTo>
                  <a:cubicBezTo>
                    <a:pt x="16967" y="18051"/>
                    <a:pt x="16908" y="17694"/>
                    <a:pt x="16908" y="17336"/>
                  </a:cubicBezTo>
                  <a:cubicBezTo>
                    <a:pt x="16908" y="16634"/>
                    <a:pt x="16979" y="16586"/>
                    <a:pt x="17634" y="16372"/>
                  </a:cubicBezTo>
                  <a:cubicBezTo>
                    <a:pt x="18717" y="16015"/>
                    <a:pt x="19670" y="15658"/>
                    <a:pt x="20444" y="14836"/>
                  </a:cubicBezTo>
                  <a:cubicBezTo>
                    <a:pt x="21480" y="13753"/>
                    <a:pt x="22194" y="12467"/>
                    <a:pt x="22563" y="11026"/>
                  </a:cubicBezTo>
                  <a:cubicBezTo>
                    <a:pt x="22849" y="10097"/>
                    <a:pt x="22861" y="9014"/>
                    <a:pt x="22623" y="7859"/>
                  </a:cubicBezTo>
                  <a:close/>
                  <a:moveTo>
                    <a:pt x="17705" y="15800"/>
                  </a:moveTo>
                  <a:lnTo>
                    <a:pt x="17646" y="15812"/>
                  </a:lnTo>
                  <a:cubicBezTo>
                    <a:pt x="17622" y="15836"/>
                    <a:pt x="17586" y="15836"/>
                    <a:pt x="17563" y="15848"/>
                  </a:cubicBezTo>
                  <a:cubicBezTo>
                    <a:pt x="17527" y="15860"/>
                    <a:pt x="17491" y="15860"/>
                    <a:pt x="17455" y="15872"/>
                  </a:cubicBezTo>
                  <a:lnTo>
                    <a:pt x="16562" y="16193"/>
                  </a:lnTo>
                  <a:lnTo>
                    <a:pt x="16491" y="16217"/>
                  </a:lnTo>
                  <a:lnTo>
                    <a:pt x="16479" y="16312"/>
                  </a:lnTo>
                  <a:cubicBezTo>
                    <a:pt x="16443" y="16432"/>
                    <a:pt x="16431" y="16527"/>
                    <a:pt x="16396" y="16646"/>
                  </a:cubicBezTo>
                  <a:cubicBezTo>
                    <a:pt x="16336" y="16932"/>
                    <a:pt x="16277" y="17217"/>
                    <a:pt x="16241" y="17503"/>
                  </a:cubicBezTo>
                  <a:cubicBezTo>
                    <a:pt x="16217" y="17646"/>
                    <a:pt x="16241" y="17777"/>
                    <a:pt x="16253" y="17932"/>
                  </a:cubicBezTo>
                  <a:cubicBezTo>
                    <a:pt x="16265" y="18003"/>
                    <a:pt x="16265" y="18063"/>
                    <a:pt x="16277" y="18134"/>
                  </a:cubicBezTo>
                  <a:lnTo>
                    <a:pt x="16277" y="18396"/>
                  </a:lnTo>
                  <a:cubicBezTo>
                    <a:pt x="15919" y="18313"/>
                    <a:pt x="15669" y="18170"/>
                    <a:pt x="15503" y="17896"/>
                  </a:cubicBezTo>
                  <a:cubicBezTo>
                    <a:pt x="15253" y="17467"/>
                    <a:pt x="15074" y="16979"/>
                    <a:pt x="14955" y="16646"/>
                  </a:cubicBezTo>
                  <a:cubicBezTo>
                    <a:pt x="14896" y="16455"/>
                    <a:pt x="14788" y="16253"/>
                    <a:pt x="14467" y="16217"/>
                  </a:cubicBezTo>
                  <a:cubicBezTo>
                    <a:pt x="14157" y="16193"/>
                    <a:pt x="13860" y="16158"/>
                    <a:pt x="13586" y="16098"/>
                  </a:cubicBezTo>
                  <a:cubicBezTo>
                    <a:pt x="12074" y="15800"/>
                    <a:pt x="11074" y="14979"/>
                    <a:pt x="10550" y="13610"/>
                  </a:cubicBezTo>
                  <a:cubicBezTo>
                    <a:pt x="10538" y="13574"/>
                    <a:pt x="10526" y="13538"/>
                    <a:pt x="10526" y="13491"/>
                  </a:cubicBezTo>
                  <a:cubicBezTo>
                    <a:pt x="10502" y="13360"/>
                    <a:pt x="10490" y="13229"/>
                    <a:pt x="10478" y="13110"/>
                  </a:cubicBezTo>
                  <a:lnTo>
                    <a:pt x="10478" y="13074"/>
                  </a:lnTo>
                  <a:cubicBezTo>
                    <a:pt x="10645" y="12955"/>
                    <a:pt x="10788" y="12860"/>
                    <a:pt x="10955" y="12752"/>
                  </a:cubicBezTo>
                  <a:cubicBezTo>
                    <a:pt x="11383" y="12455"/>
                    <a:pt x="11800" y="12169"/>
                    <a:pt x="12193" y="11860"/>
                  </a:cubicBezTo>
                  <a:cubicBezTo>
                    <a:pt x="12550" y="11574"/>
                    <a:pt x="12824" y="11264"/>
                    <a:pt x="13038" y="10931"/>
                  </a:cubicBezTo>
                  <a:cubicBezTo>
                    <a:pt x="13657" y="9943"/>
                    <a:pt x="14312" y="8752"/>
                    <a:pt x="14467" y="7347"/>
                  </a:cubicBezTo>
                  <a:cubicBezTo>
                    <a:pt x="14515" y="6871"/>
                    <a:pt x="14515" y="6371"/>
                    <a:pt x="14515" y="5895"/>
                  </a:cubicBezTo>
                  <a:lnTo>
                    <a:pt x="14515" y="5371"/>
                  </a:lnTo>
                  <a:cubicBezTo>
                    <a:pt x="14515" y="5240"/>
                    <a:pt x="14491" y="5097"/>
                    <a:pt x="14479" y="4978"/>
                  </a:cubicBezTo>
                  <a:cubicBezTo>
                    <a:pt x="14479" y="4954"/>
                    <a:pt x="14479" y="4918"/>
                    <a:pt x="14467" y="4894"/>
                  </a:cubicBezTo>
                  <a:cubicBezTo>
                    <a:pt x="14836" y="4668"/>
                    <a:pt x="15241" y="4597"/>
                    <a:pt x="15669" y="4525"/>
                  </a:cubicBezTo>
                  <a:cubicBezTo>
                    <a:pt x="15800" y="4490"/>
                    <a:pt x="15955" y="4478"/>
                    <a:pt x="16086" y="4442"/>
                  </a:cubicBezTo>
                  <a:cubicBezTo>
                    <a:pt x="16420" y="4371"/>
                    <a:pt x="16741" y="4347"/>
                    <a:pt x="17086" y="4347"/>
                  </a:cubicBezTo>
                  <a:cubicBezTo>
                    <a:pt x="17574" y="4347"/>
                    <a:pt x="18098" y="4418"/>
                    <a:pt x="18622" y="4561"/>
                  </a:cubicBezTo>
                  <a:cubicBezTo>
                    <a:pt x="20599" y="5144"/>
                    <a:pt x="21837" y="6549"/>
                    <a:pt x="22004" y="8419"/>
                  </a:cubicBezTo>
                  <a:cubicBezTo>
                    <a:pt x="22087" y="9264"/>
                    <a:pt x="22087" y="10026"/>
                    <a:pt x="21980" y="10740"/>
                  </a:cubicBezTo>
                  <a:cubicBezTo>
                    <a:pt x="21873" y="11455"/>
                    <a:pt x="21587" y="12110"/>
                    <a:pt x="21325" y="12645"/>
                  </a:cubicBezTo>
                  <a:cubicBezTo>
                    <a:pt x="20932" y="13431"/>
                    <a:pt x="20432" y="14110"/>
                    <a:pt x="19849" y="14669"/>
                  </a:cubicBezTo>
                  <a:cubicBezTo>
                    <a:pt x="19253" y="15241"/>
                    <a:pt x="18515" y="15515"/>
                    <a:pt x="17705" y="15800"/>
                  </a:cubicBezTo>
                  <a:close/>
                  <a:moveTo>
                    <a:pt x="8776" y="12979"/>
                  </a:moveTo>
                  <a:cubicBezTo>
                    <a:pt x="8514" y="13050"/>
                    <a:pt x="8240" y="13133"/>
                    <a:pt x="7978" y="13193"/>
                  </a:cubicBezTo>
                  <a:cubicBezTo>
                    <a:pt x="7847" y="13229"/>
                    <a:pt x="7704" y="13253"/>
                    <a:pt x="7585" y="13253"/>
                  </a:cubicBezTo>
                  <a:cubicBezTo>
                    <a:pt x="7395" y="13253"/>
                    <a:pt x="7252" y="13181"/>
                    <a:pt x="7109" y="13014"/>
                  </a:cubicBezTo>
                  <a:lnTo>
                    <a:pt x="6978" y="12860"/>
                  </a:lnTo>
                  <a:lnTo>
                    <a:pt x="6871" y="13038"/>
                  </a:lnTo>
                  <a:cubicBezTo>
                    <a:pt x="6323" y="13955"/>
                    <a:pt x="5763" y="14503"/>
                    <a:pt x="5061" y="14824"/>
                  </a:cubicBezTo>
                  <a:cubicBezTo>
                    <a:pt x="5085" y="14765"/>
                    <a:pt x="5097" y="14705"/>
                    <a:pt x="5132" y="14657"/>
                  </a:cubicBezTo>
                  <a:cubicBezTo>
                    <a:pt x="5275" y="14288"/>
                    <a:pt x="5430" y="13907"/>
                    <a:pt x="5597" y="13538"/>
                  </a:cubicBezTo>
                  <a:cubicBezTo>
                    <a:pt x="5668" y="13372"/>
                    <a:pt x="5728" y="13217"/>
                    <a:pt x="5656" y="13062"/>
                  </a:cubicBezTo>
                  <a:cubicBezTo>
                    <a:pt x="5597" y="12931"/>
                    <a:pt x="5430" y="12872"/>
                    <a:pt x="5275" y="12836"/>
                  </a:cubicBezTo>
                  <a:cubicBezTo>
                    <a:pt x="5121" y="12800"/>
                    <a:pt x="4954" y="12764"/>
                    <a:pt x="4799" y="12729"/>
                  </a:cubicBezTo>
                  <a:cubicBezTo>
                    <a:pt x="4561" y="12693"/>
                    <a:pt x="4347" y="12645"/>
                    <a:pt x="4120" y="12574"/>
                  </a:cubicBezTo>
                  <a:cubicBezTo>
                    <a:pt x="3727" y="12431"/>
                    <a:pt x="3370" y="12252"/>
                    <a:pt x="3073" y="12062"/>
                  </a:cubicBezTo>
                  <a:cubicBezTo>
                    <a:pt x="2704" y="11812"/>
                    <a:pt x="2334" y="11502"/>
                    <a:pt x="1930" y="11133"/>
                  </a:cubicBezTo>
                  <a:cubicBezTo>
                    <a:pt x="1382" y="10586"/>
                    <a:pt x="1168" y="9895"/>
                    <a:pt x="965" y="9050"/>
                  </a:cubicBezTo>
                  <a:cubicBezTo>
                    <a:pt x="560" y="7419"/>
                    <a:pt x="834" y="5847"/>
                    <a:pt x="1763" y="4323"/>
                  </a:cubicBezTo>
                  <a:cubicBezTo>
                    <a:pt x="2096" y="3787"/>
                    <a:pt x="2584" y="3323"/>
                    <a:pt x="3061" y="2882"/>
                  </a:cubicBezTo>
                  <a:lnTo>
                    <a:pt x="3156" y="2787"/>
                  </a:lnTo>
                  <a:cubicBezTo>
                    <a:pt x="4311" y="1692"/>
                    <a:pt x="5716" y="1025"/>
                    <a:pt x="7323" y="763"/>
                  </a:cubicBezTo>
                  <a:cubicBezTo>
                    <a:pt x="7704" y="703"/>
                    <a:pt x="8097" y="680"/>
                    <a:pt x="8466" y="680"/>
                  </a:cubicBezTo>
                  <a:cubicBezTo>
                    <a:pt x="9800" y="680"/>
                    <a:pt x="10978" y="1084"/>
                    <a:pt x="11967" y="1882"/>
                  </a:cubicBezTo>
                  <a:cubicBezTo>
                    <a:pt x="13122" y="2835"/>
                    <a:pt x="13753" y="4001"/>
                    <a:pt x="13860" y="5347"/>
                  </a:cubicBezTo>
                  <a:cubicBezTo>
                    <a:pt x="13919" y="6097"/>
                    <a:pt x="13967" y="6942"/>
                    <a:pt x="13753" y="7764"/>
                  </a:cubicBezTo>
                  <a:lnTo>
                    <a:pt x="13729" y="7847"/>
                  </a:lnTo>
                  <a:cubicBezTo>
                    <a:pt x="13669" y="8073"/>
                    <a:pt x="13622" y="8311"/>
                    <a:pt x="13526" y="8526"/>
                  </a:cubicBezTo>
                  <a:cubicBezTo>
                    <a:pt x="13288" y="9097"/>
                    <a:pt x="13074" y="9597"/>
                    <a:pt x="12836" y="10086"/>
                  </a:cubicBezTo>
                  <a:cubicBezTo>
                    <a:pt x="12526" y="10693"/>
                    <a:pt x="12086" y="11228"/>
                    <a:pt x="11443" y="11693"/>
                  </a:cubicBezTo>
                  <a:cubicBezTo>
                    <a:pt x="10621" y="12288"/>
                    <a:pt x="9823" y="12705"/>
                    <a:pt x="8990" y="129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 name="Google Shape;1042;p44"/>
          <p:cNvGrpSpPr/>
          <p:nvPr/>
        </p:nvGrpSpPr>
        <p:grpSpPr>
          <a:xfrm>
            <a:off x="7558957" y="3120697"/>
            <a:ext cx="653616" cy="895336"/>
            <a:chOff x="1731150" y="1748550"/>
            <a:chExt cx="228625" cy="313175"/>
          </a:xfrm>
        </p:grpSpPr>
        <p:sp>
          <p:nvSpPr>
            <p:cNvPr id="1043" name="Google Shape;1043;p44"/>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4"/>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4"/>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4"/>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4"/>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4"/>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4"/>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023;p44">
            <a:extLst>
              <a:ext uri="{FF2B5EF4-FFF2-40B4-BE49-F238E27FC236}">
                <a16:creationId xmlns:a16="http://schemas.microsoft.com/office/drawing/2014/main" id="{8437AD9D-2EC1-4DEA-B53E-579792D3D2AA}"/>
              </a:ext>
            </a:extLst>
          </p:cNvPr>
          <p:cNvSpPr txBox="1">
            <a:spLocks/>
          </p:cNvSpPr>
          <p:nvPr/>
        </p:nvSpPr>
        <p:spPr>
          <a:xfrm>
            <a:off x="2407436" y="886929"/>
            <a:ext cx="4892100" cy="2478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1pPr>
            <a:lvl2pPr marR="0" lvl="1"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2pPr>
            <a:lvl3pPr marR="0" lvl="2"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3pPr>
            <a:lvl4pPr marR="0" lvl="3"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4pPr>
            <a:lvl5pPr marR="0" lvl="4"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5pPr>
            <a:lvl6pPr marR="0" lvl="5"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6pPr>
            <a:lvl7pPr marR="0" lvl="6"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7pPr>
            <a:lvl8pPr marR="0" lvl="7"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8pPr>
            <a:lvl9pPr marR="0" lvl="8" algn="ctr" rtl="0">
              <a:lnSpc>
                <a:spcPct val="100000"/>
              </a:lnSpc>
              <a:spcBef>
                <a:spcPts val="0"/>
              </a:spcBef>
              <a:spcAft>
                <a:spcPts val="0"/>
              </a:spcAft>
              <a:buClr>
                <a:schemeClr val="dk1"/>
              </a:buClr>
              <a:buSzPts val="4800"/>
              <a:buFont typeface="Pangolin"/>
              <a:buNone/>
              <a:defRPr sz="4800" b="1" i="0" u="none" strike="noStrike" cap="none">
                <a:solidFill>
                  <a:schemeClr val="dk1"/>
                </a:solidFill>
                <a:latin typeface="Pangolin"/>
                <a:ea typeface="Pangolin"/>
                <a:cs typeface="Pangolin"/>
                <a:sym typeface="Pangolin"/>
              </a:defRPr>
            </a:lvl9pPr>
          </a:lstStyle>
          <a:p>
            <a:r>
              <a:rPr lang="en-US" sz="4000">
                <a:latin typeface="Times New Roman" panose="02020603050405020304" pitchFamily="18" charset="0"/>
                <a:cs typeface="Times New Roman" panose="02020603050405020304" pitchFamily="18" charset="0"/>
              </a:rPr>
              <a:t>Các con cảm thấy như thế nào vào những lúc gia đình sum họp?</a:t>
            </a:r>
            <a:endParaRPr 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3"/>
                                        </p:tgtEl>
                                        <p:attrNameLst>
                                          <p:attrName>style.visibility</p:attrName>
                                        </p:attrNameLst>
                                      </p:cBhvr>
                                      <p:to>
                                        <p:strVal val="visible"/>
                                      </p:to>
                                    </p:set>
                                    <p:animEffect transition="in" filter="wipe(down)">
                                      <p:cBhvr>
                                        <p:cTn id="7" dur="500"/>
                                        <p:tgtEl>
                                          <p:spTgt spid="10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23"/>
                                        </p:tgtEl>
                                      </p:cBhvr>
                                    </p:animEffect>
                                    <p:set>
                                      <p:cBhvr>
                                        <p:cTn id="12" dur="1" fill="hold">
                                          <p:stCondLst>
                                            <p:cond delay="499"/>
                                          </p:stCondLst>
                                        </p:cTn>
                                        <p:tgtEl>
                                          <p:spTgt spid="10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3" grpId="0"/>
      <p:bldP spid="1023" grpId="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2DAA32-EE45-4AF0-8BF8-B1C21E35A2F7}"/>
              </a:ext>
            </a:extLst>
          </p:cNvPr>
          <p:cNvSpPr txBox="1"/>
          <p:nvPr/>
        </p:nvSpPr>
        <p:spPr>
          <a:xfrm>
            <a:off x="548955" y="660284"/>
            <a:ext cx="8180376" cy="1569660"/>
          </a:xfrm>
          <a:prstGeom prst="rect">
            <a:avLst/>
          </a:prstGeom>
          <a:noFill/>
        </p:spPr>
        <p:txBody>
          <a:bodyPr wrap="square" rtlCol="0">
            <a:spAutoFit/>
          </a:bodyPr>
          <a:lstStyle/>
          <a:p>
            <a:r>
              <a:rPr lang="en-US" sz="3200">
                <a:solidFill>
                  <a:srgbClr val="002060"/>
                </a:solidFill>
                <a:latin typeface="Times New Roman" panose="02020603050405020304" pitchFamily="18" charset="0"/>
                <a:cs typeface="Times New Roman" panose="02020603050405020304" pitchFamily="18" charset="0"/>
              </a:rPr>
              <a:t>Cô nghĩ rằng, các con sẽ cảm thấy rất vui, rất hạnh phúc mỗi khi gia đình mình sum họp đúng không nào!</a:t>
            </a:r>
          </a:p>
        </p:txBody>
      </p:sp>
      <p:sp>
        <p:nvSpPr>
          <p:cNvPr id="4" name="TextBox 3">
            <a:extLst>
              <a:ext uri="{FF2B5EF4-FFF2-40B4-BE49-F238E27FC236}">
                <a16:creationId xmlns:a16="http://schemas.microsoft.com/office/drawing/2014/main" id="{C58C319B-4081-4D76-9978-42B012B27401}"/>
              </a:ext>
            </a:extLst>
          </p:cNvPr>
          <p:cNvSpPr txBox="1"/>
          <p:nvPr/>
        </p:nvSpPr>
        <p:spPr>
          <a:xfrm>
            <a:off x="481812" y="2109077"/>
            <a:ext cx="8180376" cy="1569660"/>
          </a:xfrm>
          <a:prstGeom prst="rect">
            <a:avLst/>
          </a:prstGeom>
          <a:noFill/>
        </p:spPr>
        <p:txBody>
          <a:bodyPr wrap="square" rtlCol="0">
            <a:spAutoFit/>
          </a:bodyPr>
          <a:lstStyle/>
          <a:p>
            <a:r>
              <a:rPr lang="en-US" sz="3200">
                <a:solidFill>
                  <a:srgbClr val="002060"/>
                </a:solidFill>
                <a:latin typeface="Times New Roman" panose="02020603050405020304" pitchFamily="18" charset="0"/>
                <a:cs typeface="Times New Roman" panose="02020603050405020304" pitchFamily="18" charset="0"/>
              </a:rPr>
              <a:t>Các con biết không, những ngày sum họp, gia đình thường rất vui vẻ và là dịp để các thành viên quan tâm, thăm hỏi lẫn nhau đấy!</a:t>
            </a:r>
          </a:p>
        </p:txBody>
      </p:sp>
    </p:spTree>
    <p:extLst>
      <p:ext uri="{BB962C8B-B14F-4D97-AF65-F5344CB8AC3E}">
        <p14:creationId xmlns:p14="http://schemas.microsoft.com/office/powerpoint/2010/main" val="2037154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216)">
            <a:extLst>
              <a:ext uri="{FF2B5EF4-FFF2-40B4-BE49-F238E27FC236}">
                <a16:creationId xmlns:a16="http://schemas.microsoft.com/office/drawing/2014/main" id="{397D8443-0CB9-479A-BBAA-55D038689586}"/>
              </a:ext>
            </a:extLst>
          </p:cNvPr>
          <p:cNvPicPr/>
          <p:nvPr/>
        </p:nvPicPr>
        <p:blipFill>
          <a:blip r:embed="rId3"/>
          <a:stretch>
            <a:fillRect/>
          </a:stretch>
        </p:blipFill>
        <p:spPr>
          <a:xfrm>
            <a:off x="2457041" y="0"/>
            <a:ext cx="4229919" cy="4514850"/>
          </a:xfrm>
          <a:prstGeom prst="rect">
            <a:avLst/>
          </a:prstGeom>
        </p:spPr>
      </p:pic>
      <p:sp>
        <p:nvSpPr>
          <p:cNvPr id="7" name="TextBox 6">
            <a:extLst>
              <a:ext uri="{FF2B5EF4-FFF2-40B4-BE49-F238E27FC236}">
                <a16:creationId xmlns:a16="http://schemas.microsoft.com/office/drawing/2014/main" id="{0EF0B013-E220-4939-88D5-1BE69F4096F9}"/>
              </a:ext>
            </a:extLst>
          </p:cNvPr>
          <p:cNvSpPr txBox="1"/>
          <p:nvPr/>
        </p:nvSpPr>
        <p:spPr>
          <a:xfrm>
            <a:off x="2548746" y="2003910"/>
            <a:ext cx="3391336" cy="923330"/>
          </a:xfrm>
          <a:prstGeom prst="rect">
            <a:avLst/>
          </a:prstGeom>
          <a:noFill/>
        </p:spPr>
        <p:txBody>
          <a:bodyPr wrap="square" rtlCol="0">
            <a:spAutoFit/>
          </a:bodyPr>
          <a:lstStyle/>
          <a:p>
            <a:pPr algn="ctr" defTabSz="685800">
              <a:buClrTx/>
              <a:defRPr/>
            </a:pPr>
            <a:r>
              <a:rPr lang="en-US" sz="5400" b="1" kern="1200">
                <a:solidFill>
                  <a:srgbClr val="0070C0"/>
                </a:solidFill>
                <a:latin typeface="Times New Roman" panose="02020603050405020304" pitchFamily="18" charset="0"/>
                <a:ea typeface="微软雅黑"/>
                <a:cs typeface="Times New Roman" panose="02020603050405020304" pitchFamily="18" charset="0"/>
              </a:rPr>
              <a:t>Liên hệ</a:t>
            </a:r>
            <a:endParaRPr lang="en-US" sz="5400" b="1" kern="1200" dirty="0">
              <a:solidFill>
                <a:srgbClr val="0070C0"/>
              </a:solidFill>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7493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TotalTime>
  <Words>350</Words>
  <Application>Microsoft Office PowerPoint</Application>
  <PresentationFormat>On-screen Show (16:9)</PresentationFormat>
  <Paragraphs>35</Paragraphs>
  <Slides>13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Baloo 2</vt:lpstr>
      <vt:lpstr>UTM Androgyne</vt:lpstr>
      <vt:lpstr>Pangolin</vt:lpstr>
      <vt:lpstr>等线</vt:lpstr>
      <vt:lpstr>微软雅黑</vt:lpstr>
      <vt:lpstr>UTM Cookies</vt:lpstr>
      <vt:lpstr>宋体</vt:lpstr>
      <vt:lpstr>Arial</vt:lpstr>
      <vt:lpstr>Calibri</vt:lpstr>
      <vt:lpstr>Times New Roman</vt:lpstr>
      <vt:lpstr>English Vocabulary Workshop by Slidesgo</vt:lpstr>
      <vt:lpstr>PowerPoint Presentation</vt:lpstr>
      <vt:lpstr>PowerPoint Presentation</vt:lpstr>
      <vt:lpstr>PowerPoint Presentation</vt:lpstr>
      <vt:lpstr>PowerPoint Presentation</vt:lpstr>
      <vt:lpstr>PowerPoint Presentation</vt:lpstr>
      <vt:lpstr>PowerPoint Presentation</vt:lpstr>
      <vt:lpstr>Các con làm gì những lúc gia đình sum họp?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Admin</cp:lastModifiedBy>
  <cp:revision>72</cp:revision>
  <dcterms:modified xsi:type="dcterms:W3CDTF">2022-02-09T04:21:17Z</dcterms:modified>
</cp:coreProperties>
</file>