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53" r:id="rId2"/>
    <p:sldId id="361" r:id="rId3"/>
    <p:sldId id="318" r:id="rId4"/>
    <p:sldId id="284" r:id="rId5"/>
    <p:sldId id="325" r:id="rId6"/>
    <p:sldId id="323" r:id="rId7"/>
    <p:sldId id="290" r:id="rId8"/>
    <p:sldId id="292" r:id="rId9"/>
    <p:sldId id="358" r:id="rId10"/>
    <p:sldId id="316" r:id="rId11"/>
    <p:sldId id="348" r:id="rId12"/>
    <p:sldId id="349" r:id="rId13"/>
    <p:sldId id="317" r:id="rId14"/>
    <p:sldId id="360" r:id="rId15"/>
    <p:sldId id="362" r:id="rId16"/>
    <p:sldId id="32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F4AE"/>
    <a:srgbClr val="FFFF66"/>
    <a:srgbClr val="99C94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3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09C66-E542-41E7-9CDB-A26701E90A8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9755E-1645-4D1E-89E6-5DCA184D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61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E3D6F-0BF0-463A-8D9D-D35F16D80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FE06-F6D3-4A93-AF78-1F6506A77063}" type="datetimeFigureOut">
              <a:rPr lang="en-US" altLang="en-US"/>
              <a:pPr/>
              <a:t>9/26/2021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2FFA4-8511-4C2A-B3C5-E97C2521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E7ECC-4CD7-4F99-B565-F1D179D0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B2327-D421-43AC-8DE2-BEC7F897E3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90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44EDC-0030-4FEA-93EB-A87C13B09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77B364-C097-4B25-ABF0-3B054DE9397F}" type="datetimeFigureOut">
              <a:rPr lang="en-US" altLang="en-US"/>
              <a:pPr/>
              <a:t>9/26/2021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0AFE8-0ECB-4365-AA20-9488AE94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5639A-F8C4-484A-AC96-79054C61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D6233-915A-47C0-A236-F2432F54A2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68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CC900-3AC8-4880-ABC6-2CF6F759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982DB2-B69E-4B25-AE87-92677C10771C}" type="datetimeFigureOut">
              <a:rPr lang="en-US" altLang="en-US"/>
              <a:pPr/>
              <a:t>9/26/2021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4754E-BF34-4C1E-8B70-F8A9F5462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256B7-F8DC-4D7C-83E0-D6368E74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955BC-9EC9-44B0-8A4F-41EEE30D9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64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0AE7A-B866-40A8-8E59-3B1489E9D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435AB2-82BB-4BF1-AFA7-AD0C2EB06943}" type="datetimeFigureOut">
              <a:rPr lang="en-US" altLang="en-US"/>
              <a:pPr/>
              <a:t>9/26/2021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1C127-8E14-4A95-8CF7-7D6FD866C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9A3C9-B570-4834-A3A2-28982B06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DF3B8-132B-4B17-97B7-71459DF0B2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95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0CB1-A235-4EEE-A5CB-97C5522D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8A87E6-5AB7-4B14-A087-25386C4949F2}" type="datetimeFigureOut">
              <a:rPr lang="en-US" altLang="en-US"/>
              <a:pPr/>
              <a:t>9/26/2021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7C011-663E-4247-B66E-690B15E2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77758-397B-486B-9127-96A97A99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F0389-BD42-45AF-96DA-3D4127B984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01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D178F0-7443-4DD7-8BD4-772665A8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18EF4-F641-46B1-98D5-0F9460F7F90B}" type="datetimeFigureOut">
              <a:rPr lang="en-US" altLang="en-US"/>
              <a:pPr/>
              <a:t>9/26/2021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B7D71E-465B-4933-ADCD-8309960F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DDF726-0507-4AF3-963D-D50365E5A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2BB5C-8149-423F-9A4E-AE8FD87B3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82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D04BECA-0F45-40BD-8F26-E1C350E5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37D061-A4C5-4BFD-8166-69BAB0C7AF02}" type="datetimeFigureOut">
              <a:rPr lang="en-US" altLang="en-US"/>
              <a:pPr/>
              <a:t>9/26/2021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D603EE-B149-4A22-9471-FF3810615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5C18B2-213F-4A5B-B94B-A97A39D38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2A45-46C5-488F-AD48-3A13BDD1DC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77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C2035D4-0040-493C-81DF-B09E8AC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4D091-0BB2-4819-813C-F1EF2D7010D5}" type="datetimeFigureOut">
              <a:rPr lang="en-US" altLang="en-US"/>
              <a:pPr/>
              <a:t>9/26/2021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BD2232-7F3E-4C48-8AEC-16F7C93F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238ABE-F20B-435F-AC17-727BF02D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D49EA-7A66-497F-811B-310A939E8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45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0951FBA-C07E-4E6F-B430-8DD7E8E3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A674BA-AF02-4C5C-9944-4E281C4C9132}" type="datetimeFigureOut">
              <a:rPr lang="en-US" altLang="en-US"/>
              <a:pPr/>
              <a:t>9/26/2021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D79FEB-2832-43A6-BAC9-DE2354BF1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F78ABD-D830-4144-B366-BB2EE1BAC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3481D-4202-41FE-87A0-F7B4843FBF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44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6E32DD-7C04-4E7B-A1A5-8F7BBFBE8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0A9CE0-06A6-463F-956B-5CC3F1264470}" type="datetimeFigureOut">
              <a:rPr lang="en-US" altLang="en-US"/>
              <a:pPr/>
              <a:t>9/26/2021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0D3E97-97B1-4FE8-8780-DB398321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2DCF52-67AC-4D03-9F0D-086507D16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C1075-E95E-4AD7-911A-9AC2DF28F6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13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6CE75F-D794-4DE7-BFD8-F6B15C1D6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056D4-4F1B-4FA3-AC99-B391E787A6B5}" type="datetimeFigureOut">
              <a:rPr lang="en-US" altLang="en-US"/>
              <a:pPr/>
              <a:t>9/26/2021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2F6E34-9F65-423A-B3BF-206AA5EC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A4FEA9-F4D0-44A9-9806-48FB7D9A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7B274-9EFC-469D-9014-78A3414D3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84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26B7C2C-4ABB-45A6-A19B-644957B316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CCE7E60-26D5-44F0-9771-9D22B9FBD7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B99C7-03C0-43D3-B269-94EC71460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32D43E91-31FB-4459-9A2F-347F971DE334}" type="datetimeFigureOut">
              <a:rPr lang="en-US" altLang="en-US"/>
              <a:pPr/>
              <a:t>9/26/2021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D33A3-4D6F-402E-96DA-A632C15F5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9ED7A-7730-4BBF-A3A4-80F552C50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16CD08A4-7B08-49E7-86C6-993209F6C8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01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control" Target="../activeX/activeX5.xml"/><Relationship Id="rId7" Type="http://schemas.openxmlformats.org/officeDocument/2006/relationships/image" Target="../media/image13.wmf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slideLayout" Target="../slideLayouts/slideLayout2.xml"/><Relationship Id="rId4" Type="http://schemas.openxmlformats.org/officeDocument/2006/relationships/control" Target="../activeX/activeX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control" Target="../activeX/activeX8.xml"/><Relationship Id="rId7" Type="http://schemas.openxmlformats.org/officeDocument/2006/relationships/image" Target="../media/image19.wmf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slideLayout" Target="../slideLayouts/slideLayout2.xml"/><Relationship Id="rId4" Type="http://schemas.openxmlformats.org/officeDocument/2006/relationships/control" Target="../activeX/activeX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8.xml"/><Relationship Id="rId7" Type="http://schemas.openxmlformats.org/officeDocument/2006/relationships/slide" Target="slide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10" Type="http://schemas.openxmlformats.org/officeDocument/2006/relationships/image" Target="../media/image8.jpeg"/><Relationship Id="rId4" Type="http://schemas.openxmlformats.org/officeDocument/2006/relationships/slide" Target="slide1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1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BC44-B1B6-45AC-9083-2C7858274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126" y="270437"/>
            <a:ext cx="9170126" cy="861048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CHÀO MỪNG CÁC CON ĐẾN VỚI TIẾT TOÁN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2A1136-FE43-4AAD-B6D9-4DD53C289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996" y="1437518"/>
            <a:ext cx="6650749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0070C0"/>
                </a:solidFill>
                <a:latin typeface="Time New Roman"/>
                <a:ea typeface="Arial" charset="0"/>
                <a:cs typeface="Arial" charset="0"/>
              </a:rPr>
              <a:t>LUYỆN TẬP 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altLang="en-US" sz="3600" b="1" dirty="0" err="1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trang</a:t>
            </a:r>
            <a:r>
              <a:rPr lang="en-US" altLang="en-US" sz="36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17)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7261"/>
            <a:ext cx="9144000" cy="296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3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A5D9E702-5348-4CAB-894A-92147B0C9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03" y="253678"/>
            <a:ext cx="813301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HÀNH KHÁCH THÔNG THÁI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36189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152400" y="633549"/>
            <a:ext cx="8534400" cy="3429000"/>
          </a:xfrm>
          <a:prstGeom prst="horizontalScroll">
            <a:avLst>
              <a:gd name="adj" fmla="val 12500"/>
            </a:avLst>
          </a:prstGeom>
          <a:solidFill>
            <a:srgbClr val="C0F4AE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?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685800" y="4176849"/>
            <a:ext cx="1416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en-US" alt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315913" y="4879975"/>
            <a:ext cx="6248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5 x 4 = 20 (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 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: 20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3" name="TextBox3" r:id="rId2" imgW="4775040" imgH="533520"/>
        </mc:Choice>
        <mc:Fallback>
          <p:control name="TextBox3" r:id="rId2" imgW="4775040" imgH="533520">
            <p:pic>
              <p:nvPicPr>
                <p:cNvPr id="8" name="TextBox3">
                  <a:extLst>
                    <a:ext uri="{FF2B5EF4-FFF2-40B4-BE49-F238E27FC236}">
                      <a16:creationId xmlns:a16="http://schemas.microsoft.com/office/drawing/2014/main" id="{102855E5-ED6B-4A60-AD59-701F7FFAD88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084734" y="3882175"/>
                  <a:ext cx="4772025" cy="536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4" name="TextBox1" r:id="rId3" imgW="3206880" imgH="533520"/>
        </mc:Choice>
        <mc:Fallback>
          <p:control name="TextBox1" r:id="rId3" imgW="3206880" imgH="533520">
            <p:pic>
              <p:nvPicPr>
                <p:cNvPr id="9" name="TextBox1">
                  <a:extLst>
                    <a:ext uri="{FF2B5EF4-FFF2-40B4-BE49-F238E27FC236}">
                      <a16:creationId xmlns:a16="http://schemas.microsoft.com/office/drawing/2014/main" id="{8476E988-E184-4F50-AE42-AC1DA62D3A69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000625" y="4491706"/>
                  <a:ext cx="3209925" cy="536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5" name="TextBox2" r:id="rId4" imgW="2387520" imgH="533520"/>
        </mc:Choice>
        <mc:Fallback>
          <p:control name="TextBox2" r:id="rId4" imgW="2387520" imgH="533520">
            <p:pic>
              <p:nvPicPr>
                <p:cNvPr id="10" name="TextBox2">
                  <a:extLst>
                    <a:ext uri="{FF2B5EF4-FFF2-40B4-BE49-F238E27FC236}">
                      <a16:creationId xmlns:a16="http://schemas.microsoft.com/office/drawing/2014/main" id="{C42D4730-6739-40C6-8ECB-95BEB7BA5B4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6564313" y="5120288"/>
                  <a:ext cx="2386012" cy="536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2882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2">
            <a:extLst>
              <a:ext uri="{FF2B5EF4-FFF2-40B4-BE49-F238E27FC236}">
                <a16:creationId xmlns:a16="http://schemas.microsoft.com/office/drawing/2014/main" id="{04128129-33DE-40CA-A105-58DAAAF93C6E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461701" y="164042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horz" wrap="none" lIns="68580" tIns="34290" rIns="68580" bIns="34290" numCol="1" fromWordArt="1" anchor="ctr" anchorCtr="0" compatLnSpc="1">
            <a:prstTxWarp prst="textWave1">
              <a:avLst>
                <a:gd name="adj1" fmla="val 13005"/>
                <a:gd name="adj2" fmla="val 0"/>
              </a:avLst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405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5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405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5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5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405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6200" y="962301"/>
            <a:ext cx="8991600" cy="523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ounded Rectangle 19"/>
          <p:cNvSpPr>
            <a:spLocks noChangeArrowheads="1"/>
          </p:cNvSpPr>
          <p:nvPr/>
        </p:nvSpPr>
        <p:spPr bwMode="auto">
          <a:xfrm>
            <a:off x="152400" y="1752600"/>
            <a:ext cx="4419600" cy="312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TextBox 41"/>
          <p:cNvSpPr txBox="1">
            <a:spLocks noChangeArrowheads="1"/>
          </p:cNvSpPr>
          <p:nvPr/>
        </p:nvSpPr>
        <p:spPr bwMode="auto">
          <a:xfrm>
            <a:off x="1676400" y="5029200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sp>
        <p:nvSpPr>
          <p:cNvPr id="14" name="Rounded Rectangle 43"/>
          <p:cNvSpPr>
            <a:spLocks noChangeArrowheads="1"/>
          </p:cNvSpPr>
          <p:nvPr/>
        </p:nvSpPr>
        <p:spPr bwMode="auto">
          <a:xfrm>
            <a:off x="4773613" y="1828800"/>
            <a:ext cx="4191000" cy="297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TextBox 44"/>
          <p:cNvSpPr txBox="1">
            <a:spLocks noChangeArrowheads="1"/>
          </p:cNvSpPr>
          <p:nvPr/>
        </p:nvSpPr>
        <p:spPr bwMode="auto">
          <a:xfrm>
            <a:off x="6324600" y="502920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sp>
        <p:nvSpPr>
          <p:cNvPr id="16" name="Rounded Rectangle 42"/>
          <p:cNvSpPr>
            <a:spLocks noChangeArrowheads="1"/>
          </p:cNvSpPr>
          <p:nvPr/>
        </p:nvSpPr>
        <p:spPr bwMode="auto">
          <a:xfrm>
            <a:off x="342900" y="1905000"/>
            <a:ext cx="4038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4064000" y="782914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" name="TextBox 40"/>
          <p:cNvSpPr txBox="1">
            <a:spLocks noChangeArrowheads="1"/>
          </p:cNvSpPr>
          <p:nvPr/>
        </p:nvSpPr>
        <p:spPr bwMode="auto">
          <a:xfrm>
            <a:off x="4064000" y="1270276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3</a:t>
            </a:r>
          </a:p>
        </p:txBody>
      </p:sp>
      <p:cxnSp>
        <p:nvCxnSpPr>
          <p:cNvPr id="19" name="Straight Connector 42"/>
          <p:cNvCxnSpPr>
            <a:cxnSpLocks noChangeShapeType="1"/>
          </p:cNvCxnSpPr>
          <p:nvPr/>
        </p:nvCxnSpPr>
        <p:spPr bwMode="auto">
          <a:xfrm>
            <a:off x="4038600" y="1248051"/>
            <a:ext cx="457200" cy="1588"/>
          </a:xfrm>
          <a:prstGeom prst="line">
            <a:avLst/>
          </a:prstGeom>
          <a:noFill/>
          <a:ln w="349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29718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21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3125788"/>
            <a:ext cx="823913" cy="730250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22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29718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23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24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3971925"/>
            <a:ext cx="823912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25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20574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26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2057400"/>
            <a:ext cx="823912" cy="730250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27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2057400"/>
            <a:ext cx="823912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28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38862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29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3886200"/>
            <a:ext cx="823913" cy="730250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30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38862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31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32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33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34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35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36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37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38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39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40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41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42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1363"/>
            <a:ext cx="823913" cy="731837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43" name="AutoShape 4"/>
          <p:cNvSpPr>
            <a:spLocks noChangeArrowheads="1"/>
          </p:cNvSpPr>
          <p:nvPr/>
        </p:nvSpPr>
        <p:spPr bwMode="auto">
          <a:xfrm>
            <a:off x="881063" y="2614613"/>
            <a:ext cx="3124200" cy="1143000"/>
          </a:xfrm>
          <a:prstGeom prst="cloudCallout">
            <a:avLst>
              <a:gd name="adj1" fmla="val -30222"/>
              <a:gd name="adj2" fmla="val 20255"/>
            </a:avLst>
          </a:prstGeom>
          <a:gradFill rotWithShape="1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44" name="Rounded Rectangle 42"/>
          <p:cNvSpPr>
            <a:spLocks noChangeArrowheads="1"/>
          </p:cNvSpPr>
          <p:nvPr/>
        </p:nvSpPr>
        <p:spPr bwMode="auto">
          <a:xfrm rot="16200000">
            <a:off x="4031456" y="2823369"/>
            <a:ext cx="2822575" cy="9794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5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29718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46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3886200"/>
            <a:ext cx="823912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47" name="Picture 392" descr="AP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20574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0" y="6436189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6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2">
            <a:extLst>
              <a:ext uri="{FF2B5EF4-FFF2-40B4-BE49-F238E27FC236}">
                <a16:creationId xmlns:a16="http://schemas.microsoft.com/office/drawing/2014/main" id="{04128129-33DE-40CA-A105-58DAAAF93C6E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560070" y="15992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horz" wrap="none" lIns="68580" tIns="34290" rIns="68580" bIns="34290" numCol="1" fromWordArt="1" anchor="ctr" anchorCtr="0" compatLnSpc="1">
            <a:prstTxWarp prst="textWave1">
              <a:avLst>
                <a:gd name="adj1" fmla="val 13005"/>
                <a:gd name="adj2" fmla="val 0"/>
              </a:avLst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405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5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405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5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5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405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200" y="1049386"/>
            <a:ext cx="8991600" cy="523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b) Đã khoanh vào       số bông hoa trong hình nào?</a:t>
            </a:r>
          </a:p>
        </p:txBody>
      </p:sp>
      <p:sp>
        <p:nvSpPr>
          <p:cNvPr id="11" name="Rounded Rectangle 19"/>
          <p:cNvSpPr>
            <a:spLocks noChangeArrowheads="1"/>
          </p:cNvSpPr>
          <p:nvPr/>
        </p:nvSpPr>
        <p:spPr bwMode="auto">
          <a:xfrm>
            <a:off x="152400" y="2116186"/>
            <a:ext cx="4419600" cy="312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TextBox 41"/>
          <p:cNvSpPr txBox="1">
            <a:spLocks noChangeArrowheads="1"/>
          </p:cNvSpPr>
          <p:nvPr/>
        </p:nvSpPr>
        <p:spPr bwMode="auto">
          <a:xfrm>
            <a:off x="1614488" y="5630911"/>
            <a:ext cx="2728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4800600" y="2954386"/>
            <a:ext cx="57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</a:rPr>
              <a:t>d)</a:t>
            </a:r>
          </a:p>
        </p:txBody>
      </p:sp>
      <p:sp>
        <p:nvSpPr>
          <p:cNvPr id="14" name="Rounded Rectangle 42"/>
          <p:cNvSpPr>
            <a:spLocks noChangeArrowheads="1"/>
          </p:cNvSpPr>
          <p:nvPr/>
        </p:nvSpPr>
        <p:spPr bwMode="auto">
          <a:xfrm>
            <a:off x="381000" y="2268586"/>
            <a:ext cx="4038600" cy="1447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4002088" y="849361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6" name="TextBox 40"/>
          <p:cNvSpPr txBox="1">
            <a:spLocks noChangeArrowheads="1"/>
          </p:cNvSpPr>
          <p:nvPr/>
        </p:nvSpPr>
        <p:spPr bwMode="auto">
          <a:xfrm>
            <a:off x="4002088" y="1341486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17" name="Straight Connector 42"/>
          <p:cNvCxnSpPr>
            <a:cxnSpLocks noChangeShapeType="1"/>
          </p:cNvCxnSpPr>
          <p:nvPr/>
        </p:nvCxnSpPr>
        <p:spPr bwMode="auto">
          <a:xfrm>
            <a:off x="3951288" y="1311324"/>
            <a:ext cx="457200" cy="1587"/>
          </a:xfrm>
          <a:prstGeom prst="line">
            <a:avLst/>
          </a:prstGeom>
          <a:noFill/>
          <a:ln w="349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ounded Rectangle 43"/>
          <p:cNvSpPr>
            <a:spLocks noChangeArrowheads="1"/>
          </p:cNvSpPr>
          <p:nvPr/>
        </p:nvSpPr>
        <p:spPr bwMode="auto">
          <a:xfrm>
            <a:off x="4762500" y="2192386"/>
            <a:ext cx="4191000" cy="312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ounded Rectangle 38"/>
          <p:cNvSpPr>
            <a:spLocks noChangeArrowheads="1"/>
          </p:cNvSpPr>
          <p:nvPr/>
        </p:nvSpPr>
        <p:spPr bwMode="auto">
          <a:xfrm>
            <a:off x="4953000" y="2344786"/>
            <a:ext cx="1905000" cy="2819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" name="Picture 27" descr="Daisy-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420986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7" descr="Daisy-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420986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7" descr="Daisy-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68786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7" descr="Daisy-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3868786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7" descr="Daisy-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97186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7" descr="Daisy-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97186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7" descr="Daisy-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2420986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7" descr="Daisy-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68786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Daisy-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20986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7" descr="Daisy-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3868786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7" descr="Daisy-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92586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 descr="Daisy-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2497186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7" descr="Daisy-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68786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7" descr="Daisy-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68786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7" descr="Daisy-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25" y="2497186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7" descr="Daisy-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92586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5448300" y="3106786"/>
            <a:ext cx="3124200" cy="1143000"/>
          </a:xfrm>
          <a:prstGeom prst="cloudCallout">
            <a:avLst>
              <a:gd name="adj1" fmla="val -30222"/>
              <a:gd name="adj2" fmla="val 20255"/>
            </a:avLst>
          </a:prstGeom>
          <a:gradFill rotWithShape="1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auto">
          <a:xfrm>
            <a:off x="928688" y="3106786"/>
            <a:ext cx="3124200" cy="1143000"/>
          </a:xfrm>
          <a:prstGeom prst="cloudCallout">
            <a:avLst>
              <a:gd name="adj1" fmla="val -30222"/>
              <a:gd name="adj2" fmla="val 20255"/>
            </a:avLst>
          </a:prstGeom>
          <a:gradFill rotWithShape="1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86500" y="5697586"/>
            <a:ext cx="17907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0" y="6436189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2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" y="1079225"/>
            <a:ext cx="9095608" cy="531929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634" y="17930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TÀU VỀ SÂN GA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36189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37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1230993" y="624976"/>
            <a:ext cx="6691313" cy="437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i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altLang="en-US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altLang="en-US" b="1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, &gt; = </a:t>
            </a:r>
            <a:r>
              <a:rPr lang="en-US" altLang="en-US" b="1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b="1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altLang="en-US" b="1" i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 dirty="0">
                <a:solidFill>
                  <a:srgbClr val="0000FF"/>
                </a:solidFill>
                <a:cs typeface="Arial" panose="020B0604020202020204" pitchFamily="34" charset="0"/>
              </a:rPr>
              <a:t> 4   x  7   ...   4   x   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b="1" i="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 dirty="0">
                <a:solidFill>
                  <a:srgbClr val="0000FF"/>
                </a:solidFill>
                <a:cs typeface="Arial" panose="020B0604020202020204" pitchFamily="34" charset="0"/>
              </a:rPr>
              <a:t>4   x   5  ...   5   x   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 dirty="0">
                <a:solidFill>
                  <a:srgbClr val="0000FF"/>
                </a:solidFill>
                <a:cs typeface="Arial" panose="020B0604020202020204" pitchFamily="34" charset="0"/>
              </a:rPr>
              <a:t>16   :   4  ...  16   :   2</a:t>
            </a:r>
          </a:p>
        </p:txBody>
      </p:sp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1110343" y="-875212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 b="1" i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253593" y="4704307"/>
            <a:ext cx="6858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i="0" dirty="0">
                <a:solidFill>
                  <a:srgbClr val="FF0000"/>
                </a:solidFill>
              </a:rPr>
              <a:t>&lt;  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324349" y="1896884"/>
            <a:ext cx="495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i="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886199" y="3265069"/>
            <a:ext cx="13716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i="0" dirty="0">
                <a:solidFill>
                  <a:srgbClr val="FF0000"/>
                </a:solidFill>
              </a:rPr>
              <a:t>  =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36189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7" name="TextBox3" r:id="rId2" imgW="717480" imgH="425520"/>
        </mc:Choice>
        <mc:Fallback>
          <p:control name="TextBox3" r:id="rId2" imgW="717480" imgH="425520">
            <p:pic>
              <p:nvPicPr>
                <p:cNvPr id="8" name="TextBox3">
                  <a:extLst>
                    <a:ext uri="{FF2B5EF4-FFF2-40B4-BE49-F238E27FC236}">
                      <a16:creationId xmlns:a16="http://schemas.microsoft.com/office/drawing/2014/main" id="{A1B0CBB9-F594-4FE3-A2BE-6B400EEF040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213962" y="1566364"/>
                  <a:ext cx="716074" cy="426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8" name="TextBox1" r:id="rId3" imgW="704880" imgH="533520"/>
        </mc:Choice>
        <mc:Fallback>
          <p:control name="TextBox1" r:id="rId3" imgW="704880" imgH="533520">
            <p:pic>
              <p:nvPicPr>
                <p:cNvPr id="9" name="TextBox1">
                  <a:extLst>
                    <a:ext uri="{FF2B5EF4-FFF2-40B4-BE49-F238E27FC236}">
                      <a16:creationId xmlns:a16="http://schemas.microsoft.com/office/drawing/2014/main" id="{D37BCA87-CDF3-4689-8EA4-DA3961F444A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4139291" y="2892425"/>
                  <a:ext cx="704852" cy="536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9" name="TextBox2" r:id="rId4" imgW="717480" imgH="533520"/>
        </mc:Choice>
        <mc:Fallback>
          <p:control name="TextBox2" r:id="rId4" imgW="717480" imgH="533520">
            <p:pic>
              <p:nvPicPr>
                <p:cNvPr id="11" name="TextBox2">
                  <a:extLst>
                    <a:ext uri="{FF2B5EF4-FFF2-40B4-BE49-F238E27FC236}">
                      <a16:creationId xmlns:a16="http://schemas.microsoft.com/office/drawing/2014/main" id="{82412E30-A74E-453F-B99A-CFE3AE1CC14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4213962" y="4220102"/>
                  <a:ext cx="716074" cy="536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0043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28" grpId="0"/>
      <p:bldP spid="9229" grpId="0"/>
      <p:bldP spid="92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7"/>
            <a:ext cx="9144000" cy="6852253"/>
          </a:xfrm>
        </p:spPr>
      </p:pic>
      <p:sp>
        <p:nvSpPr>
          <p:cNvPr id="5" name="Cloud 4"/>
          <p:cNvSpPr/>
          <p:nvPr/>
        </p:nvSpPr>
        <p:spPr>
          <a:xfrm>
            <a:off x="2978331" y="744583"/>
            <a:ext cx="45719" cy="457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978331" y="790302"/>
            <a:ext cx="2782389" cy="10907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24051" y="952023"/>
            <a:ext cx="273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 New Roman"/>
              </a:rPr>
              <a:t>MỤC TIÊU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829" y="2076994"/>
            <a:ext cx="790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 New Roman"/>
              </a:rPr>
              <a:t>-</a:t>
            </a:r>
            <a:r>
              <a:rPr lang="en-US" sz="2800" dirty="0" err="1">
                <a:latin typeface="Time New Roman"/>
              </a:rPr>
              <a:t>Củng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cố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cách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xem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giờ</a:t>
            </a:r>
            <a:r>
              <a:rPr lang="en-US" sz="2800" dirty="0">
                <a:latin typeface="Time New Roman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" y="2945708"/>
            <a:ext cx="790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 New Roman"/>
              </a:rPr>
              <a:t>-</a:t>
            </a:r>
            <a:r>
              <a:rPr lang="en-US" sz="2800" dirty="0" err="1">
                <a:latin typeface="Time New Roman"/>
              </a:rPr>
              <a:t>Củng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cố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số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phần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bằng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nhau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của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đơn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vị</a:t>
            </a:r>
            <a:r>
              <a:rPr lang="en-US" sz="2800" dirty="0">
                <a:latin typeface="Time New Roman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" y="3748334"/>
            <a:ext cx="8301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 New Roman"/>
              </a:rPr>
              <a:t>-</a:t>
            </a:r>
            <a:r>
              <a:rPr lang="en-US" sz="2800" dirty="0" err="1">
                <a:latin typeface="Time New Roman"/>
              </a:rPr>
              <a:t>Củng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cố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phép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nhân</a:t>
            </a:r>
            <a:r>
              <a:rPr lang="en-US" sz="2800" dirty="0">
                <a:latin typeface="Time New Roman"/>
              </a:rPr>
              <a:t>, </a:t>
            </a:r>
            <a:r>
              <a:rPr lang="en-US" sz="2800" dirty="0" err="1">
                <a:latin typeface="Time New Roman"/>
              </a:rPr>
              <a:t>giải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toán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có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lời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văn</a:t>
            </a:r>
            <a:r>
              <a:rPr lang="en-US" sz="2800" dirty="0">
                <a:latin typeface="Time New Roman"/>
              </a:rPr>
              <a:t>, so </a:t>
            </a:r>
            <a:r>
              <a:rPr lang="en-US" sz="2800" dirty="0" err="1">
                <a:latin typeface="Time New Roman"/>
              </a:rPr>
              <a:t>sánh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giá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trị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của</a:t>
            </a:r>
            <a:r>
              <a:rPr lang="en-US" sz="2800" dirty="0">
                <a:latin typeface="Time New Roman"/>
              </a:rPr>
              <a:t> 2 </a:t>
            </a:r>
            <a:r>
              <a:rPr lang="en-US" sz="2800" dirty="0" err="1">
                <a:latin typeface="Time New Roman"/>
              </a:rPr>
              <a:t>biểu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thức</a:t>
            </a:r>
            <a:r>
              <a:rPr lang="en-US" sz="2800" dirty="0">
                <a:latin typeface="Time New Roman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060284" y="1787358"/>
            <a:ext cx="885137" cy="708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119993" y="2767321"/>
            <a:ext cx="885137" cy="7080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211074" y="4112220"/>
            <a:ext cx="885137" cy="70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9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2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7"/>
            <a:ext cx="9144000" cy="6852253"/>
          </a:xfrm>
        </p:spPr>
      </p:pic>
      <p:sp>
        <p:nvSpPr>
          <p:cNvPr id="5" name="Cloud 4"/>
          <p:cNvSpPr/>
          <p:nvPr/>
        </p:nvSpPr>
        <p:spPr>
          <a:xfrm>
            <a:off x="2978331" y="744583"/>
            <a:ext cx="45719" cy="457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978331" y="790302"/>
            <a:ext cx="2782389" cy="10907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24051" y="952023"/>
            <a:ext cx="273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 New Roman"/>
              </a:rPr>
              <a:t>MỤC TIÊU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829" y="2076994"/>
            <a:ext cx="790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 New Roman"/>
              </a:rPr>
              <a:t>-</a:t>
            </a:r>
            <a:r>
              <a:rPr lang="en-US" sz="2800" dirty="0" err="1">
                <a:latin typeface="Time New Roman"/>
              </a:rPr>
              <a:t>Củng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cố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cách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xem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giờ</a:t>
            </a:r>
            <a:r>
              <a:rPr lang="en-US" sz="2800" dirty="0">
                <a:latin typeface="Time New Roman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" y="2945708"/>
            <a:ext cx="790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 New Roman"/>
              </a:rPr>
              <a:t>-</a:t>
            </a:r>
            <a:r>
              <a:rPr lang="en-US" sz="2800" dirty="0" err="1">
                <a:latin typeface="Time New Roman"/>
              </a:rPr>
              <a:t>Củng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cố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số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phần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bằng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nhau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của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đơn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vị</a:t>
            </a:r>
            <a:r>
              <a:rPr lang="en-US" sz="2800" dirty="0">
                <a:latin typeface="Time New Roman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" y="3748334"/>
            <a:ext cx="8301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 New Roman"/>
              </a:rPr>
              <a:t>-</a:t>
            </a:r>
            <a:r>
              <a:rPr lang="en-US" sz="2800" dirty="0" err="1">
                <a:latin typeface="Time New Roman"/>
              </a:rPr>
              <a:t>Củng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cố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phép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nhân</a:t>
            </a:r>
            <a:r>
              <a:rPr lang="en-US" sz="2800" dirty="0">
                <a:latin typeface="Time New Roman"/>
              </a:rPr>
              <a:t>, </a:t>
            </a:r>
            <a:r>
              <a:rPr lang="en-US" sz="2800" dirty="0" err="1">
                <a:latin typeface="Time New Roman"/>
              </a:rPr>
              <a:t>giải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toán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có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lời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văn</a:t>
            </a:r>
            <a:r>
              <a:rPr lang="en-US" sz="2800" dirty="0">
                <a:latin typeface="Time New Roman"/>
              </a:rPr>
              <a:t>, so </a:t>
            </a:r>
            <a:r>
              <a:rPr lang="en-US" sz="2800" dirty="0" err="1">
                <a:latin typeface="Time New Roman"/>
              </a:rPr>
              <a:t>sánh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giá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trị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của</a:t>
            </a:r>
            <a:r>
              <a:rPr lang="en-US" sz="2800" dirty="0">
                <a:latin typeface="Time New Roman"/>
              </a:rPr>
              <a:t> 2 </a:t>
            </a:r>
            <a:r>
              <a:rPr lang="en-US" sz="2800" dirty="0" err="1">
                <a:latin typeface="Time New Roman"/>
              </a:rPr>
              <a:t>biểu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thức</a:t>
            </a:r>
            <a:r>
              <a:rPr lang="en-US" sz="2800" dirty="0">
                <a:latin typeface="Time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076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F4333A5-F8E3-4664-8A13-F5378CDA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699" y="167884"/>
            <a:ext cx="6454781" cy="625907"/>
          </a:xfrm>
        </p:spPr>
        <p:txBody>
          <a:bodyPr/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CHUYẾN TÀU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THỜI GIAN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155"/>
            <a:ext cx="9144000" cy="59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2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33" y="3444375"/>
            <a:ext cx="2307021" cy="2307021"/>
          </a:xfrm>
          <a:prstGeom prst="rect">
            <a:avLst/>
          </a:prstGeom>
        </p:spPr>
      </p:pic>
      <p:sp>
        <p:nvSpPr>
          <p:cNvPr id="4107" name="AutoShape 4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8DB1CDF-91B8-4E9D-83B7-B91E082F5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3001508"/>
            <a:ext cx="685800" cy="5715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4110" name="AutoShape 6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12D7403-42F5-481B-8061-1B363CC33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5925" y="3094464"/>
            <a:ext cx="6858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4111" name="AutoShape 6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05E2182-0E02-4CF5-8AE5-844AFA2F7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3" y="2726472"/>
            <a:ext cx="514350" cy="4000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4112" name="AutoShape 6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4540DCE-705F-4B2B-8F82-A640ADA19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088" y="1589485"/>
            <a:ext cx="628650" cy="4000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4113" name="AutoShape 7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DC30C10-AB83-43CB-A419-BCF779B17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050" y="3704035"/>
            <a:ext cx="6858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4114" name="AutoShape 7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48C8408-F9C4-4CB1-81B7-42CA2921B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0559" y="2217437"/>
            <a:ext cx="685800" cy="4000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4115" name="AutoShape 7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8FE60B4-2A7E-4606-928E-E137AE432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943225"/>
            <a:ext cx="628650" cy="5143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4117" name="AutoShape 8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ADA8A2DC-08B3-4565-8096-B5CFCDEAB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229100"/>
            <a:ext cx="685800" cy="5715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4119" name="AutoShape 10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3AE13FE-2FEB-45B8-9137-C67D94982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350" y="5429250"/>
            <a:ext cx="571500" cy="5715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4120" name="Rectangle 115">
            <a:extLst>
              <a:ext uri="{FF2B5EF4-FFF2-40B4-BE49-F238E27FC236}">
                <a16:creationId xmlns:a16="http://schemas.microsoft.com/office/drawing/2014/main" id="{A54E2F9E-08C5-4B0B-B698-0E4CF323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00401"/>
            <a:ext cx="300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.VnTime" pitchFamily="34" charset="0"/>
              </a:rPr>
              <a:t> </a:t>
            </a:r>
          </a:p>
        </p:txBody>
      </p:sp>
      <p:sp>
        <p:nvSpPr>
          <p:cNvPr id="4121" name="Rectangle 117">
            <a:extLst>
              <a:ext uri="{FF2B5EF4-FFF2-40B4-BE49-F238E27FC236}">
                <a16:creationId xmlns:a16="http://schemas.microsoft.com/office/drawing/2014/main" id="{BFC82C93-C58C-4136-B80C-D72E5B1E5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33147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3600" b="1">
              <a:solidFill>
                <a:srgbClr val="003300"/>
              </a:solidFill>
              <a:latin typeface=".VnTime" pitchFamily="34" charset="0"/>
            </a:endParaRPr>
          </a:p>
        </p:txBody>
      </p:sp>
      <p:pic>
        <p:nvPicPr>
          <p:cNvPr id="8194" name="Picture 2" descr="Image result for VALI">
            <a:extLst>
              <a:ext uri="{FF2B5EF4-FFF2-40B4-BE49-F238E27FC236}">
                <a16:creationId xmlns:a16="http://schemas.microsoft.com/office/drawing/2014/main" id="{8AC7F42C-E84E-420D-BFB1-EFCA80BAE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46" y="964456"/>
            <a:ext cx="2080022" cy="229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BALO">
            <a:extLst>
              <a:ext uri="{FF2B5EF4-FFF2-40B4-BE49-F238E27FC236}">
                <a16:creationId xmlns:a16="http://schemas.microsoft.com/office/drawing/2014/main" id="{59C43415-24F8-41FD-B97A-1F9C0C2D7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524" y="1261766"/>
            <a:ext cx="2022588" cy="201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TÚI XÁCH DU LỊCH">
            <a:extLst>
              <a:ext uri="{FF2B5EF4-FFF2-40B4-BE49-F238E27FC236}">
                <a16:creationId xmlns:a16="http://schemas.microsoft.com/office/drawing/2014/main" id="{DE78571C-9D4C-443D-9FB0-EE3DDE6A7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121" y="4106804"/>
            <a:ext cx="2857500" cy="173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96523" y="232093"/>
            <a:ext cx="485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KIỂM TRA HÀNH LÍ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6104" y="2515351"/>
            <a:ext cx="557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64830" y="2468181"/>
            <a:ext cx="557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2260" y="5191753"/>
            <a:ext cx="557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30181" y="5106084"/>
            <a:ext cx="557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436189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4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38A386E-F4A7-4F98-8E41-D3BDF091EE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86678" y="1836970"/>
            <a:ext cx="7063409" cy="8001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13 GIỜ CÒN GỌI LÀ MẤY GIỜ?</a:t>
            </a:r>
          </a:p>
        </p:txBody>
      </p:sp>
      <p:sp>
        <p:nvSpPr>
          <p:cNvPr id="5125" name="Text Box 7">
            <a:extLst>
              <a:ext uri="{FF2B5EF4-FFF2-40B4-BE49-F238E27FC236}">
                <a16:creationId xmlns:a16="http://schemas.microsoft.com/office/drawing/2014/main" id="{FE816D07-52ED-4D3B-8545-5F7EF07DD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1257301"/>
            <a:ext cx="10287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1350">
              <a:latin typeface="Tahoma" panose="020B0604030504040204" pitchFamily="34" charset="0"/>
            </a:endParaRPr>
          </a:p>
        </p:txBody>
      </p:sp>
      <p:sp>
        <p:nvSpPr>
          <p:cNvPr id="10343" name="Oval 103">
            <a:extLst>
              <a:ext uri="{FF2B5EF4-FFF2-40B4-BE49-F238E27FC236}">
                <a16:creationId xmlns:a16="http://schemas.microsoft.com/office/drawing/2014/main" id="{B4907BB8-02D0-47A4-A70C-38AD67678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545" y="4706732"/>
            <a:ext cx="1170384" cy="826294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atin typeface=".VnTimeH" pitchFamily="34" charset="0"/>
              </a:rPr>
              <a:t>5</a:t>
            </a:r>
          </a:p>
        </p:txBody>
      </p:sp>
      <p:sp>
        <p:nvSpPr>
          <p:cNvPr id="10344" name="Oval 104">
            <a:extLst>
              <a:ext uri="{FF2B5EF4-FFF2-40B4-BE49-F238E27FC236}">
                <a16:creationId xmlns:a16="http://schemas.microsoft.com/office/drawing/2014/main" id="{5785742F-CCF3-49E6-BC19-515513644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4237" y="4706732"/>
            <a:ext cx="1170385" cy="826294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atin typeface=".VnTimeH" pitchFamily="34" charset="0"/>
              </a:rPr>
              <a:t>4</a:t>
            </a:r>
          </a:p>
        </p:txBody>
      </p:sp>
      <p:sp>
        <p:nvSpPr>
          <p:cNvPr id="10345" name="Oval 105">
            <a:extLst>
              <a:ext uri="{FF2B5EF4-FFF2-40B4-BE49-F238E27FC236}">
                <a16:creationId xmlns:a16="http://schemas.microsoft.com/office/drawing/2014/main" id="{EDCA1337-095C-4D58-B116-20BA5B621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257" y="4624743"/>
            <a:ext cx="1226344" cy="940594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atin typeface=".VnTimeH" pitchFamily="34" charset="0"/>
              </a:rPr>
              <a:t>3</a:t>
            </a:r>
          </a:p>
        </p:txBody>
      </p:sp>
      <p:sp>
        <p:nvSpPr>
          <p:cNvPr id="10346" name="Oval 106">
            <a:extLst>
              <a:ext uri="{FF2B5EF4-FFF2-40B4-BE49-F238E27FC236}">
                <a16:creationId xmlns:a16="http://schemas.microsoft.com/office/drawing/2014/main" id="{511B3869-D26D-4FFA-8A28-7ADFE634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3379" y="4637890"/>
            <a:ext cx="1143000" cy="903685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atin typeface=".VnTimeH" pitchFamily="34" charset="0"/>
              </a:rPr>
              <a:t>2</a:t>
            </a:r>
          </a:p>
        </p:txBody>
      </p:sp>
      <p:sp>
        <p:nvSpPr>
          <p:cNvPr id="10347" name="Oval 107">
            <a:extLst>
              <a:ext uri="{FF2B5EF4-FFF2-40B4-BE49-F238E27FC236}">
                <a16:creationId xmlns:a16="http://schemas.microsoft.com/office/drawing/2014/main" id="{F5326306-8F50-465D-95A0-A5607DC7F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661" y="4603958"/>
            <a:ext cx="1170385" cy="9715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atin typeface=".VnTimeH" pitchFamily="34" charset="0"/>
              </a:rPr>
              <a:t>1</a:t>
            </a:r>
          </a:p>
        </p:txBody>
      </p:sp>
      <p:sp>
        <p:nvSpPr>
          <p:cNvPr id="10348" name="Oval 108">
            <a:extLst>
              <a:ext uri="{FF2B5EF4-FFF2-40B4-BE49-F238E27FC236}">
                <a16:creationId xmlns:a16="http://schemas.microsoft.com/office/drawing/2014/main" id="{06A5543A-F651-487C-BB7E-EBAA38B88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507" y="4603779"/>
            <a:ext cx="1170385" cy="940594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atin typeface=".VnTimeH" pitchFamily="34" charset="0"/>
              </a:rPr>
              <a:t>0</a:t>
            </a:r>
          </a:p>
        </p:txBody>
      </p:sp>
      <p:sp>
        <p:nvSpPr>
          <p:cNvPr id="10354" name="Text Box 114">
            <a:extLst>
              <a:ext uri="{FF2B5EF4-FFF2-40B4-BE49-F238E27FC236}">
                <a16:creationId xmlns:a16="http://schemas.microsoft.com/office/drawing/2014/main" id="{196290BB-CD9C-4B8B-84F2-4B0605B0B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237" y="5892224"/>
            <a:ext cx="11430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Arial" charset="0"/>
                <a:ea typeface="Arial" charset="0"/>
                <a:cs typeface="Arial" charset="0"/>
              </a:rPr>
              <a:t>Hết</a:t>
            </a:r>
            <a:r>
              <a:rPr lang="en-US" altLang="en-US" sz="2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2000" b="1" dirty="0" err="1">
                <a:latin typeface="Arial" charset="0"/>
                <a:ea typeface="Arial" charset="0"/>
                <a:cs typeface="Arial" charset="0"/>
              </a:rPr>
              <a:t>giờ</a:t>
            </a:r>
            <a:endParaRPr lang="en-US" alt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E38A386E-F4A7-4F98-8E41-D3BDF091E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99" y="3628743"/>
            <a:ext cx="5083002" cy="5921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err="1">
                <a:latin typeface="Arial" charset="0"/>
                <a:ea typeface="Arial" charset="0"/>
                <a:cs typeface="Arial" charset="0"/>
              </a:rPr>
              <a:t>Đáp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1" dirty="0" err="1">
                <a:latin typeface="Arial" charset="0"/>
                <a:ea typeface="Arial" charset="0"/>
                <a:cs typeface="Arial" charset="0"/>
              </a:rPr>
              <a:t>án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: 1 GIỜ CHIỀU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44275" y="457379"/>
            <a:ext cx="485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TOA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436189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17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343" grpId="0" animBg="1"/>
      <p:bldP spid="10344" grpId="0" animBg="1"/>
      <p:bldP spid="10345" grpId="0" animBg="1"/>
      <p:bldP spid="10346" grpId="0" animBg="1"/>
      <p:bldP spid="10347" grpId="0" animBg="1"/>
      <p:bldP spid="10348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F030454-D3E0-45D5-9479-BBC4C5EAB9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94353" y="1468395"/>
            <a:ext cx="7531636" cy="85578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50" b="1" dirty="0" err="1">
                <a:latin typeface="Time New Roman"/>
              </a:rPr>
              <a:t>Một</a:t>
            </a:r>
            <a:r>
              <a:rPr lang="en-US" sz="4050" b="1" dirty="0">
                <a:latin typeface="Time New Roman"/>
              </a:rPr>
              <a:t> </a:t>
            </a:r>
            <a:r>
              <a:rPr lang="en-US" sz="4050" b="1" dirty="0" err="1">
                <a:latin typeface="Time New Roman"/>
              </a:rPr>
              <a:t>ngày</a:t>
            </a:r>
            <a:r>
              <a:rPr lang="en-US" sz="4050" b="1" dirty="0">
                <a:latin typeface="Time New Roman"/>
              </a:rPr>
              <a:t> </a:t>
            </a:r>
            <a:r>
              <a:rPr lang="en-US" sz="4050" b="1" dirty="0" err="1">
                <a:latin typeface="Time New Roman"/>
              </a:rPr>
              <a:t>có</a:t>
            </a:r>
            <a:r>
              <a:rPr lang="en-US" sz="4050" b="1" dirty="0">
                <a:latin typeface="Time New Roman"/>
              </a:rPr>
              <a:t> bao </a:t>
            </a:r>
            <a:r>
              <a:rPr lang="en-US" sz="4050" b="1" dirty="0" err="1">
                <a:latin typeface="Time New Roman"/>
              </a:rPr>
              <a:t>nhiêu</a:t>
            </a:r>
            <a:r>
              <a:rPr lang="en-US" sz="4050" b="1" dirty="0">
                <a:latin typeface="Time New Roman"/>
              </a:rPr>
              <a:t> </a:t>
            </a:r>
            <a:r>
              <a:rPr lang="en-US" sz="4050" b="1" dirty="0" err="1">
                <a:latin typeface="Time New Roman"/>
              </a:rPr>
              <a:t>giờ</a:t>
            </a:r>
            <a:r>
              <a:rPr lang="en-US" sz="4050" b="1" dirty="0">
                <a:latin typeface="Time New Roman"/>
              </a:rPr>
              <a:t>?</a:t>
            </a:r>
          </a:p>
        </p:txBody>
      </p:sp>
      <p:sp>
        <p:nvSpPr>
          <p:cNvPr id="11295" name="Oval 31">
            <a:extLst>
              <a:ext uri="{FF2B5EF4-FFF2-40B4-BE49-F238E27FC236}">
                <a16:creationId xmlns:a16="http://schemas.microsoft.com/office/drawing/2014/main" id="{DB763D41-7EAA-46D2-83C8-62B74BED5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661" y="4592707"/>
            <a:ext cx="1170384" cy="826294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atin typeface=".VnTimeH" pitchFamily="34" charset="0"/>
              </a:rPr>
              <a:t>5</a:t>
            </a:r>
          </a:p>
        </p:txBody>
      </p:sp>
      <p:sp>
        <p:nvSpPr>
          <p:cNvPr id="11296" name="Oval 32">
            <a:extLst>
              <a:ext uri="{FF2B5EF4-FFF2-40B4-BE49-F238E27FC236}">
                <a16:creationId xmlns:a16="http://schemas.microsoft.com/office/drawing/2014/main" id="{48324FC3-7658-47BD-8E6B-8199F0C50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693" y="4592707"/>
            <a:ext cx="1170385" cy="826294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atin typeface=".VnTimeH" pitchFamily="34" charset="0"/>
              </a:rPr>
              <a:t>4</a:t>
            </a:r>
          </a:p>
        </p:txBody>
      </p:sp>
      <p:sp>
        <p:nvSpPr>
          <p:cNvPr id="11297" name="Oval 33">
            <a:extLst>
              <a:ext uri="{FF2B5EF4-FFF2-40B4-BE49-F238E27FC236}">
                <a16:creationId xmlns:a16="http://schemas.microsoft.com/office/drawing/2014/main" id="{B625E7D5-1ABD-4E97-9E1F-8AAF3138D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713" y="4566232"/>
            <a:ext cx="1226344" cy="940594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atin typeface=".VnTimeH" pitchFamily="34" charset="0"/>
              </a:rPr>
              <a:t>3</a:t>
            </a:r>
          </a:p>
        </p:txBody>
      </p:sp>
      <p:sp>
        <p:nvSpPr>
          <p:cNvPr id="11298" name="Oval 34">
            <a:extLst>
              <a:ext uri="{FF2B5EF4-FFF2-40B4-BE49-F238E27FC236}">
                <a16:creationId xmlns:a16="http://schemas.microsoft.com/office/drawing/2014/main" id="{7E13D4A6-6FAB-4637-8EF6-B79B71F31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26" y="4587069"/>
            <a:ext cx="1143000" cy="903685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atin typeface=".VnTimeH" pitchFamily="34" charset="0"/>
              </a:rPr>
              <a:t>2</a:t>
            </a:r>
          </a:p>
        </p:txBody>
      </p:sp>
      <p:sp>
        <p:nvSpPr>
          <p:cNvPr id="11299" name="Oval 35">
            <a:extLst>
              <a:ext uri="{FF2B5EF4-FFF2-40B4-BE49-F238E27FC236}">
                <a16:creationId xmlns:a16="http://schemas.microsoft.com/office/drawing/2014/main" id="{2498292D-0610-4B6B-8FD8-B803791DB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739" y="4566232"/>
            <a:ext cx="1170385" cy="9715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atin typeface=".VnTimeH" pitchFamily="34" charset="0"/>
              </a:rPr>
              <a:t>1</a:t>
            </a:r>
          </a:p>
        </p:txBody>
      </p:sp>
      <p:sp>
        <p:nvSpPr>
          <p:cNvPr id="11300" name="Oval 36">
            <a:extLst>
              <a:ext uri="{FF2B5EF4-FFF2-40B4-BE49-F238E27FC236}">
                <a16:creationId xmlns:a16="http://schemas.microsoft.com/office/drawing/2014/main" id="{4996EEF9-6DE6-47C9-9614-B806CF1B1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199" y="4566232"/>
            <a:ext cx="1170385" cy="940594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atin typeface=".VnTimeH" pitchFamily="34" charset="0"/>
              </a:rPr>
              <a:t>0</a:t>
            </a:r>
          </a:p>
        </p:txBody>
      </p:sp>
      <p:sp>
        <p:nvSpPr>
          <p:cNvPr id="11306" name="Text Box 42">
            <a:extLst>
              <a:ext uri="{FF2B5EF4-FFF2-40B4-BE49-F238E27FC236}">
                <a16:creationId xmlns:a16="http://schemas.microsoft.com/office/drawing/2014/main" id="{24220279-2A5B-40A9-91E6-C630BFB11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053" y="5740675"/>
            <a:ext cx="1485900" cy="46166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latin typeface="Time New Roman"/>
              </a:rPr>
              <a:t>Hết</a:t>
            </a:r>
            <a:r>
              <a:rPr lang="en-US" altLang="en-US" sz="2400" b="1" dirty="0">
                <a:latin typeface="Time New Roman"/>
              </a:rPr>
              <a:t> </a:t>
            </a:r>
            <a:r>
              <a:rPr lang="en-US" altLang="en-US" sz="2400" b="1" dirty="0" err="1">
                <a:latin typeface="Time New Roman"/>
              </a:rPr>
              <a:t>giờ</a:t>
            </a:r>
            <a:endParaRPr lang="en-US" altLang="en-US" sz="2400" b="1" dirty="0">
              <a:latin typeface="Time New Roman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E1FA70A8-1888-43DF-B9CF-4C1777D80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841" y="3544648"/>
            <a:ext cx="3200400" cy="6286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3300" b="1" dirty="0" err="1">
                <a:solidFill>
                  <a:schemeClr val="tx1"/>
                </a:solidFill>
              </a:rPr>
              <a:t>Đáp</a:t>
            </a:r>
            <a:r>
              <a:rPr lang="en-US" sz="3300" b="1" dirty="0">
                <a:solidFill>
                  <a:schemeClr val="tx1"/>
                </a:solidFill>
              </a:rPr>
              <a:t> </a:t>
            </a:r>
            <a:r>
              <a:rPr lang="en-US" sz="3300" b="1" dirty="0" err="1">
                <a:solidFill>
                  <a:schemeClr val="tx1"/>
                </a:solidFill>
              </a:rPr>
              <a:t>án</a:t>
            </a:r>
            <a:r>
              <a:rPr lang="en-US" sz="3300" b="1" dirty="0">
                <a:solidFill>
                  <a:schemeClr val="tx1"/>
                </a:solidFill>
              </a:rPr>
              <a:t>: 24 GIỜ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4275" y="457379"/>
            <a:ext cx="485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TOA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436189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25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95" grpId="0" animBg="1"/>
      <p:bldP spid="11296" grpId="0" animBg="1"/>
      <p:bldP spid="11297" grpId="0" animBg="1"/>
      <p:bldP spid="11298" grpId="0" animBg="1"/>
      <p:bldP spid="11299" grpId="0" animBg="1"/>
      <p:bldP spid="11300" grpId="0" animBg="1"/>
      <p:bldP spid="2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C0E89DB-AA28-4542-B717-31BE14477E8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10138" y="4174929"/>
            <a:ext cx="2474844" cy="62865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err="1">
                <a:solidFill>
                  <a:srgbClr val="FF3300"/>
                </a:solidFill>
              </a:rPr>
              <a:t>Đáp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án</a:t>
            </a:r>
            <a:r>
              <a:rPr lang="en-US" b="1" dirty="0">
                <a:solidFill>
                  <a:srgbClr val="FF3300"/>
                </a:solidFill>
              </a:rPr>
              <a:t>: </a:t>
            </a:r>
            <a:r>
              <a:rPr lang="en-US" sz="3300" b="1" dirty="0">
                <a:solidFill>
                  <a:srgbClr val="FF3300"/>
                </a:solidFill>
              </a:rPr>
              <a:t>6 </a:t>
            </a:r>
            <a:r>
              <a:rPr lang="en-US" sz="3300" b="1" dirty="0" err="1">
                <a:solidFill>
                  <a:srgbClr val="FF3300"/>
                </a:solidFill>
              </a:rPr>
              <a:t>giờ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2317" name="Oval 29">
            <a:extLst>
              <a:ext uri="{FF2B5EF4-FFF2-40B4-BE49-F238E27FC236}">
                <a16:creationId xmlns:a16="http://schemas.microsoft.com/office/drawing/2014/main" id="{2C71877B-952A-4649-A594-A9E77339C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337" y="4473671"/>
            <a:ext cx="1170384" cy="826294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atin typeface=".VnTimeH" pitchFamily="34" charset="0"/>
              </a:rPr>
              <a:t>5</a:t>
            </a:r>
          </a:p>
        </p:txBody>
      </p:sp>
      <p:sp>
        <p:nvSpPr>
          <p:cNvPr id="12318" name="Oval 30">
            <a:extLst>
              <a:ext uri="{FF2B5EF4-FFF2-40B4-BE49-F238E27FC236}">
                <a16:creationId xmlns:a16="http://schemas.microsoft.com/office/drawing/2014/main" id="{7C06D42E-1306-455E-A665-7A956EEA3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337" y="4473671"/>
            <a:ext cx="1170385" cy="826294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atin typeface=".VnTimeH" pitchFamily="34" charset="0"/>
              </a:rPr>
              <a:t>4</a:t>
            </a:r>
          </a:p>
        </p:txBody>
      </p:sp>
      <p:sp>
        <p:nvSpPr>
          <p:cNvPr id="12319" name="Oval 31">
            <a:extLst>
              <a:ext uri="{FF2B5EF4-FFF2-40B4-BE49-F238E27FC236}">
                <a16:creationId xmlns:a16="http://schemas.microsoft.com/office/drawing/2014/main" id="{99EABA6F-34C0-48B2-8623-D84BDBCB8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3974" y="4391199"/>
            <a:ext cx="1226344" cy="940594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atin typeface=".VnTimeH" pitchFamily="34" charset="0"/>
              </a:rPr>
              <a:t>3</a:t>
            </a:r>
          </a:p>
        </p:txBody>
      </p:sp>
      <p:sp>
        <p:nvSpPr>
          <p:cNvPr id="12320" name="Oval 32">
            <a:extLst>
              <a:ext uri="{FF2B5EF4-FFF2-40B4-BE49-F238E27FC236}">
                <a16:creationId xmlns:a16="http://schemas.microsoft.com/office/drawing/2014/main" id="{6C0F16CA-E97C-44F8-A4A4-5B7134561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019" y="4414315"/>
            <a:ext cx="1143000" cy="894361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atin typeface=".VnTimeH" pitchFamily="34" charset="0"/>
              </a:rPr>
              <a:t>2</a:t>
            </a:r>
          </a:p>
        </p:txBody>
      </p:sp>
      <p:sp>
        <p:nvSpPr>
          <p:cNvPr id="12321" name="Oval 33">
            <a:extLst>
              <a:ext uri="{FF2B5EF4-FFF2-40B4-BE49-F238E27FC236}">
                <a16:creationId xmlns:a16="http://schemas.microsoft.com/office/drawing/2014/main" id="{3AAE1C5E-7D14-4994-B03C-B9915C025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9933" y="4401043"/>
            <a:ext cx="1170385" cy="9715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atin typeface=".VnTimeH" pitchFamily="34" charset="0"/>
              </a:rPr>
              <a:t>1</a:t>
            </a:r>
          </a:p>
        </p:txBody>
      </p:sp>
      <p:sp>
        <p:nvSpPr>
          <p:cNvPr id="12322" name="Oval 34">
            <a:extLst>
              <a:ext uri="{FF2B5EF4-FFF2-40B4-BE49-F238E27FC236}">
                <a16:creationId xmlns:a16="http://schemas.microsoft.com/office/drawing/2014/main" id="{94A6CFD6-97B0-4E3D-864D-823F26FB6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019" y="4429583"/>
            <a:ext cx="1170385" cy="940594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atin typeface=".VnTimeH" pitchFamily="34" charset="0"/>
              </a:rPr>
              <a:t>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0FADB7B-2A31-47E6-9965-AFB62FF1A28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10" y="1052838"/>
            <a:ext cx="2496284" cy="247624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3">
            <a:extLst>
              <a:ext uri="{FF2B5EF4-FFF2-40B4-BE49-F238E27FC236}">
                <a16:creationId xmlns:a16="http://schemas.microsoft.com/office/drawing/2014/main" id="{5A17BE2A-0F93-4F6C-A102-D236545C3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173" y="2340447"/>
            <a:ext cx="3955774" cy="5977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3300" b="1" dirty="0" err="1">
                <a:solidFill>
                  <a:schemeClr val="tx1"/>
                </a:solidFill>
              </a:rPr>
              <a:t>Đồng</a:t>
            </a:r>
            <a:r>
              <a:rPr lang="en-US" sz="3300" b="1" dirty="0">
                <a:solidFill>
                  <a:schemeClr val="tx1"/>
                </a:solidFill>
              </a:rPr>
              <a:t> </a:t>
            </a:r>
            <a:r>
              <a:rPr lang="en-US" sz="3300" b="1" dirty="0" err="1">
                <a:solidFill>
                  <a:schemeClr val="tx1"/>
                </a:solidFill>
              </a:rPr>
              <a:t>hồ</a:t>
            </a:r>
            <a:r>
              <a:rPr lang="en-US" sz="3300" b="1" dirty="0">
                <a:solidFill>
                  <a:schemeClr val="tx1"/>
                </a:solidFill>
              </a:rPr>
              <a:t> </a:t>
            </a:r>
            <a:r>
              <a:rPr lang="en-US" sz="3300" b="1" dirty="0" err="1">
                <a:solidFill>
                  <a:schemeClr val="tx1"/>
                </a:solidFill>
              </a:rPr>
              <a:t>chỉ</a:t>
            </a:r>
            <a:r>
              <a:rPr lang="en-US" sz="3300" b="1" dirty="0">
                <a:solidFill>
                  <a:schemeClr val="tx1"/>
                </a:solidFill>
              </a:rPr>
              <a:t> </a:t>
            </a:r>
            <a:r>
              <a:rPr lang="en-US" sz="3300" b="1" dirty="0" err="1">
                <a:solidFill>
                  <a:schemeClr val="tx1"/>
                </a:solidFill>
              </a:rPr>
              <a:t>mấy</a:t>
            </a:r>
            <a:r>
              <a:rPr lang="en-US" sz="3300" b="1" dirty="0">
                <a:solidFill>
                  <a:schemeClr val="tx1"/>
                </a:solidFill>
              </a:rPr>
              <a:t> </a:t>
            </a:r>
            <a:r>
              <a:rPr lang="en-US" sz="3300" b="1" dirty="0" err="1">
                <a:solidFill>
                  <a:schemeClr val="tx1"/>
                </a:solidFill>
              </a:rPr>
              <a:t>giờ</a:t>
            </a:r>
            <a:r>
              <a:rPr lang="en-US" sz="33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4275" y="457379"/>
            <a:ext cx="485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TOA 3</a:t>
            </a:r>
          </a:p>
        </p:txBody>
      </p:sp>
      <p:sp>
        <p:nvSpPr>
          <p:cNvPr id="19" name="Text Box 41">
            <a:extLst>
              <a:ext uri="{FF2B5EF4-FFF2-40B4-BE49-F238E27FC236}">
                <a16:creationId xmlns:a16="http://schemas.microsoft.com/office/drawing/2014/main" id="{0D84CABF-6E00-477A-990A-A6F1AFE7E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3974" y="5700917"/>
            <a:ext cx="1157935" cy="41549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 b="1" dirty="0" err="1">
                <a:cs typeface="Arial" panose="020B0604020202020204" pitchFamily="34" charset="0"/>
              </a:rPr>
              <a:t>Hết</a:t>
            </a:r>
            <a:r>
              <a:rPr lang="en-US" altLang="en-US" sz="2100" b="1" dirty="0"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cs typeface="Arial" panose="020B0604020202020204" pitchFamily="34" charset="0"/>
              </a:rPr>
              <a:t>giờ</a:t>
            </a:r>
            <a:endParaRPr lang="en-US" altLang="en-US" sz="2100" b="1" dirty="0"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36189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1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2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 animBg="1"/>
      <p:bldP spid="12317" grpId="0" animBg="1"/>
      <p:bldP spid="12318" grpId="0" animBg="1"/>
      <p:bldP spid="12319" grpId="0" animBg="1"/>
      <p:bldP spid="12320" grpId="0" animBg="1"/>
      <p:bldP spid="12321" grpId="0" animBg="1"/>
      <p:bldP spid="123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" name="Oval 30">
            <a:extLst>
              <a:ext uri="{FF2B5EF4-FFF2-40B4-BE49-F238E27FC236}">
                <a16:creationId xmlns:a16="http://schemas.microsoft.com/office/drawing/2014/main" id="{55F3304E-45DD-45C0-91E5-A3F4CD8EC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2558" y="4551393"/>
            <a:ext cx="1170384" cy="826294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atin typeface=".VnTimeH" pitchFamily="34" charset="0"/>
              </a:rPr>
              <a:t>5</a:t>
            </a:r>
          </a:p>
        </p:txBody>
      </p:sp>
      <p:sp>
        <p:nvSpPr>
          <p:cNvPr id="13343" name="Oval 31">
            <a:extLst>
              <a:ext uri="{FF2B5EF4-FFF2-40B4-BE49-F238E27FC236}">
                <a16:creationId xmlns:a16="http://schemas.microsoft.com/office/drawing/2014/main" id="{2C4A33CF-EDCD-4B6F-A81E-57494D588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251" y="4552923"/>
            <a:ext cx="1170385" cy="826294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atin typeface=".VnTimeH" pitchFamily="34" charset="0"/>
              </a:rPr>
              <a:t>4</a:t>
            </a:r>
          </a:p>
        </p:txBody>
      </p:sp>
      <p:sp>
        <p:nvSpPr>
          <p:cNvPr id="13344" name="Oval 32">
            <a:extLst>
              <a:ext uri="{FF2B5EF4-FFF2-40B4-BE49-F238E27FC236}">
                <a16:creationId xmlns:a16="http://schemas.microsoft.com/office/drawing/2014/main" id="{DE29726A-68C6-4A20-A3D9-61138C1DB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6598" y="4451612"/>
            <a:ext cx="1226344" cy="940594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atin typeface=".VnTimeH" pitchFamily="34" charset="0"/>
              </a:rPr>
              <a:t>3</a:t>
            </a:r>
          </a:p>
        </p:txBody>
      </p:sp>
      <p:sp>
        <p:nvSpPr>
          <p:cNvPr id="13345" name="Oval 33">
            <a:extLst>
              <a:ext uri="{FF2B5EF4-FFF2-40B4-BE49-F238E27FC236}">
                <a16:creationId xmlns:a16="http://schemas.microsoft.com/office/drawing/2014/main" id="{45A8C9A1-DE5E-43B3-8ED8-C5588BE4F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2557" y="4451612"/>
            <a:ext cx="1143000" cy="903685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atin typeface=".VnTimeH" pitchFamily="34" charset="0"/>
              </a:rPr>
              <a:t>2</a:t>
            </a:r>
          </a:p>
        </p:txBody>
      </p:sp>
      <p:sp>
        <p:nvSpPr>
          <p:cNvPr id="13346" name="Oval 34">
            <a:extLst>
              <a:ext uri="{FF2B5EF4-FFF2-40B4-BE49-F238E27FC236}">
                <a16:creationId xmlns:a16="http://schemas.microsoft.com/office/drawing/2014/main" id="{ACB3B303-0B3A-452F-BA8A-3066AC8D5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172" y="4406137"/>
            <a:ext cx="1170385" cy="9715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atin typeface=".VnTimeH" pitchFamily="34" charset="0"/>
              </a:rPr>
              <a:t>1</a:t>
            </a:r>
          </a:p>
        </p:txBody>
      </p:sp>
      <p:sp>
        <p:nvSpPr>
          <p:cNvPr id="13347" name="Oval 35">
            <a:extLst>
              <a:ext uri="{FF2B5EF4-FFF2-40B4-BE49-F238E27FC236}">
                <a16:creationId xmlns:a16="http://schemas.microsoft.com/office/drawing/2014/main" id="{99405E1F-F573-45C4-BFD6-E75083434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8865" y="4433157"/>
            <a:ext cx="1170385" cy="940594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atin typeface=".VnTimeH" pitchFamily="34" charset="0"/>
              </a:rPr>
              <a:t>0</a:t>
            </a:r>
          </a:p>
        </p:txBody>
      </p:sp>
      <p:sp>
        <p:nvSpPr>
          <p:cNvPr id="13353" name="Text Box 41">
            <a:extLst>
              <a:ext uri="{FF2B5EF4-FFF2-40B4-BE49-F238E27FC236}">
                <a16:creationId xmlns:a16="http://schemas.microsoft.com/office/drawing/2014/main" id="{A9484CAE-0022-43A1-8B14-4E77EB9E8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251" y="5700918"/>
            <a:ext cx="1157935" cy="41549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 b="1" dirty="0" err="1">
                <a:cs typeface="Arial" panose="020B0604020202020204" pitchFamily="34" charset="0"/>
              </a:rPr>
              <a:t>Hết</a:t>
            </a:r>
            <a:r>
              <a:rPr lang="en-US" altLang="en-US" sz="2100" b="1" dirty="0"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cs typeface="Arial" panose="020B0604020202020204" pitchFamily="34" charset="0"/>
              </a:rPr>
              <a:t>giờ</a:t>
            </a:r>
            <a:endParaRPr lang="en-US" altLang="en-US" sz="2100" b="1" dirty="0"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4F7947-4A59-4ADC-9C47-8BFA3CD30E67}"/>
              </a:ext>
            </a:extLst>
          </p:cNvPr>
          <p:cNvSpPr/>
          <p:nvPr/>
        </p:nvSpPr>
        <p:spPr>
          <a:xfrm>
            <a:off x="1483388" y="2000251"/>
            <a:ext cx="7556109" cy="10982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 New Roman"/>
              </a:rPr>
              <a:t>8 GIỜ TỐI </a:t>
            </a:r>
            <a:r>
              <a:rPr lang="en-US" sz="3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CÒN GỌI LÀ </a:t>
            </a:r>
            <a:r>
              <a:rPr lang="en-US" sz="3600" b="1" dirty="0">
                <a:solidFill>
                  <a:schemeClr val="tx1"/>
                </a:solidFill>
                <a:latin typeface="Time New Roman"/>
              </a:rPr>
              <a:t>MẤY GIỜ?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CBC56F-C462-43DE-A5C9-65910F48B38A}"/>
              </a:ext>
            </a:extLst>
          </p:cNvPr>
          <p:cNvSpPr/>
          <p:nvPr/>
        </p:nvSpPr>
        <p:spPr>
          <a:xfrm>
            <a:off x="2445026" y="3759475"/>
            <a:ext cx="4138654" cy="7038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ĐÁP ÁN: 20 GIỜ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4275" y="457379"/>
            <a:ext cx="485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TOA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436189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67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2" grpId="0" animBg="1"/>
      <p:bldP spid="13343" grpId="0" animBg="1"/>
      <p:bldP spid="13344" grpId="0" animBg="1"/>
      <p:bldP spid="13345" grpId="0" animBg="1"/>
      <p:bldP spid="13346" grpId="0" animBg="1"/>
      <p:bldP spid="1334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41"/>
          <p:cNvGrpSpPr>
            <a:grpSpLocks/>
          </p:cNvGrpSpPr>
          <p:nvPr/>
        </p:nvGrpSpPr>
        <p:grpSpPr bwMode="auto">
          <a:xfrm>
            <a:off x="104775" y="1752600"/>
            <a:ext cx="2057400" cy="2057400"/>
            <a:chOff x="432" y="576"/>
            <a:chExt cx="1296" cy="1296"/>
          </a:xfrm>
        </p:grpSpPr>
        <p:grpSp>
          <p:nvGrpSpPr>
            <p:cNvPr id="5207" name="Group 6"/>
            <p:cNvGrpSpPr>
              <a:grpSpLocks/>
            </p:cNvGrpSpPr>
            <p:nvPr/>
          </p:nvGrpSpPr>
          <p:grpSpPr bwMode="auto">
            <a:xfrm>
              <a:off x="432" y="576"/>
              <a:ext cx="1296" cy="1296"/>
              <a:chOff x="384" y="624"/>
              <a:chExt cx="1296" cy="1296"/>
            </a:xfrm>
          </p:grpSpPr>
          <p:sp>
            <p:nvSpPr>
              <p:cNvPr id="5221" name="Oval 7"/>
              <p:cNvSpPr>
                <a:spLocks noChangeArrowheads="1"/>
              </p:cNvSpPr>
              <p:nvPr/>
            </p:nvSpPr>
            <p:spPr bwMode="auto">
              <a:xfrm>
                <a:off x="384" y="624"/>
                <a:ext cx="1296" cy="12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22" name="Oval 8"/>
              <p:cNvSpPr>
                <a:spLocks noChangeArrowheads="1"/>
              </p:cNvSpPr>
              <p:nvPr/>
            </p:nvSpPr>
            <p:spPr bwMode="auto">
              <a:xfrm>
                <a:off x="480" y="720"/>
                <a:ext cx="1104" cy="110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208" name="Oval 9"/>
            <p:cNvSpPr>
              <a:spLocks noChangeArrowheads="1"/>
            </p:cNvSpPr>
            <p:nvPr/>
          </p:nvSpPr>
          <p:spPr bwMode="auto">
            <a:xfrm>
              <a:off x="1056" y="115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09" name="Text Box 10"/>
            <p:cNvSpPr txBox="1">
              <a:spLocks noChangeArrowheads="1"/>
            </p:cNvSpPr>
            <p:nvPr/>
          </p:nvSpPr>
          <p:spPr bwMode="auto">
            <a:xfrm>
              <a:off x="960" y="672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1"/>
                <a:t>12</a:t>
              </a:r>
            </a:p>
          </p:txBody>
        </p:sp>
        <p:sp>
          <p:nvSpPr>
            <p:cNvPr id="5210" name="Text Box 11"/>
            <p:cNvSpPr txBox="1">
              <a:spLocks noChangeArrowheads="1"/>
            </p:cNvSpPr>
            <p:nvPr/>
          </p:nvSpPr>
          <p:spPr bwMode="auto">
            <a:xfrm>
              <a:off x="720" y="720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1"/>
                <a:t>11</a:t>
              </a:r>
            </a:p>
          </p:txBody>
        </p:sp>
        <p:sp>
          <p:nvSpPr>
            <p:cNvPr id="5211" name="Text Box 12"/>
            <p:cNvSpPr txBox="1">
              <a:spLocks noChangeArrowheads="1"/>
            </p:cNvSpPr>
            <p:nvPr/>
          </p:nvSpPr>
          <p:spPr bwMode="auto">
            <a:xfrm>
              <a:off x="576" y="134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8</a:t>
              </a:r>
            </a:p>
          </p:txBody>
        </p:sp>
        <p:sp>
          <p:nvSpPr>
            <p:cNvPr id="5212" name="Text Box 13"/>
            <p:cNvSpPr txBox="1">
              <a:spLocks noChangeArrowheads="1"/>
            </p:cNvSpPr>
            <p:nvPr/>
          </p:nvSpPr>
          <p:spPr bwMode="auto">
            <a:xfrm>
              <a:off x="720" y="153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7</a:t>
              </a:r>
            </a:p>
          </p:txBody>
        </p:sp>
        <p:sp>
          <p:nvSpPr>
            <p:cNvPr id="5213" name="Text Box 14"/>
            <p:cNvSpPr txBox="1">
              <a:spLocks noChangeArrowheads="1"/>
            </p:cNvSpPr>
            <p:nvPr/>
          </p:nvSpPr>
          <p:spPr bwMode="auto">
            <a:xfrm>
              <a:off x="576" y="912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10</a:t>
              </a:r>
            </a:p>
          </p:txBody>
        </p:sp>
        <p:sp>
          <p:nvSpPr>
            <p:cNvPr id="5214" name="Text Box 15"/>
            <p:cNvSpPr txBox="1">
              <a:spLocks noChangeArrowheads="1"/>
            </p:cNvSpPr>
            <p:nvPr/>
          </p:nvSpPr>
          <p:spPr bwMode="auto">
            <a:xfrm>
              <a:off x="480" y="110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9</a:t>
              </a:r>
            </a:p>
          </p:txBody>
        </p:sp>
        <p:sp>
          <p:nvSpPr>
            <p:cNvPr id="5215" name="Text Box 16"/>
            <p:cNvSpPr txBox="1">
              <a:spLocks noChangeArrowheads="1"/>
            </p:cNvSpPr>
            <p:nvPr/>
          </p:nvSpPr>
          <p:spPr bwMode="auto">
            <a:xfrm>
              <a:off x="960" y="158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6</a:t>
              </a:r>
            </a:p>
          </p:txBody>
        </p:sp>
        <p:sp>
          <p:nvSpPr>
            <p:cNvPr id="5216" name="Text Box 17"/>
            <p:cNvSpPr txBox="1">
              <a:spLocks noChangeArrowheads="1"/>
            </p:cNvSpPr>
            <p:nvPr/>
          </p:nvSpPr>
          <p:spPr bwMode="auto">
            <a:xfrm>
              <a:off x="1200" y="153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5</a:t>
              </a:r>
            </a:p>
          </p:txBody>
        </p:sp>
        <p:sp>
          <p:nvSpPr>
            <p:cNvPr id="5217" name="Text Box 18"/>
            <p:cNvSpPr txBox="1">
              <a:spLocks noChangeArrowheads="1"/>
            </p:cNvSpPr>
            <p:nvPr/>
          </p:nvSpPr>
          <p:spPr bwMode="auto">
            <a:xfrm>
              <a:off x="1344" y="134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4</a:t>
              </a:r>
            </a:p>
          </p:txBody>
        </p:sp>
        <p:sp>
          <p:nvSpPr>
            <p:cNvPr id="5218" name="Text Box 19"/>
            <p:cNvSpPr txBox="1">
              <a:spLocks noChangeArrowheads="1"/>
            </p:cNvSpPr>
            <p:nvPr/>
          </p:nvSpPr>
          <p:spPr bwMode="auto">
            <a:xfrm>
              <a:off x="1440" y="110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3</a:t>
              </a:r>
            </a:p>
          </p:txBody>
        </p:sp>
        <p:sp>
          <p:nvSpPr>
            <p:cNvPr id="5219" name="Text Box 20"/>
            <p:cNvSpPr txBox="1">
              <a:spLocks noChangeArrowheads="1"/>
            </p:cNvSpPr>
            <p:nvPr/>
          </p:nvSpPr>
          <p:spPr bwMode="auto">
            <a:xfrm>
              <a:off x="1392" y="912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2</a:t>
              </a:r>
            </a:p>
          </p:txBody>
        </p:sp>
        <p:sp>
          <p:nvSpPr>
            <p:cNvPr id="5220" name="Text Box 21"/>
            <p:cNvSpPr txBox="1">
              <a:spLocks noChangeArrowheads="1"/>
            </p:cNvSpPr>
            <p:nvPr/>
          </p:nvSpPr>
          <p:spPr bwMode="auto">
            <a:xfrm>
              <a:off x="1200" y="720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1</a:t>
              </a:r>
            </a:p>
          </p:txBody>
        </p:sp>
      </p:grpSp>
      <p:sp>
        <p:nvSpPr>
          <p:cNvPr id="5123" name="Oval 24"/>
          <p:cNvSpPr>
            <a:spLocks noChangeArrowheads="1"/>
          </p:cNvSpPr>
          <p:nvPr/>
        </p:nvSpPr>
        <p:spPr bwMode="auto">
          <a:xfrm>
            <a:off x="1008562" y="713364"/>
            <a:ext cx="1295400" cy="68580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u="sng" dirty="0" err="1">
                <a:solidFill>
                  <a:srgbClr val="FF0066"/>
                </a:solidFill>
              </a:rPr>
              <a:t>Bài</a:t>
            </a:r>
            <a:r>
              <a:rPr lang="en-US" altLang="en-US" sz="3200" b="1" u="sng" dirty="0">
                <a:solidFill>
                  <a:srgbClr val="FF0066"/>
                </a:solidFill>
              </a:rPr>
              <a:t> 1</a:t>
            </a:r>
            <a:r>
              <a:rPr lang="en-US" altLang="en-US" sz="3200" b="1" dirty="0">
                <a:solidFill>
                  <a:srgbClr val="FF0066"/>
                </a:solidFill>
              </a:rPr>
              <a:t>:</a:t>
            </a:r>
          </a:p>
        </p:txBody>
      </p:sp>
      <p:sp>
        <p:nvSpPr>
          <p:cNvPr id="5124" name="Text Box 25"/>
          <p:cNvSpPr txBox="1">
            <a:spLocks noChangeArrowheads="1"/>
          </p:cNvSpPr>
          <p:nvPr/>
        </p:nvSpPr>
        <p:spPr bwMode="auto">
          <a:xfrm>
            <a:off x="2362200" y="751682"/>
            <a:ext cx="4202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125" name="Group 26"/>
          <p:cNvGrpSpPr>
            <a:grpSpLocks/>
          </p:cNvGrpSpPr>
          <p:nvPr/>
        </p:nvGrpSpPr>
        <p:grpSpPr bwMode="auto">
          <a:xfrm>
            <a:off x="4648200" y="1676400"/>
            <a:ext cx="2057400" cy="2057400"/>
            <a:chOff x="336" y="240"/>
            <a:chExt cx="1296" cy="1296"/>
          </a:xfrm>
        </p:grpSpPr>
        <p:grpSp>
          <p:nvGrpSpPr>
            <p:cNvPr id="5190" name="Group 27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5203" name="Group 2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5205" name="Oval 29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206" name="Oval 30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5204" name="Oval 31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191" name="Text Box 32"/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1"/>
                <a:t>12</a:t>
              </a:r>
            </a:p>
          </p:txBody>
        </p:sp>
        <p:sp>
          <p:nvSpPr>
            <p:cNvPr id="5192" name="Text Box 33"/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1"/>
                <a:t>11</a:t>
              </a:r>
            </a:p>
          </p:txBody>
        </p:sp>
        <p:sp>
          <p:nvSpPr>
            <p:cNvPr id="5193" name="Text Box 34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8</a:t>
              </a:r>
            </a:p>
          </p:txBody>
        </p:sp>
        <p:sp>
          <p:nvSpPr>
            <p:cNvPr id="5194" name="Text Box 35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7</a:t>
              </a:r>
            </a:p>
          </p:txBody>
        </p:sp>
        <p:sp>
          <p:nvSpPr>
            <p:cNvPr id="5195" name="Text Box 36"/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10</a:t>
              </a:r>
            </a:p>
          </p:txBody>
        </p:sp>
        <p:sp>
          <p:nvSpPr>
            <p:cNvPr id="5196" name="Text Box 37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9</a:t>
              </a:r>
            </a:p>
          </p:txBody>
        </p:sp>
        <p:sp>
          <p:nvSpPr>
            <p:cNvPr id="5197" name="Text Box 38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6</a:t>
              </a:r>
            </a:p>
          </p:txBody>
        </p:sp>
        <p:sp>
          <p:nvSpPr>
            <p:cNvPr id="5198" name="Text Box 39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5</a:t>
              </a:r>
            </a:p>
          </p:txBody>
        </p:sp>
        <p:sp>
          <p:nvSpPr>
            <p:cNvPr id="5199" name="Text Box 40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4</a:t>
              </a:r>
            </a:p>
          </p:txBody>
        </p:sp>
        <p:sp>
          <p:nvSpPr>
            <p:cNvPr id="5200" name="Text Box 41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3</a:t>
              </a:r>
            </a:p>
          </p:txBody>
        </p:sp>
        <p:sp>
          <p:nvSpPr>
            <p:cNvPr id="5201" name="Text Box 42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2</a:t>
              </a:r>
            </a:p>
          </p:txBody>
        </p:sp>
        <p:sp>
          <p:nvSpPr>
            <p:cNvPr id="5202" name="Text Box 43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1</a:t>
              </a:r>
            </a:p>
          </p:txBody>
        </p:sp>
      </p:grpSp>
      <p:grpSp>
        <p:nvGrpSpPr>
          <p:cNvPr id="5126" name="Group 46"/>
          <p:cNvGrpSpPr>
            <a:grpSpLocks/>
          </p:cNvGrpSpPr>
          <p:nvPr/>
        </p:nvGrpSpPr>
        <p:grpSpPr bwMode="auto">
          <a:xfrm>
            <a:off x="7027863" y="1752600"/>
            <a:ext cx="2057400" cy="2057400"/>
            <a:chOff x="336" y="240"/>
            <a:chExt cx="1296" cy="1296"/>
          </a:xfrm>
        </p:grpSpPr>
        <p:grpSp>
          <p:nvGrpSpPr>
            <p:cNvPr id="5173" name="Group 47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5186" name="Group 4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5188" name="Oval 49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89" name="Oval 50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5187" name="Oval 51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174" name="Text Box 52"/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1"/>
                <a:t>12</a:t>
              </a:r>
            </a:p>
          </p:txBody>
        </p:sp>
        <p:sp>
          <p:nvSpPr>
            <p:cNvPr id="5175" name="Text Box 53"/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1"/>
                <a:t>11</a:t>
              </a:r>
            </a:p>
          </p:txBody>
        </p:sp>
        <p:sp>
          <p:nvSpPr>
            <p:cNvPr id="5176" name="Text Box 54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8</a:t>
              </a:r>
            </a:p>
          </p:txBody>
        </p:sp>
        <p:sp>
          <p:nvSpPr>
            <p:cNvPr id="5177" name="Text Box 55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7</a:t>
              </a:r>
            </a:p>
          </p:txBody>
        </p:sp>
        <p:sp>
          <p:nvSpPr>
            <p:cNvPr id="5178" name="Text Box 56"/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10</a:t>
              </a:r>
            </a:p>
          </p:txBody>
        </p:sp>
        <p:sp>
          <p:nvSpPr>
            <p:cNvPr id="5179" name="Text Box 57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9</a:t>
              </a:r>
            </a:p>
          </p:txBody>
        </p:sp>
        <p:sp>
          <p:nvSpPr>
            <p:cNvPr id="5180" name="Text Box 58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6</a:t>
              </a:r>
            </a:p>
          </p:txBody>
        </p:sp>
        <p:sp>
          <p:nvSpPr>
            <p:cNvPr id="5181" name="Text Box 59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5</a:t>
              </a:r>
            </a:p>
          </p:txBody>
        </p:sp>
        <p:sp>
          <p:nvSpPr>
            <p:cNvPr id="5182" name="Text Box 60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4</a:t>
              </a:r>
            </a:p>
          </p:txBody>
        </p:sp>
        <p:sp>
          <p:nvSpPr>
            <p:cNvPr id="5183" name="Text Box 61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3</a:t>
              </a:r>
            </a:p>
          </p:txBody>
        </p:sp>
        <p:sp>
          <p:nvSpPr>
            <p:cNvPr id="5184" name="Text Box 62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2</a:t>
              </a:r>
            </a:p>
          </p:txBody>
        </p:sp>
        <p:sp>
          <p:nvSpPr>
            <p:cNvPr id="5185" name="Text Box 63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1</a:t>
              </a:r>
            </a:p>
          </p:txBody>
        </p:sp>
      </p:grpSp>
      <p:grpSp>
        <p:nvGrpSpPr>
          <p:cNvPr id="5127" name="Group 177"/>
          <p:cNvGrpSpPr>
            <a:grpSpLocks/>
          </p:cNvGrpSpPr>
          <p:nvPr/>
        </p:nvGrpSpPr>
        <p:grpSpPr bwMode="auto">
          <a:xfrm>
            <a:off x="2362200" y="1752600"/>
            <a:ext cx="2057400" cy="2057400"/>
            <a:chOff x="2208" y="2448"/>
            <a:chExt cx="1296" cy="1296"/>
          </a:xfrm>
        </p:grpSpPr>
        <p:grpSp>
          <p:nvGrpSpPr>
            <p:cNvPr id="5156" name="Group 87"/>
            <p:cNvGrpSpPr>
              <a:grpSpLocks/>
            </p:cNvGrpSpPr>
            <p:nvPr/>
          </p:nvGrpSpPr>
          <p:grpSpPr bwMode="auto">
            <a:xfrm>
              <a:off x="2208" y="2448"/>
              <a:ext cx="1296" cy="1296"/>
              <a:chOff x="336" y="240"/>
              <a:chExt cx="1296" cy="1296"/>
            </a:xfrm>
          </p:grpSpPr>
          <p:grpSp>
            <p:nvGrpSpPr>
              <p:cNvPr id="5169" name="Group 8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5171" name="Oval 89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72" name="Oval 90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5170" name="Oval 91"/>
              <p:cNvSpPr>
                <a:spLocks noChangeArrowheads="1"/>
              </p:cNvSpPr>
              <p:nvPr/>
            </p:nvSpPr>
            <p:spPr bwMode="auto">
              <a:xfrm>
                <a:off x="912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157" name="Text Box 92"/>
            <p:cNvSpPr txBox="1">
              <a:spLocks noChangeArrowheads="1"/>
            </p:cNvSpPr>
            <p:nvPr/>
          </p:nvSpPr>
          <p:spPr bwMode="auto">
            <a:xfrm>
              <a:off x="2736" y="254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1"/>
                <a:t>12</a:t>
              </a:r>
            </a:p>
          </p:txBody>
        </p:sp>
        <p:sp>
          <p:nvSpPr>
            <p:cNvPr id="5158" name="Text Box 93"/>
            <p:cNvSpPr txBox="1">
              <a:spLocks noChangeArrowheads="1"/>
            </p:cNvSpPr>
            <p:nvPr/>
          </p:nvSpPr>
          <p:spPr bwMode="auto">
            <a:xfrm>
              <a:off x="2496" y="2592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1"/>
                <a:t>11</a:t>
              </a:r>
            </a:p>
          </p:txBody>
        </p:sp>
        <p:sp>
          <p:nvSpPr>
            <p:cNvPr id="5159" name="Text Box 94"/>
            <p:cNvSpPr txBox="1">
              <a:spLocks noChangeArrowheads="1"/>
            </p:cNvSpPr>
            <p:nvPr/>
          </p:nvSpPr>
          <p:spPr bwMode="auto">
            <a:xfrm>
              <a:off x="2352" y="326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8</a:t>
              </a:r>
            </a:p>
          </p:txBody>
        </p:sp>
        <p:sp>
          <p:nvSpPr>
            <p:cNvPr id="5160" name="Text Box 95"/>
            <p:cNvSpPr txBox="1">
              <a:spLocks noChangeArrowheads="1"/>
            </p:cNvSpPr>
            <p:nvPr/>
          </p:nvSpPr>
          <p:spPr bwMode="auto">
            <a:xfrm>
              <a:off x="2507" y="3429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7</a:t>
              </a:r>
            </a:p>
          </p:txBody>
        </p:sp>
        <p:sp>
          <p:nvSpPr>
            <p:cNvPr id="5161" name="Text Box 96"/>
            <p:cNvSpPr txBox="1">
              <a:spLocks noChangeArrowheads="1"/>
            </p:cNvSpPr>
            <p:nvPr/>
          </p:nvSpPr>
          <p:spPr bwMode="auto">
            <a:xfrm>
              <a:off x="2352" y="278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10</a:t>
              </a:r>
            </a:p>
          </p:txBody>
        </p:sp>
        <p:sp>
          <p:nvSpPr>
            <p:cNvPr id="5162" name="Text Box 97"/>
            <p:cNvSpPr txBox="1">
              <a:spLocks noChangeArrowheads="1"/>
            </p:cNvSpPr>
            <p:nvPr/>
          </p:nvSpPr>
          <p:spPr bwMode="auto">
            <a:xfrm>
              <a:off x="2256" y="302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9</a:t>
              </a:r>
            </a:p>
          </p:txBody>
        </p:sp>
        <p:sp>
          <p:nvSpPr>
            <p:cNvPr id="5163" name="Text Box 98"/>
            <p:cNvSpPr txBox="1">
              <a:spLocks noChangeArrowheads="1"/>
            </p:cNvSpPr>
            <p:nvPr/>
          </p:nvSpPr>
          <p:spPr bwMode="auto">
            <a:xfrm>
              <a:off x="2706" y="345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6</a:t>
              </a:r>
            </a:p>
          </p:txBody>
        </p:sp>
        <p:sp>
          <p:nvSpPr>
            <p:cNvPr id="5164" name="Text Box 99"/>
            <p:cNvSpPr txBox="1">
              <a:spLocks noChangeArrowheads="1"/>
            </p:cNvSpPr>
            <p:nvPr/>
          </p:nvSpPr>
          <p:spPr bwMode="auto">
            <a:xfrm>
              <a:off x="3024" y="340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5</a:t>
              </a:r>
            </a:p>
          </p:txBody>
        </p:sp>
        <p:sp>
          <p:nvSpPr>
            <p:cNvPr id="5165" name="Text Box 100"/>
            <p:cNvSpPr txBox="1">
              <a:spLocks noChangeArrowheads="1"/>
            </p:cNvSpPr>
            <p:nvPr/>
          </p:nvSpPr>
          <p:spPr bwMode="auto">
            <a:xfrm>
              <a:off x="3168" y="321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4</a:t>
              </a:r>
            </a:p>
          </p:txBody>
        </p:sp>
        <p:sp>
          <p:nvSpPr>
            <p:cNvPr id="5166" name="Text Box 101"/>
            <p:cNvSpPr txBox="1">
              <a:spLocks noChangeArrowheads="1"/>
            </p:cNvSpPr>
            <p:nvPr/>
          </p:nvSpPr>
          <p:spPr bwMode="auto">
            <a:xfrm>
              <a:off x="3216" y="297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3</a:t>
              </a:r>
            </a:p>
          </p:txBody>
        </p:sp>
        <p:sp>
          <p:nvSpPr>
            <p:cNvPr id="5167" name="Text Box 102"/>
            <p:cNvSpPr txBox="1">
              <a:spLocks noChangeArrowheads="1"/>
            </p:cNvSpPr>
            <p:nvPr/>
          </p:nvSpPr>
          <p:spPr bwMode="auto">
            <a:xfrm>
              <a:off x="3168" y="273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2</a:t>
              </a:r>
            </a:p>
          </p:txBody>
        </p:sp>
        <p:sp>
          <p:nvSpPr>
            <p:cNvPr id="5168" name="Text Box 103"/>
            <p:cNvSpPr txBox="1">
              <a:spLocks noChangeArrowheads="1"/>
            </p:cNvSpPr>
            <p:nvPr/>
          </p:nvSpPr>
          <p:spPr bwMode="auto">
            <a:xfrm>
              <a:off x="2976" y="2592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1</a:t>
              </a:r>
            </a:p>
          </p:txBody>
        </p:sp>
      </p:grpSp>
      <p:sp>
        <p:nvSpPr>
          <p:cNvPr id="5128" name="Text Box 126"/>
          <p:cNvSpPr txBox="1">
            <a:spLocks noChangeArrowheads="1"/>
          </p:cNvSpPr>
          <p:nvPr/>
        </p:nvSpPr>
        <p:spPr bwMode="auto">
          <a:xfrm>
            <a:off x="838200" y="3886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.VnTimeH" pitchFamily="34" charset="0"/>
              </a:rPr>
              <a:t>A</a:t>
            </a:r>
          </a:p>
        </p:txBody>
      </p:sp>
      <p:grpSp>
        <p:nvGrpSpPr>
          <p:cNvPr id="5129" name="Group 137"/>
          <p:cNvGrpSpPr>
            <a:grpSpLocks/>
          </p:cNvGrpSpPr>
          <p:nvPr/>
        </p:nvGrpSpPr>
        <p:grpSpPr bwMode="auto">
          <a:xfrm rot="3781196">
            <a:off x="965200" y="2746375"/>
            <a:ext cx="457200" cy="304800"/>
            <a:chOff x="1056" y="2064"/>
            <a:chExt cx="288" cy="192"/>
          </a:xfrm>
        </p:grpSpPr>
        <p:sp>
          <p:nvSpPr>
            <p:cNvPr id="5154" name="AutoShape 132"/>
            <p:cNvSpPr>
              <a:spLocks noChangeArrowheads="1"/>
            </p:cNvSpPr>
            <p:nvPr/>
          </p:nvSpPr>
          <p:spPr bwMode="auto">
            <a:xfrm rot="2228482">
              <a:off x="1056" y="2133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5" name="Oval 134"/>
            <p:cNvSpPr>
              <a:spLocks noChangeArrowheads="1"/>
            </p:cNvSpPr>
            <p:nvPr/>
          </p:nvSpPr>
          <p:spPr bwMode="auto">
            <a:xfrm>
              <a:off x="1056" y="206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130" name="Group 140"/>
          <p:cNvGrpSpPr>
            <a:grpSpLocks/>
          </p:cNvGrpSpPr>
          <p:nvPr/>
        </p:nvGrpSpPr>
        <p:grpSpPr bwMode="auto">
          <a:xfrm rot="-9259248">
            <a:off x="1101725" y="2684463"/>
            <a:ext cx="604838" cy="230187"/>
            <a:chOff x="771" y="1920"/>
            <a:chExt cx="381" cy="145"/>
          </a:xfrm>
        </p:grpSpPr>
        <p:sp>
          <p:nvSpPr>
            <p:cNvPr id="5152" name="AutoShape 133"/>
            <p:cNvSpPr>
              <a:spLocks noChangeArrowheads="1"/>
            </p:cNvSpPr>
            <p:nvPr/>
          </p:nvSpPr>
          <p:spPr bwMode="auto">
            <a:xfrm rot="9374698">
              <a:off x="771" y="2017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3" name="Oval 138"/>
            <p:cNvSpPr>
              <a:spLocks noChangeArrowheads="1"/>
            </p:cNvSpPr>
            <p:nvPr/>
          </p:nvSpPr>
          <p:spPr bwMode="auto">
            <a:xfrm>
              <a:off x="1056" y="192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131" name="Group 142"/>
          <p:cNvGrpSpPr>
            <a:grpSpLocks/>
          </p:cNvGrpSpPr>
          <p:nvPr/>
        </p:nvGrpSpPr>
        <p:grpSpPr bwMode="auto">
          <a:xfrm rot="8087281">
            <a:off x="5326063" y="2578100"/>
            <a:ext cx="457200" cy="304800"/>
            <a:chOff x="1056" y="2064"/>
            <a:chExt cx="288" cy="192"/>
          </a:xfrm>
        </p:grpSpPr>
        <p:sp>
          <p:nvSpPr>
            <p:cNvPr id="5150" name="AutoShape 143"/>
            <p:cNvSpPr>
              <a:spLocks noChangeArrowheads="1"/>
            </p:cNvSpPr>
            <p:nvPr/>
          </p:nvSpPr>
          <p:spPr bwMode="auto">
            <a:xfrm rot="2228482">
              <a:off x="1056" y="2133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" name="Oval 144"/>
            <p:cNvSpPr>
              <a:spLocks noChangeArrowheads="1"/>
            </p:cNvSpPr>
            <p:nvPr/>
          </p:nvSpPr>
          <p:spPr bwMode="auto">
            <a:xfrm>
              <a:off x="1056" y="206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132" name="AutoShape 158"/>
          <p:cNvSpPr>
            <a:spLocks noChangeArrowheads="1"/>
          </p:cNvSpPr>
          <p:nvPr/>
        </p:nvSpPr>
        <p:spPr bwMode="auto">
          <a:xfrm rot="-7565771">
            <a:off x="5260975" y="2352675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3" name="AutoShape 64"/>
          <p:cNvSpPr>
            <a:spLocks noChangeArrowheads="1"/>
          </p:cNvSpPr>
          <p:nvPr/>
        </p:nvSpPr>
        <p:spPr bwMode="auto">
          <a:xfrm rot="8716289">
            <a:off x="7551738" y="2803525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4" name="AutoShape 65"/>
          <p:cNvSpPr>
            <a:spLocks noChangeArrowheads="1"/>
          </p:cNvSpPr>
          <p:nvPr/>
        </p:nvSpPr>
        <p:spPr bwMode="auto">
          <a:xfrm rot="-5400000">
            <a:off x="7751763" y="2362200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5" name="Oval 162"/>
          <p:cNvSpPr>
            <a:spLocks noChangeArrowheads="1"/>
          </p:cNvSpPr>
          <p:nvPr/>
        </p:nvSpPr>
        <p:spPr bwMode="auto">
          <a:xfrm>
            <a:off x="79248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6" name="Oval 175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7" name="AutoShape 104"/>
          <p:cNvSpPr>
            <a:spLocks noChangeArrowheads="1"/>
          </p:cNvSpPr>
          <p:nvPr/>
        </p:nvSpPr>
        <p:spPr bwMode="auto">
          <a:xfrm rot="-570575">
            <a:off x="3365500" y="2627313"/>
            <a:ext cx="457200" cy="195262"/>
          </a:xfrm>
          <a:prstGeom prst="rightArrow">
            <a:avLst>
              <a:gd name="adj1" fmla="val 50000"/>
              <a:gd name="adj2" fmla="val 5853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8" name="AutoShape 105"/>
          <p:cNvSpPr>
            <a:spLocks noChangeArrowheads="1"/>
          </p:cNvSpPr>
          <p:nvPr/>
        </p:nvSpPr>
        <p:spPr bwMode="auto">
          <a:xfrm rot="5400000">
            <a:off x="3076575" y="2968625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9" name="Oval 176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0" name="Text Box 218"/>
          <p:cNvSpPr txBox="1">
            <a:spLocks noChangeArrowheads="1"/>
          </p:cNvSpPr>
          <p:nvPr/>
        </p:nvSpPr>
        <p:spPr bwMode="auto">
          <a:xfrm>
            <a:off x="3124200" y="3886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9900CC"/>
                </a:solidFill>
                <a:latin typeface=".VnTimeH" pitchFamily="34" charset="0"/>
              </a:rPr>
              <a:t>B</a:t>
            </a:r>
          </a:p>
        </p:txBody>
      </p:sp>
      <p:sp>
        <p:nvSpPr>
          <p:cNvPr id="5141" name="Text Box 224"/>
          <p:cNvSpPr txBox="1">
            <a:spLocks noChangeArrowheads="1"/>
          </p:cNvSpPr>
          <p:nvPr/>
        </p:nvSpPr>
        <p:spPr bwMode="auto">
          <a:xfrm>
            <a:off x="7848600" y="3886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660066"/>
                </a:solidFill>
                <a:latin typeface=".VnTimeH" pitchFamily="34" charset="0"/>
              </a:rPr>
              <a:t>D</a:t>
            </a:r>
          </a:p>
        </p:txBody>
      </p:sp>
      <p:sp>
        <p:nvSpPr>
          <p:cNvPr id="29922" name="Text Box 226"/>
          <p:cNvSpPr txBox="1">
            <a:spLocks noChangeArrowheads="1"/>
          </p:cNvSpPr>
          <p:nvPr/>
        </p:nvSpPr>
        <p:spPr bwMode="auto">
          <a:xfrm>
            <a:off x="4476750" y="5177272"/>
            <a:ext cx="3238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3" name="Text Box 227"/>
          <p:cNvSpPr txBox="1">
            <a:spLocks noChangeArrowheads="1"/>
          </p:cNvSpPr>
          <p:nvPr/>
        </p:nvSpPr>
        <p:spPr bwMode="auto">
          <a:xfrm>
            <a:off x="5410200" y="3886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9925" name="Text Box 229"/>
          <p:cNvSpPr txBox="1">
            <a:spLocks noChangeArrowheads="1"/>
          </p:cNvSpPr>
          <p:nvPr/>
        </p:nvSpPr>
        <p:spPr bwMode="auto">
          <a:xfrm>
            <a:off x="0" y="42672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31" name="Text Box 235"/>
          <p:cNvSpPr txBox="1">
            <a:spLocks noChangeArrowheads="1"/>
          </p:cNvSpPr>
          <p:nvPr/>
        </p:nvSpPr>
        <p:spPr bwMode="auto">
          <a:xfrm>
            <a:off x="7694613" y="5343960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giờ</a:t>
            </a:r>
          </a:p>
        </p:txBody>
      </p:sp>
      <p:sp>
        <p:nvSpPr>
          <p:cNvPr id="156" name="Text Box 217"/>
          <p:cNvSpPr txBox="1">
            <a:spLocks noChangeArrowheads="1"/>
          </p:cNvSpPr>
          <p:nvPr/>
        </p:nvSpPr>
        <p:spPr bwMode="auto">
          <a:xfrm>
            <a:off x="2208213" y="5177272"/>
            <a:ext cx="2247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3" name="Text Box 4">
            <a:extLst>
              <a:ext uri="{FF2B5EF4-FFF2-40B4-BE49-F238E27FC236}">
                <a16:creationId xmlns:a16="http://schemas.microsoft.com/office/drawing/2014/main" id="{4B326FC3-4DB2-473D-8D28-2B982F452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888" y="90111"/>
            <a:ext cx="58116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TẤM VÉ THÔNG HÀNH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BC91000-1574-4215-84F9-0ADA0839AB27}"/>
              </a:ext>
            </a:extLst>
          </p:cNvPr>
          <p:cNvSpPr txBox="1"/>
          <p:nvPr/>
        </p:nvSpPr>
        <p:spPr>
          <a:xfrm>
            <a:off x="0" y="6436189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8" name="TextBox1" r:id="rId2" imgW="2260440" imgH="533520"/>
        </mc:Choice>
        <mc:Fallback>
          <p:control name="TextBox1" r:id="rId2" imgW="2260440" imgH="533520">
            <p:pic>
              <p:nvPicPr>
                <p:cNvPr id="104" name="TextBox1">
                  <a:extLst>
                    <a:ext uri="{FF2B5EF4-FFF2-40B4-BE49-F238E27FC236}">
                      <a16:creationId xmlns:a16="http://schemas.microsoft.com/office/drawing/2014/main" id="{0E184985-0AE2-4085-9EA4-28067C5A33B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611688" y="4323198"/>
                  <a:ext cx="2257424" cy="5349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9" name="TextBox3" r:id="rId3" imgW="2260440" imgH="533520"/>
        </mc:Choice>
        <mc:Fallback>
          <p:control name="TextBox3" r:id="rId3" imgW="2260440" imgH="533520">
            <p:pic>
              <p:nvPicPr>
                <p:cNvPr id="105" name="TextBox3">
                  <a:extLst>
                    <a:ext uri="{FF2B5EF4-FFF2-40B4-BE49-F238E27FC236}">
                      <a16:creationId xmlns:a16="http://schemas.microsoft.com/office/drawing/2014/main" id="{6D59895D-2726-4C53-B3C8-AFC073AC330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085975" y="4348597"/>
                  <a:ext cx="2257425" cy="536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0" name="TextBox2" r:id="rId4" imgW="1765440" imgH="533520"/>
        </mc:Choice>
        <mc:Fallback>
          <p:control name="TextBox2" r:id="rId4" imgW="1765440" imgH="533520">
            <p:pic>
              <p:nvPicPr>
                <p:cNvPr id="106" name="TextBox2">
                  <a:extLst>
                    <a:ext uri="{FF2B5EF4-FFF2-40B4-BE49-F238E27FC236}">
                      <a16:creationId xmlns:a16="http://schemas.microsoft.com/office/drawing/2014/main" id="{7D2E9D98-CA97-415E-B985-22C15EA7F659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212807" y="4314108"/>
                  <a:ext cx="1763712" cy="5349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2526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22" grpId="0"/>
      <p:bldP spid="29925" grpId="0"/>
      <p:bldP spid="29931" grpId="0"/>
      <p:bldP spid="15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8436</TotalTime>
  <Words>454</Words>
  <Application>Microsoft Office PowerPoint</Application>
  <PresentationFormat>On-screen Show (4:3)</PresentationFormat>
  <Paragraphs>155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.VnTime</vt:lpstr>
      <vt:lpstr>.VnTimeH</vt:lpstr>
      <vt:lpstr>Arial</vt:lpstr>
      <vt:lpstr>Calibri</vt:lpstr>
      <vt:lpstr>Tahoma</vt:lpstr>
      <vt:lpstr>Time New Roman</vt:lpstr>
      <vt:lpstr>Times New Roman</vt:lpstr>
      <vt:lpstr>1_Office Theme</vt:lpstr>
      <vt:lpstr>CHÀO MỪNG CÁC CON ĐẾN VỚI TIẾT TOÁN</vt:lpstr>
      <vt:lpstr>PowerPoint Presentation</vt:lpstr>
      <vt:lpstr>CHUYẾN TÀU THỜI GIAN</vt:lpstr>
      <vt:lpstr>PowerPoint Presentation</vt:lpstr>
      <vt:lpstr>13 GIỜ CÒN GỌI LÀ MẤY GIỜ?</vt:lpstr>
      <vt:lpstr>Một ngày có bao nhiêu giờ?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TÀU VỀ SÂN GA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OS</cp:lastModifiedBy>
  <cp:revision>153</cp:revision>
  <dcterms:created xsi:type="dcterms:W3CDTF">2017-12-11T03:08:37Z</dcterms:created>
  <dcterms:modified xsi:type="dcterms:W3CDTF">2021-09-25T20:38:58Z</dcterms:modified>
</cp:coreProperties>
</file>