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86" r:id="rId3"/>
    <p:sldId id="287" r:id="rId4"/>
    <p:sldId id="257" r:id="rId5"/>
    <p:sldId id="307" r:id="rId6"/>
    <p:sldId id="277" r:id="rId7"/>
    <p:sldId id="309" r:id="rId8"/>
    <p:sldId id="276" r:id="rId9"/>
    <p:sldId id="278" r:id="rId10"/>
    <p:sldId id="280" r:id="rId11"/>
    <p:sldId id="281" r:id="rId12"/>
    <p:sldId id="282" r:id="rId13"/>
    <p:sldId id="316" r:id="rId14"/>
    <p:sldId id="283" r:id="rId15"/>
    <p:sldId id="288" r:id="rId16"/>
    <p:sldId id="289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CCFF"/>
    <a:srgbClr val="0000FF"/>
    <a:srgbClr val="FFFF00"/>
    <a:srgbClr val="0099FF"/>
    <a:srgbClr val="CC0000"/>
    <a:srgbClr val="00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35" autoAdjust="0"/>
    <p:restoredTop sz="94660"/>
  </p:normalViewPr>
  <p:slideViewPr>
    <p:cSldViewPr>
      <p:cViewPr varScale="1">
        <p:scale>
          <a:sx n="67" d="100"/>
          <a:sy n="67" d="100"/>
        </p:scale>
        <p:origin x="9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D8BF66-8891-4046-B2AC-DD0DB3D24C09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6355FC0-09EC-4106-9284-E75FA07B45E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endParaRPr lang="en-US" sz="3000" b="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1363FDF-E851-4550-8301-5127421E8970}" type="parTrans" cxnId="{509DA74E-9602-4386-ACEB-31DB05DB2EA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DDD7041-7945-47D1-B903-EFBF525DBB5D}" type="sibTrans" cxnId="{509DA74E-9602-4386-ACEB-31DB05DB2EA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CF4D9D1-3111-4D8A-8501-39EBF8582020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vi-VN" sz="3000" b="1" dirty="0">
              <a:solidFill>
                <a:schemeClr val="tx1"/>
              </a:solidFill>
              <a:latin typeface="Cambria" panose="02040503050406030204" pitchFamily="18" charset="0"/>
            </a:rPr>
            <a:t> </a:t>
          </a:r>
          <a:endParaRPr lang="en-US" sz="3000" b="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302AA10-D6AE-4FA5-B0D5-63AC16691A8D}" type="parTrans" cxnId="{EC7654BD-0DF1-493A-A078-AE29CEB37D8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5F1B6E-3350-4EB0-A27A-ECC7A01C4AAE}" type="sibTrans" cxnId="{EC7654BD-0DF1-493A-A078-AE29CEB37D8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CC8A417-F801-48A7-9D7C-F7BE94800EC9}" type="pres">
      <dgm:prSet presAssocID="{B2D8BF66-8891-4046-B2AC-DD0DB3D24C09}" presName="linearFlow" presStyleCnt="0">
        <dgm:presLayoutVars>
          <dgm:dir/>
          <dgm:resizeHandles val="exact"/>
        </dgm:presLayoutVars>
      </dgm:prSet>
      <dgm:spPr/>
    </dgm:pt>
    <dgm:pt modelId="{79ECBF65-DE60-48D8-BA82-4E98B1D2DD8A}" type="pres">
      <dgm:prSet presAssocID="{F6355FC0-09EC-4106-9284-E75FA07B45EB}" presName="composite" presStyleCnt="0"/>
      <dgm:spPr/>
    </dgm:pt>
    <dgm:pt modelId="{469BFADA-46C1-46AE-A138-77666574AA3A}" type="pres">
      <dgm:prSet presAssocID="{F6355FC0-09EC-4106-9284-E75FA07B45EB}" presName="imgShp" presStyleLbl="fgImgPlace1" presStyleIdx="0" presStyleCnt="2" custScaleX="75055" custScaleY="88795" custLinFactNeighborX="-63459" custLinFactNeighborY="-5664"/>
      <dgm:spPr>
        <a:blipFill rotWithShape="1">
          <a:blip xmlns:r="http://schemas.openxmlformats.org/officeDocument/2006/relationships" r:embed="rId1"/>
          <a:srcRect/>
          <a:stretch>
            <a:fillRect l="-4000" r="-4000"/>
          </a:stretch>
        </a:blipFill>
      </dgm:spPr>
    </dgm:pt>
    <dgm:pt modelId="{82580F72-8CC2-43DA-9701-7600F7151987}" type="pres">
      <dgm:prSet presAssocID="{F6355FC0-09EC-4106-9284-E75FA07B45EB}" presName="txShp" presStyleLbl="node1" presStyleIdx="0" presStyleCnt="2" custScaleX="142857" custScaleY="55452" custLinFactNeighborX="1793" custLinFactNeighborY="4101">
        <dgm:presLayoutVars>
          <dgm:bulletEnabled val="1"/>
        </dgm:presLayoutVars>
      </dgm:prSet>
      <dgm:spPr/>
    </dgm:pt>
    <dgm:pt modelId="{7B3F3EC0-AE01-4939-B114-D2C4D02819F8}" type="pres">
      <dgm:prSet presAssocID="{3DDD7041-7945-47D1-B903-EFBF525DBB5D}" presName="spacing" presStyleCnt="0"/>
      <dgm:spPr/>
    </dgm:pt>
    <dgm:pt modelId="{0632BE43-C9B3-407A-AC89-DA190A272301}" type="pres">
      <dgm:prSet presAssocID="{8CF4D9D1-3111-4D8A-8501-39EBF8582020}" presName="composite" presStyleCnt="0"/>
      <dgm:spPr/>
    </dgm:pt>
    <dgm:pt modelId="{705E251A-F56A-4C99-AF12-F2415FF05BE3}" type="pres">
      <dgm:prSet presAssocID="{8CF4D9D1-3111-4D8A-8501-39EBF8582020}" presName="imgShp" presStyleLbl="fgImgPlace1" presStyleIdx="1" presStyleCnt="2" custScaleX="73115" custScaleY="73324" custLinFactNeighborX="-59820" custLinFactNeighborY="1442"/>
      <dgm:spPr>
        <a:ln>
          <a:solidFill>
            <a:schemeClr val="bg1"/>
          </a:solidFill>
        </a:ln>
      </dgm:spPr>
    </dgm:pt>
    <dgm:pt modelId="{35B118D8-95F9-4905-ACE4-C60BEFCF878E}" type="pres">
      <dgm:prSet presAssocID="{8CF4D9D1-3111-4D8A-8501-39EBF8582020}" presName="txShp" presStyleLbl="node1" presStyleIdx="1" presStyleCnt="2" custScaleX="143293" custScaleY="49957" custLinFactNeighborX="1620" custLinFactNeighborY="1524">
        <dgm:presLayoutVars>
          <dgm:bulletEnabled val="1"/>
        </dgm:presLayoutVars>
      </dgm:prSet>
      <dgm:spPr/>
    </dgm:pt>
  </dgm:ptLst>
  <dgm:cxnLst>
    <dgm:cxn modelId="{50A3C60B-7D3B-49D8-B049-BC4A94237838}" type="presOf" srcId="{B2D8BF66-8891-4046-B2AC-DD0DB3D24C09}" destId="{1CC8A417-F801-48A7-9D7C-F7BE94800EC9}" srcOrd="0" destOrd="0" presId="urn:microsoft.com/office/officeart/2005/8/layout/vList3"/>
    <dgm:cxn modelId="{509DA74E-9602-4386-ACEB-31DB05DB2EAB}" srcId="{B2D8BF66-8891-4046-B2AC-DD0DB3D24C09}" destId="{F6355FC0-09EC-4106-9284-E75FA07B45EB}" srcOrd="0" destOrd="0" parTransId="{21363FDF-E851-4550-8301-5127421E8970}" sibTransId="{3DDD7041-7945-47D1-B903-EFBF525DBB5D}"/>
    <dgm:cxn modelId="{D06C148E-58D5-4377-8E9A-AEAC244191FA}" type="presOf" srcId="{8CF4D9D1-3111-4D8A-8501-39EBF8582020}" destId="{35B118D8-95F9-4905-ACE4-C60BEFCF878E}" srcOrd="0" destOrd="0" presId="urn:microsoft.com/office/officeart/2005/8/layout/vList3"/>
    <dgm:cxn modelId="{EC7654BD-0DF1-493A-A078-AE29CEB37D8C}" srcId="{B2D8BF66-8891-4046-B2AC-DD0DB3D24C09}" destId="{8CF4D9D1-3111-4D8A-8501-39EBF8582020}" srcOrd="1" destOrd="0" parTransId="{E302AA10-D6AE-4FA5-B0D5-63AC16691A8D}" sibTransId="{E35F1B6E-3350-4EB0-A27A-ECC7A01C4AAE}"/>
    <dgm:cxn modelId="{75F6BEFF-8480-4C7C-BF5C-25ABC2FA3AD3}" type="presOf" srcId="{F6355FC0-09EC-4106-9284-E75FA07B45EB}" destId="{82580F72-8CC2-43DA-9701-7600F7151987}" srcOrd="0" destOrd="0" presId="urn:microsoft.com/office/officeart/2005/8/layout/vList3"/>
    <dgm:cxn modelId="{069ACCA3-AFC0-4371-823A-C704BBC2140F}" type="presParOf" srcId="{1CC8A417-F801-48A7-9D7C-F7BE94800EC9}" destId="{79ECBF65-DE60-48D8-BA82-4E98B1D2DD8A}" srcOrd="0" destOrd="0" presId="urn:microsoft.com/office/officeart/2005/8/layout/vList3"/>
    <dgm:cxn modelId="{84EF300A-D64D-4341-9A35-DD027EEE146F}" type="presParOf" srcId="{79ECBF65-DE60-48D8-BA82-4E98B1D2DD8A}" destId="{469BFADA-46C1-46AE-A138-77666574AA3A}" srcOrd="0" destOrd="0" presId="urn:microsoft.com/office/officeart/2005/8/layout/vList3"/>
    <dgm:cxn modelId="{0AC2E9DE-9CA4-4CC6-BE45-FDB7A48719E6}" type="presParOf" srcId="{79ECBF65-DE60-48D8-BA82-4E98B1D2DD8A}" destId="{82580F72-8CC2-43DA-9701-7600F7151987}" srcOrd="1" destOrd="0" presId="urn:microsoft.com/office/officeart/2005/8/layout/vList3"/>
    <dgm:cxn modelId="{512B89E4-018C-4F55-8484-65DEE9CE33E5}" type="presParOf" srcId="{1CC8A417-F801-48A7-9D7C-F7BE94800EC9}" destId="{7B3F3EC0-AE01-4939-B114-D2C4D02819F8}" srcOrd="1" destOrd="0" presId="urn:microsoft.com/office/officeart/2005/8/layout/vList3"/>
    <dgm:cxn modelId="{3DF1D170-1C49-4B32-A588-F72F07DC055D}" type="presParOf" srcId="{1CC8A417-F801-48A7-9D7C-F7BE94800EC9}" destId="{0632BE43-C9B3-407A-AC89-DA190A272301}" srcOrd="2" destOrd="0" presId="urn:microsoft.com/office/officeart/2005/8/layout/vList3"/>
    <dgm:cxn modelId="{675B152F-EFEE-4309-B2E7-E51EBDEA21B7}" type="presParOf" srcId="{0632BE43-C9B3-407A-AC89-DA190A272301}" destId="{705E251A-F56A-4C99-AF12-F2415FF05BE3}" srcOrd="0" destOrd="0" presId="urn:microsoft.com/office/officeart/2005/8/layout/vList3"/>
    <dgm:cxn modelId="{232F5600-7E5C-4986-AB48-C5AF373CDA83}" type="presParOf" srcId="{0632BE43-C9B3-407A-AC89-DA190A272301}" destId="{35B118D8-95F9-4905-ACE4-C60BEFCF878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D8BF66-8891-4046-B2AC-DD0DB3D24C09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6355FC0-09EC-4106-9284-E75FA07B45E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endParaRPr lang="en-US" sz="3000" b="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1363FDF-E851-4550-8301-5127421E8970}" type="parTrans" cxnId="{509DA74E-9602-4386-ACEB-31DB05DB2EA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DDD7041-7945-47D1-B903-EFBF525DBB5D}" type="sibTrans" cxnId="{509DA74E-9602-4386-ACEB-31DB05DB2EA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CF4D9D1-3111-4D8A-8501-39EBF8582020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vi-VN" sz="3000" b="1" dirty="0">
              <a:solidFill>
                <a:schemeClr val="tx1"/>
              </a:solidFill>
              <a:latin typeface="Cambria" panose="02040503050406030204" pitchFamily="18" charset="0"/>
            </a:rPr>
            <a:t> </a:t>
          </a:r>
          <a:endParaRPr lang="en-US" sz="3000" b="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302AA10-D6AE-4FA5-B0D5-63AC16691A8D}" type="parTrans" cxnId="{EC7654BD-0DF1-493A-A078-AE29CEB37D8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5F1B6E-3350-4EB0-A27A-ECC7A01C4AAE}" type="sibTrans" cxnId="{EC7654BD-0DF1-493A-A078-AE29CEB37D8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CC8A417-F801-48A7-9D7C-F7BE94800EC9}" type="pres">
      <dgm:prSet presAssocID="{B2D8BF66-8891-4046-B2AC-DD0DB3D24C09}" presName="linearFlow" presStyleCnt="0">
        <dgm:presLayoutVars>
          <dgm:dir/>
          <dgm:resizeHandles val="exact"/>
        </dgm:presLayoutVars>
      </dgm:prSet>
      <dgm:spPr/>
    </dgm:pt>
    <dgm:pt modelId="{79ECBF65-DE60-48D8-BA82-4E98B1D2DD8A}" type="pres">
      <dgm:prSet presAssocID="{F6355FC0-09EC-4106-9284-E75FA07B45EB}" presName="composite" presStyleCnt="0"/>
      <dgm:spPr/>
    </dgm:pt>
    <dgm:pt modelId="{469BFADA-46C1-46AE-A138-77666574AA3A}" type="pres">
      <dgm:prSet presAssocID="{F6355FC0-09EC-4106-9284-E75FA07B45EB}" presName="imgShp" presStyleLbl="fgImgPlace1" presStyleIdx="0" presStyleCnt="2" custScaleX="75055" custScaleY="88795" custLinFactNeighborX="-63459" custLinFactNeighborY="-5664"/>
      <dgm:spPr>
        <a:blipFill rotWithShape="1">
          <a:blip xmlns:r="http://schemas.openxmlformats.org/officeDocument/2006/relationships" r:embed="rId1"/>
          <a:srcRect/>
          <a:stretch>
            <a:fillRect l="-4000" r="-4000"/>
          </a:stretch>
        </a:blipFill>
      </dgm:spPr>
    </dgm:pt>
    <dgm:pt modelId="{82580F72-8CC2-43DA-9701-7600F7151987}" type="pres">
      <dgm:prSet presAssocID="{F6355FC0-09EC-4106-9284-E75FA07B45EB}" presName="txShp" presStyleLbl="node1" presStyleIdx="0" presStyleCnt="2" custScaleX="142857" custScaleY="55452" custLinFactNeighborX="1793" custLinFactNeighborY="4101">
        <dgm:presLayoutVars>
          <dgm:bulletEnabled val="1"/>
        </dgm:presLayoutVars>
      </dgm:prSet>
      <dgm:spPr/>
    </dgm:pt>
    <dgm:pt modelId="{7B3F3EC0-AE01-4939-B114-D2C4D02819F8}" type="pres">
      <dgm:prSet presAssocID="{3DDD7041-7945-47D1-B903-EFBF525DBB5D}" presName="spacing" presStyleCnt="0"/>
      <dgm:spPr/>
    </dgm:pt>
    <dgm:pt modelId="{0632BE43-C9B3-407A-AC89-DA190A272301}" type="pres">
      <dgm:prSet presAssocID="{8CF4D9D1-3111-4D8A-8501-39EBF8582020}" presName="composite" presStyleCnt="0"/>
      <dgm:spPr/>
    </dgm:pt>
    <dgm:pt modelId="{705E251A-F56A-4C99-AF12-F2415FF05BE3}" type="pres">
      <dgm:prSet presAssocID="{8CF4D9D1-3111-4D8A-8501-39EBF8582020}" presName="imgShp" presStyleLbl="fgImgPlace1" presStyleIdx="1" presStyleCnt="2" custScaleX="73115" custScaleY="73324" custLinFactNeighborX="-59820" custLinFactNeighborY="1442"/>
      <dgm:spPr>
        <a:ln>
          <a:solidFill>
            <a:schemeClr val="bg1"/>
          </a:solidFill>
        </a:ln>
      </dgm:spPr>
    </dgm:pt>
    <dgm:pt modelId="{35B118D8-95F9-4905-ACE4-C60BEFCF878E}" type="pres">
      <dgm:prSet presAssocID="{8CF4D9D1-3111-4D8A-8501-39EBF8582020}" presName="txShp" presStyleLbl="node1" presStyleIdx="1" presStyleCnt="2" custScaleX="143293" custScaleY="49957" custLinFactNeighborX="1620" custLinFactNeighborY="1524">
        <dgm:presLayoutVars>
          <dgm:bulletEnabled val="1"/>
        </dgm:presLayoutVars>
      </dgm:prSet>
      <dgm:spPr/>
    </dgm:pt>
  </dgm:ptLst>
  <dgm:cxnLst>
    <dgm:cxn modelId="{50A3C60B-7D3B-49D8-B049-BC4A94237838}" type="presOf" srcId="{B2D8BF66-8891-4046-B2AC-DD0DB3D24C09}" destId="{1CC8A417-F801-48A7-9D7C-F7BE94800EC9}" srcOrd="0" destOrd="0" presId="urn:microsoft.com/office/officeart/2005/8/layout/vList3"/>
    <dgm:cxn modelId="{509DA74E-9602-4386-ACEB-31DB05DB2EAB}" srcId="{B2D8BF66-8891-4046-B2AC-DD0DB3D24C09}" destId="{F6355FC0-09EC-4106-9284-E75FA07B45EB}" srcOrd="0" destOrd="0" parTransId="{21363FDF-E851-4550-8301-5127421E8970}" sibTransId="{3DDD7041-7945-47D1-B903-EFBF525DBB5D}"/>
    <dgm:cxn modelId="{D06C148E-58D5-4377-8E9A-AEAC244191FA}" type="presOf" srcId="{8CF4D9D1-3111-4D8A-8501-39EBF8582020}" destId="{35B118D8-95F9-4905-ACE4-C60BEFCF878E}" srcOrd="0" destOrd="0" presId="urn:microsoft.com/office/officeart/2005/8/layout/vList3"/>
    <dgm:cxn modelId="{EC7654BD-0DF1-493A-A078-AE29CEB37D8C}" srcId="{B2D8BF66-8891-4046-B2AC-DD0DB3D24C09}" destId="{8CF4D9D1-3111-4D8A-8501-39EBF8582020}" srcOrd="1" destOrd="0" parTransId="{E302AA10-D6AE-4FA5-B0D5-63AC16691A8D}" sibTransId="{E35F1B6E-3350-4EB0-A27A-ECC7A01C4AAE}"/>
    <dgm:cxn modelId="{75F6BEFF-8480-4C7C-BF5C-25ABC2FA3AD3}" type="presOf" srcId="{F6355FC0-09EC-4106-9284-E75FA07B45EB}" destId="{82580F72-8CC2-43DA-9701-7600F7151987}" srcOrd="0" destOrd="0" presId="urn:microsoft.com/office/officeart/2005/8/layout/vList3"/>
    <dgm:cxn modelId="{069ACCA3-AFC0-4371-823A-C704BBC2140F}" type="presParOf" srcId="{1CC8A417-F801-48A7-9D7C-F7BE94800EC9}" destId="{79ECBF65-DE60-48D8-BA82-4E98B1D2DD8A}" srcOrd="0" destOrd="0" presId="urn:microsoft.com/office/officeart/2005/8/layout/vList3"/>
    <dgm:cxn modelId="{84EF300A-D64D-4341-9A35-DD027EEE146F}" type="presParOf" srcId="{79ECBF65-DE60-48D8-BA82-4E98B1D2DD8A}" destId="{469BFADA-46C1-46AE-A138-77666574AA3A}" srcOrd="0" destOrd="0" presId="urn:microsoft.com/office/officeart/2005/8/layout/vList3"/>
    <dgm:cxn modelId="{0AC2E9DE-9CA4-4CC6-BE45-FDB7A48719E6}" type="presParOf" srcId="{79ECBF65-DE60-48D8-BA82-4E98B1D2DD8A}" destId="{82580F72-8CC2-43DA-9701-7600F7151987}" srcOrd="1" destOrd="0" presId="urn:microsoft.com/office/officeart/2005/8/layout/vList3"/>
    <dgm:cxn modelId="{512B89E4-018C-4F55-8484-65DEE9CE33E5}" type="presParOf" srcId="{1CC8A417-F801-48A7-9D7C-F7BE94800EC9}" destId="{7B3F3EC0-AE01-4939-B114-D2C4D02819F8}" srcOrd="1" destOrd="0" presId="urn:microsoft.com/office/officeart/2005/8/layout/vList3"/>
    <dgm:cxn modelId="{3DF1D170-1C49-4B32-A588-F72F07DC055D}" type="presParOf" srcId="{1CC8A417-F801-48A7-9D7C-F7BE94800EC9}" destId="{0632BE43-C9B3-407A-AC89-DA190A272301}" srcOrd="2" destOrd="0" presId="urn:microsoft.com/office/officeart/2005/8/layout/vList3"/>
    <dgm:cxn modelId="{675B152F-EFEE-4309-B2E7-E51EBDEA21B7}" type="presParOf" srcId="{0632BE43-C9B3-407A-AC89-DA190A272301}" destId="{705E251A-F56A-4C99-AF12-F2415FF05BE3}" srcOrd="0" destOrd="0" presId="urn:microsoft.com/office/officeart/2005/8/layout/vList3"/>
    <dgm:cxn modelId="{232F5600-7E5C-4986-AB48-C5AF373CDA83}" type="presParOf" srcId="{0632BE43-C9B3-407A-AC89-DA190A272301}" destId="{35B118D8-95F9-4905-ACE4-C60BEFCF878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80F72-8CC2-43DA-9701-7600F7151987}">
      <dsp:nvSpPr>
        <dsp:cNvPr id="0" name=""/>
        <dsp:cNvSpPr/>
      </dsp:nvSpPr>
      <dsp:spPr>
        <a:xfrm rot="10800000">
          <a:off x="327773" y="330951"/>
          <a:ext cx="8433148" cy="880878"/>
        </a:xfrm>
        <a:prstGeom prst="homePlat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0503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endParaRPr lang="en-US" sz="3000" b="0" kern="1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547992" y="330951"/>
        <a:ext cx="8212929" cy="880878"/>
      </dsp:txXfrm>
    </dsp:sp>
    <dsp:sp modelId="{469BFADA-46C1-46AE-A138-77666574AA3A}">
      <dsp:nvSpPr>
        <dsp:cNvPr id="0" name=""/>
        <dsp:cNvSpPr/>
      </dsp:nvSpPr>
      <dsp:spPr>
        <a:xfrm>
          <a:off x="0" y="0"/>
          <a:ext cx="1192280" cy="1410545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118D8-95F9-4905-ACE4-C60BEFCF878E}">
      <dsp:nvSpPr>
        <dsp:cNvPr id="0" name=""/>
        <dsp:cNvSpPr/>
      </dsp:nvSpPr>
      <dsp:spPr>
        <a:xfrm rot="10800000">
          <a:off x="304692" y="2018554"/>
          <a:ext cx="8458886" cy="793587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0503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000" b="1" kern="1200" dirty="0">
              <a:solidFill>
                <a:schemeClr val="tx1"/>
              </a:solidFill>
              <a:latin typeface="Cambria" panose="02040503050406030204" pitchFamily="18" charset="0"/>
            </a:rPr>
            <a:t> </a:t>
          </a:r>
          <a:endParaRPr lang="en-US" sz="3000" b="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503089" y="2018554"/>
        <a:ext cx="8260489" cy="793587"/>
      </dsp:txXfrm>
    </dsp:sp>
    <dsp:sp modelId="{705E251A-F56A-4C99-AF12-F2415FF05BE3}">
      <dsp:nvSpPr>
        <dsp:cNvPr id="0" name=""/>
        <dsp:cNvSpPr/>
      </dsp:nvSpPr>
      <dsp:spPr>
        <a:xfrm>
          <a:off x="0" y="1809719"/>
          <a:ext cx="1161462" cy="1164782"/>
        </a:xfrm>
        <a:prstGeom prst="ellipse">
          <a:avLst/>
        </a:prstGeom>
        <a:solidFill>
          <a:schemeClr val="accent4">
            <a:tint val="50000"/>
            <a:hueOff val="11153610"/>
            <a:satOff val="38299"/>
            <a:lumOff val="21489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80F72-8CC2-43DA-9701-7600F7151987}">
      <dsp:nvSpPr>
        <dsp:cNvPr id="0" name=""/>
        <dsp:cNvSpPr/>
      </dsp:nvSpPr>
      <dsp:spPr>
        <a:xfrm rot="10800000">
          <a:off x="327773" y="330951"/>
          <a:ext cx="8433148" cy="880878"/>
        </a:xfrm>
        <a:prstGeom prst="homePlat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0503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endParaRPr lang="en-US" sz="3000" b="0" kern="1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547992" y="330951"/>
        <a:ext cx="8212929" cy="880878"/>
      </dsp:txXfrm>
    </dsp:sp>
    <dsp:sp modelId="{469BFADA-46C1-46AE-A138-77666574AA3A}">
      <dsp:nvSpPr>
        <dsp:cNvPr id="0" name=""/>
        <dsp:cNvSpPr/>
      </dsp:nvSpPr>
      <dsp:spPr>
        <a:xfrm>
          <a:off x="0" y="0"/>
          <a:ext cx="1192280" cy="1410545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118D8-95F9-4905-ACE4-C60BEFCF878E}">
      <dsp:nvSpPr>
        <dsp:cNvPr id="0" name=""/>
        <dsp:cNvSpPr/>
      </dsp:nvSpPr>
      <dsp:spPr>
        <a:xfrm rot="10800000">
          <a:off x="304692" y="2018554"/>
          <a:ext cx="8458886" cy="793587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0503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000" b="1" kern="1200" dirty="0">
              <a:solidFill>
                <a:schemeClr val="tx1"/>
              </a:solidFill>
              <a:latin typeface="Cambria" panose="02040503050406030204" pitchFamily="18" charset="0"/>
            </a:rPr>
            <a:t> </a:t>
          </a:r>
          <a:endParaRPr lang="en-US" sz="3000" b="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503089" y="2018554"/>
        <a:ext cx="8260489" cy="793587"/>
      </dsp:txXfrm>
    </dsp:sp>
    <dsp:sp modelId="{705E251A-F56A-4C99-AF12-F2415FF05BE3}">
      <dsp:nvSpPr>
        <dsp:cNvPr id="0" name=""/>
        <dsp:cNvSpPr/>
      </dsp:nvSpPr>
      <dsp:spPr>
        <a:xfrm>
          <a:off x="0" y="1809719"/>
          <a:ext cx="1161462" cy="1164782"/>
        </a:xfrm>
        <a:prstGeom prst="ellipse">
          <a:avLst/>
        </a:prstGeom>
        <a:solidFill>
          <a:schemeClr val="accent4">
            <a:tint val="50000"/>
            <a:hueOff val="11153610"/>
            <a:satOff val="38299"/>
            <a:lumOff val="21489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7BB2F-F238-46A5-8D0B-ADB160B78A22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354D9-B92F-4D75-87D6-631EF1DF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C45007-EE5B-46EB-B106-F7D891A2892C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810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dbe27df8ec_0_2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dbe27df8ec_0_2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C45007-EE5B-46EB-B106-F7D891A2892C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91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BE9E9-D73E-4C36-877E-7F9F0C034D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C64D5-4296-4EAD-BAE6-E9E1221AB5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62CB5-617C-44CE-8D9F-A06CC989EF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E795E-DF1B-4886-B812-044F342558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BE9E9-D73E-4C36-877E-7F9F0C034D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22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091952-2E75-4342-BBE5-6083C78557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57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A4988-6040-4F59-ABA6-800DEDF0EE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24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039541-CE7E-4680-888C-70056322B4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27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4EC7A8-AC65-4CD1-BE59-60B1B14457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2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3A4D2-16DA-4816-8751-EBD38C546B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61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C2D2C-91B1-4856-BEB2-97732C78ED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0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091952-2E75-4342-BBE5-6083C78557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D1D70D-8C9D-49BB-B8E9-5DB3097074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82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7DD323-B3F3-480F-910C-80F74D7B0C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05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C64D5-4296-4EAD-BAE6-E9E1221AB5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74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62CB5-617C-44CE-8D9F-A06CC989EF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01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E795E-DF1B-4886-B812-044F342558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11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548667"/>
            <a:ext cx="7704000" cy="459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0" name="Google Shape;80;p4"/>
          <p:cNvGrpSpPr/>
          <p:nvPr/>
        </p:nvGrpSpPr>
        <p:grpSpPr>
          <a:xfrm>
            <a:off x="218314" y="362551"/>
            <a:ext cx="8622025" cy="6219517"/>
            <a:chOff x="218313" y="271913"/>
            <a:chExt cx="8622025" cy="4664638"/>
          </a:xfrm>
        </p:grpSpPr>
        <p:sp>
          <p:nvSpPr>
            <p:cNvPr id="81" name="Google Shape;81;p4"/>
            <p:cNvSpPr/>
            <p:nvPr/>
          </p:nvSpPr>
          <p:spPr>
            <a:xfrm rot="10800000">
              <a:off x="7210750" y="779413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rot="10800000">
              <a:off x="7857738" y="40535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4" y="0"/>
                  </a:moveTo>
                  <a:cubicBezTo>
                    <a:pt x="1424" y="0"/>
                    <a:pt x="519" y="684"/>
                    <a:pt x="280" y="1699"/>
                  </a:cubicBezTo>
                  <a:cubicBezTo>
                    <a:pt x="0" y="2884"/>
                    <a:pt x="733" y="4071"/>
                    <a:pt x="1918" y="4351"/>
                  </a:cubicBezTo>
                  <a:cubicBezTo>
                    <a:pt x="2088" y="4391"/>
                    <a:pt x="2258" y="4410"/>
                    <a:pt x="2425" y="4410"/>
                  </a:cubicBezTo>
                  <a:cubicBezTo>
                    <a:pt x="3425" y="4410"/>
                    <a:pt x="4331" y="3727"/>
                    <a:pt x="4570" y="2712"/>
                  </a:cubicBezTo>
                  <a:cubicBezTo>
                    <a:pt x="4850" y="1527"/>
                    <a:pt x="4116" y="339"/>
                    <a:pt x="2932" y="60"/>
                  </a:cubicBezTo>
                  <a:cubicBezTo>
                    <a:pt x="2762" y="19"/>
                    <a:pt x="2591" y="0"/>
                    <a:pt x="24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rot="10800000">
              <a:off x="1363138" y="28350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rot="10800000">
              <a:off x="429563" y="1409825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rot="10800000">
              <a:off x="8585713" y="271913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rot="10800000">
              <a:off x="362488" y="271925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10800000">
              <a:off x="232238" y="4486663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rot="10800000">
              <a:off x="8585713" y="88805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rot="10800000">
              <a:off x="218313" y="896750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rot="10800000">
              <a:off x="1159638" y="4700025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 rot="10800000">
              <a:off x="719988" y="4826275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5287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A4988-6040-4F59-ABA6-800DEDF0EE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039541-CE7E-4680-888C-70056322B4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4EC7A8-AC65-4CD1-BE59-60B1B14457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3A4D2-16DA-4816-8751-EBD38C546B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C2D2C-91B1-4856-BEB2-97732C78E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D1D70D-8C9D-49BB-B8E9-5DB3097074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7DD323-B3F3-480F-910C-80F74D7B0C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48A4111-F7F4-4199-B46F-902E8419437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48A4111-F7F4-4199-B46F-902E841943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1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0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3.png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pn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7 tuyệt kỹ làm slide siêu đẹp để thuyết trình thành công - Mẫu Slide  Powerpoint Miễn Phí | Mẫu Slide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650" y="3771900"/>
            <a:ext cx="828675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TOÁN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5638413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ĐỒNG HỒ</a:t>
            </a:r>
          </a:p>
        </p:txBody>
      </p:sp>
    </p:spTree>
    <p:extLst>
      <p:ext uri="{BB962C8B-B14F-4D97-AF65-F5344CB8AC3E}">
        <p14:creationId xmlns:p14="http://schemas.microsoft.com/office/powerpoint/2010/main" val="326611924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4"/>
          <p:cNvSpPr>
            <a:spLocks noChangeArrowheads="1"/>
          </p:cNvSpPr>
          <p:nvPr/>
        </p:nvSpPr>
        <p:spPr bwMode="auto">
          <a:xfrm>
            <a:off x="381000" y="152400"/>
            <a:ext cx="685800" cy="68580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219200" y="22860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Đồng hồ chỉ mấy giờ ?</a:t>
            </a:r>
          </a:p>
        </p:txBody>
      </p:sp>
      <p:grpSp>
        <p:nvGrpSpPr>
          <p:cNvPr id="8196" name="Group 8"/>
          <p:cNvGrpSpPr>
            <a:grpSpLocks/>
          </p:cNvGrpSpPr>
          <p:nvPr/>
        </p:nvGrpSpPr>
        <p:grpSpPr bwMode="auto">
          <a:xfrm>
            <a:off x="762000" y="1066800"/>
            <a:ext cx="1752600" cy="1447800"/>
            <a:chOff x="480" y="864"/>
            <a:chExt cx="1104" cy="912"/>
          </a:xfrm>
        </p:grpSpPr>
        <p:sp>
          <p:nvSpPr>
            <p:cNvPr id="8278" name="AutoShape 6"/>
            <p:cNvSpPr>
              <a:spLocks noChangeArrowheads="1"/>
            </p:cNvSpPr>
            <p:nvPr/>
          </p:nvSpPr>
          <p:spPr bwMode="auto">
            <a:xfrm>
              <a:off x="480" y="864"/>
              <a:ext cx="1104" cy="912"/>
            </a:xfrm>
            <a:prstGeom prst="roundRect">
              <a:avLst>
                <a:gd name="adj" fmla="val 33037"/>
              </a:avLst>
            </a:prstGeom>
            <a:solidFill>
              <a:srgbClr val="0000FF"/>
            </a:solidFill>
            <a:ln w="38100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79" name="AutoShape 7"/>
            <p:cNvSpPr>
              <a:spLocks noChangeArrowheads="1"/>
            </p:cNvSpPr>
            <p:nvPr/>
          </p:nvSpPr>
          <p:spPr bwMode="auto">
            <a:xfrm>
              <a:off x="528" y="912"/>
              <a:ext cx="1008" cy="816"/>
            </a:xfrm>
            <a:prstGeom prst="roundRect">
              <a:avLst>
                <a:gd name="adj" fmla="val 33037"/>
              </a:avLst>
            </a:prstGeom>
            <a:solidFill>
              <a:srgbClr val="33CCFF"/>
            </a:solidFill>
            <a:ln w="28575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066800" y="1447800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5:20</a:t>
            </a:r>
          </a:p>
        </p:txBody>
      </p:sp>
      <p:grpSp>
        <p:nvGrpSpPr>
          <p:cNvPr id="8198" name="Group 16"/>
          <p:cNvGrpSpPr>
            <a:grpSpLocks/>
          </p:cNvGrpSpPr>
          <p:nvPr/>
        </p:nvGrpSpPr>
        <p:grpSpPr bwMode="auto">
          <a:xfrm>
            <a:off x="1676400" y="2133600"/>
            <a:ext cx="381000" cy="76200"/>
            <a:chOff x="1152" y="2352"/>
            <a:chExt cx="240" cy="48"/>
          </a:xfrm>
        </p:grpSpPr>
        <p:sp>
          <p:nvSpPr>
            <p:cNvPr id="8275" name="Oval 13"/>
            <p:cNvSpPr>
              <a:spLocks noChangeArrowheads="1"/>
            </p:cNvSpPr>
            <p:nvPr/>
          </p:nvSpPr>
          <p:spPr bwMode="auto">
            <a:xfrm>
              <a:off x="1152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76" name="Oval 14"/>
            <p:cNvSpPr>
              <a:spLocks noChangeArrowheads="1"/>
            </p:cNvSpPr>
            <p:nvPr/>
          </p:nvSpPr>
          <p:spPr bwMode="auto">
            <a:xfrm>
              <a:off x="1248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77" name="Oval 15"/>
            <p:cNvSpPr>
              <a:spLocks noChangeArrowheads="1"/>
            </p:cNvSpPr>
            <p:nvPr/>
          </p:nvSpPr>
          <p:spPr bwMode="auto">
            <a:xfrm>
              <a:off x="1344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8199" name="Group 24"/>
          <p:cNvGrpSpPr>
            <a:grpSpLocks/>
          </p:cNvGrpSpPr>
          <p:nvPr/>
        </p:nvGrpSpPr>
        <p:grpSpPr bwMode="auto">
          <a:xfrm>
            <a:off x="1066800" y="2057400"/>
            <a:ext cx="228600" cy="228600"/>
            <a:chOff x="624" y="2448"/>
            <a:chExt cx="144" cy="144"/>
          </a:xfrm>
        </p:grpSpPr>
        <p:sp>
          <p:nvSpPr>
            <p:cNvPr id="8273" name="Rectangle 21"/>
            <p:cNvSpPr>
              <a:spLocks noChangeArrowheads="1"/>
            </p:cNvSpPr>
            <p:nvPr/>
          </p:nvSpPr>
          <p:spPr bwMode="auto">
            <a:xfrm>
              <a:off x="624" y="2448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74" name="Rectangle 22"/>
            <p:cNvSpPr>
              <a:spLocks noChangeArrowheads="1"/>
            </p:cNvSpPr>
            <p:nvPr/>
          </p:nvSpPr>
          <p:spPr bwMode="auto">
            <a:xfrm>
              <a:off x="624" y="2544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8200" name="Text Box 28"/>
          <p:cNvSpPr txBox="1">
            <a:spLocks noChangeArrowheads="1"/>
          </p:cNvSpPr>
          <p:nvPr/>
        </p:nvSpPr>
        <p:spPr bwMode="auto">
          <a:xfrm>
            <a:off x="457200" y="23161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A</a:t>
            </a: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733800" y="1066800"/>
            <a:ext cx="1752600" cy="1447800"/>
            <a:chOff x="480" y="864"/>
            <a:chExt cx="1104" cy="912"/>
          </a:xfrm>
        </p:grpSpPr>
        <p:sp>
          <p:nvSpPr>
            <p:cNvPr id="8271" name="AutoShape 32"/>
            <p:cNvSpPr>
              <a:spLocks noChangeArrowheads="1"/>
            </p:cNvSpPr>
            <p:nvPr/>
          </p:nvSpPr>
          <p:spPr bwMode="auto">
            <a:xfrm>
              <a:off x="480" y="864"/>
              <a:ext cx="1104" cy="912"/>
            </a:xfrm>
            <a:prstGeom prst="roundRect">
              <a:avLst>
                <a:gd name="adj" fmla="val 33037"/>
              </a:avLst>
            </a:prstGeom>
            <a:solidFill>
              <a:srgbClr val="0000FF"/>
            </a:solidFill>
            <a:ln w="38100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72" name="AutoShape 33"/>
            <p:cNvSpPr>
              <a:spLocks noChangeArrowheads="1"/>
            </p:cNvSpPr>
            <p:nvPr/>
          </p:nvSpPr>
          <p:spPr bwMode="auto">
            <a:xfrm>
              <a:off x="528" y="912"/>
              <a:ext cx="1008" cy="816"/>
            </a:xfrm>
            <a:prstGeom prst="roundRect">
              <a:avLst>
                <a:gd name="adj" fmla="val 33037"/>
              </a:avLst>
            </a:prstGeom>
            <a:solidFill>
              <a:srgbClr val="33CCFF"/>
            </a:solidFill>
            <a:ln w="28575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4038600" y="1447800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9:15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48200" y="2133600"/>
            <a:ext cx="381000" cy="76200"/>
            <a:chOff x="1152" y="2352"/>
            <a:chExt cx="240" cy="48"/>
          </a:xfrm>
        </p:grpSpPr>
        <p:sp>
          <p:nvSpPr>
            <p:cNvPr id="8268" name="Oval 36"/>
            <p:cNvSpPr>
              <a:spLocks noChangeArrowheads="1"/>
            </p:cNvSpPr>
            <p:nvPr/>
          </p:nvSpPr>
          <p:spPr bwMode="auto">
            <a:xfrm>
              <a:off x="1152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69" name="Oval 37"/>
            <p:cNvSpPr>
              <a:spLocks noChangeArrowheads="1"/>
            </p:cNvSpPr>
            <p:nvPr/>
          </p:nvSpPr>
          <p:spPr bwMode="auto">
            <a:xfrm>
              <a:off x="1248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70" name="Oval 38"/>
            <p:cNvSpPr>
              <a:spLocks noChangeArrowheads="1"/>
            </p:cNvSpPr>
            <p:nvPr/>
          </p:nvSpPr>
          <p:spPr bwMode="auto">
            <a:xfrm>
              <a:off x="1344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4038600" y="2057400"/>
            <a:ext cx="228600" cy="228600"/>
            <a:chOff x="624" y="2448"/>
            <a:chExt cx="144" cy="144"/>
          </a:xfrm>
        </p:grpSpPr>
        <p:sp>
          <p:nvSpPr>
            <p:cNvPr id="8266" name="Rectangle 40"/>
            <p:cNvSpPr>
              <a:spLocks noChangeArrowheads="1"/>
            </p:cNvSpPr>
            <p:nvPr/>
          </p:nvSpPr>
          <p:spPr bwMode="auto">
            <a:xfrm>
              <a:off x="624" y="2448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67" name="Rectangle 41"/>
            <p:cNvSpPr>
              <a:spLocks noChangeArrowheads="1"/>
            </p:cNvSpPr>
            <p:nvPr/>
          </p:nvSpPr>
          <p:spPr bwMode="auto">
            <a:xfrm>
              <a:off x="624" y="2544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3834" name="Text Box 42"/>
          <p:cNvSpPr txBox="1">
            <a:spLocks noChangeArrowheads="1"/>
          </p:cNvSpPr>
          <p:nvPr/>
        </p:nvSpPr>
        <p:spPr bwMode="auto">
          <a:xfrm>
            <a:off x="3429000" y="23161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B</a:t>
            </a:r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6553200" y="1066800"/>
            <a:ext cx="1752600" cy="1447800"/>
            <a:chOff x="480" y="864"/>
            <a:chExt cx="1104" cy="912"/>
          </a:xfrm>
        </p:grpSpPr>
        <p:sp>
          <p:nvSpPr>
            <p:cNvPr id="8264" name="AutoShape 45"/>
            <p:cNvSpPr>
              <a:spLocks noChangeArrowheads="1"/>
            </p:cNvSpPr>
            <p:nvPr/>
          </p:nvSpPr>
          <p:spPr bwMode="auto">
            <a:xfrm>
              <a:off x="480" y="864"/>
              <a:ext cx="1104" cy="912"/>
            </a:xfrm>
            <a:prstGeom prst="roundRect">
              <a:avLst>
                <a:gd name="adj" fmla="val 33037"/>
              </a:avLst>
            </a:prstGeom>
            <a:solidFill>
              <a:srgbClr val="0000FF"/>
            </a:solidFill>
            <a:ln w="38100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65" name="AutoShape 46"/>
            <p:cNvSpPr>
              <a:spLocks noChangeArrowheads="1"/>
            </p:cNvSpPr>
            <p:nvPr/>
          </p:nvSpPr>
          <p:spPr bwMode="auto">
            <a:xfrm>
              <a:off x="528" y="912"/>
              <a:ext cx="1008" cy="816"/>
            </a:xfrm>
            <a:prstGeom prst="roundRect">
              <a:avLst>
                <a:gd name="adj" fmla="val 33037"/>
              </a:avLst>
            </a:prstGeom>
            <a:solidFill>
              <a:srgbClr val="33CCFF"/>
            </a:solidFill>
            <a:ln w="28575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3839" name="Rectangle 47"/>
          <p:cNvSpPr>
            <a:spLocks noChangeArrowheads="1"/>
          </p:cNvSpPr>
          <p:nvPr/>
        </p:nvSpPr>
        <p:spPr bwMode="auto">
          <a:xfrm>
            <a:off x="6858000" y="1447800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12:35</a:t>
            </a:r>
          </a:p>
        </p:txBody>
      </p: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7467600" y="2133600"/>
            <a:ext cx="381000" cy="76200"/>
            <a:chOff x="1152" y="2352"/>
            <a:chExt cx="240" cy="48"/>
          </a:xfrm>
        </p:grpSpPr>
        <p:sp>
          <p:nvSpPr>
            <p:cNvPr id="8261" name="Oval 49"/>
            <p:cNvSpPr>
              <a:spLocks noChangeArrowheads="1"/>
            </p:cNvSpPr>
            <p:nvPr/>
          </p:nvSpPr>
          <p:spPr bwMode="auto">
            <a:xfrm>
              <a:off x="1152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62" name="Oval 50"/>
            <p:cNvSpPr>
              <a:spLocks noChangeArrowheads="1"/>
            </p:cNvSpPr>
            <p:nvPr/>
          </p:nvSpPr>
          <p:spPr bwMode="auto">
            <a:xfrm>
              <a:off x="1248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63" name="Oval 51"/>
            <p:cNvSpPr>
              <a:spLocks noChangeArrowheads="1"/>
            </p:cNvSpPr>
            <p:nvPr/>
          </p:nvSpPr>
          <p:spPr bwMode="auto">
            <a:xfrm>
              <a:off x="1344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6858000" y="2057400"/>
            <a:ext cx="228600" cy="228600"/>
            <a:chOff x="624" y="2448"/>
            <a:chExt cx="144" cy="144"/>
          </a:xfrm>
        </p:grpSpPr>
        <p:sp>
          <p:nvSpPr>
            <p:cNvPr id="8259" name="Rectangle 53"/>
            <p:cNvSpPr>
              <a:spLocks noChangeArrowheads="1"/>
            </p:cNvSpPr>
            <p:nvPr/>
          </p:nvSpPr>
          <p:spPr bwMode="auto">
            <a:xfrm>
              <a:off x="624" y="2448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60" name="Rectangle 54"/>
            <p:cNvSpPr>
              <a:spLocks noChangeArrowheads="1"/>
            </p:cNvSpPr>
            <p:nvPr/>
          </p:nvSpPr>
          <p:spPr bwMode="auto">
            <a:xfrm>
              <a:off x="624" y="2544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3847" name="Text Box 55"/>
          <p:cNvSpPr txBox="1">
            <a:spLocks noChangeArrowheads="1"/>
          </p:cNvSpPr>
          <p:nvPr/>
        </p:nvSpPr>
        <p:spPr bwMode="auto">
          <a:xfrm>
            <a:off x="6248400" y="23161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C</a:t>
            </a:r>
          </a:p>
        </p:txBody>
      </p: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762000" y="4038600"/>
            <a:ext cx="1752600" cy="1447800"/>
            <a:chOff x="480" y="864"/>
            <a:chExt cx="1104" cy="912"/>
          </a:xfrm>
        </p:grpSpPr>
        <p:sp>
          <p:nvSpPr>
            <p:cNvPr id="8257" name="AutoShape 58"/>
            <p:cNvSpPr>
              <a:spLocks noChangeArrowheads="1"/>
            </p:cNvSpPr>
            <p:nvPr/>
          </p:nvSpPr>
          <p:spPr bwMode="auto">
            <a:xfrm>
              <a:off x="480" y="864"/>
              <a:ext cx="1104" cy="912"/>
            </a:xfrm>
            <a:prstGeom prst="roundRect">
              <a:avLst>
                <a:gd name="adj" fmla="val 33037"/>
              </a:avLst>
            </a:prstGeom>
            <a:solidFill>
              <a:srgbClr val="0000FF"/>
            </a:solidFill>
            <a:ln w="38100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58" name="AutoShape 59"/>
            <p:cNvSpPr>
              <a:spLocks noChangeArrowheads="1"/>
            </p:cNvSpPr>
            <p:nvPr/>
          </p:nvSpPr>
          <p:spPr bwMode="auto">
            <a:xfrm>
              <a:off x="528" y="912"/>
              <a:ext cx="1008" cy="816"/>
            </a:xfrm>
            <a:prstGeom prst="roundRect">
              <a:avLst>
                <a:gd name="adj" fmla="val 33037"/>
              </a:avLst>
            </a:prstGeom>
            <a:solidFill>
              <a:srgbClr val="33CCFF"/>
            </a:solidFill>
            <a:ln w="28575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3852" name="Rectangle 60"/>
          <p:cNvSpPr>
            <a:spLocks noChangeArrowheads="1"/>
          </p:cNvSpPr>
          <p:nvPr/>
        </p:nvSpPr>
        <p:spPr bwMode="auto">
          <a:xfrm>
            <a:off x="1066800" y="4419600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14:05</a:t>
            </a:r>
          </a:p>
        </p:txBody>
      </p:sp>
      <p:grpSp>
        <p:nvGrpSpPr>
          <p:cNvPr id="12" name="Group 61"/>
          <p:cNvGrpSpPr>
            <a:grpSpLocks/>
          </p:cNvGrpSpPr>
          <p:nvPr/>
        </p:nvGrpSpPr>
        <p:grpSpPr bwMode="auto">
          <a:xfrm>
            <a:off x="1676400" y="5105400"/>
            <a:ext cx="381000" cy="76200"/>
            <a:chOff x="1152" y="2352"/>
            <a:chExt cx="240" cy="48"/>
          </a:xfrm>
        </p:grpSpPr>
        <p:sp>
          <p:nvSpPr>
            <p:cNvPr id="8254" name="Oval 62"/>
            <p:cNvSpPr>
              <a:spLocks noChangeArrowheads="1"/>
            </p:cNvSpPr>
            <p:nvPr/>
          </p:nvSpPr>
          <p:spPr bwMode="auto">
            <a:xfrm>
              <a:off x="1152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55" name="Oval 63"/>
            <p:cNvSpPr>
              <a:spLocks noChangeArrowheads="1"/>
            </p:cNvSpPr>
            <p:nvPr/>
          </p:nvSpPr>
          <p:spPr bwMode="auto">
            <a:xfrm>
              <a:off x="1248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56" name="Oval 64"/>
            <p:cNvSpPr>
              <a:spLocks noChangeArrowheads="1"/>
            </p:cNvSpPr>
            <p:nvPr/>
          </p:nvSpPr>
          <p:spPr bwMode="auto">
            <a:xfrm>
              <a:off x="1344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13" name="Group 65"/>
          <p:cNvGrpSpPr>
            <a:grpSpLocks/>
          </p:cNvGrpSpPr>
          <p:nvPr/>
        </p:nvGrpSpPr>
        <p:grpSpPr bwMode="auto">
          <a:xfrm>
            <a:off x="1066800" y="5029200"/>
            <a:ext cx="228600" cy="228600"/>
            <a:chOff x="624" y="2448"/>
            <a:chExt cx="144" cy="144"/>
          </a:xfrm>
        </p:grpSpPr>
        <p:sp>
          <p:nvSpPr>
            <p:cNvPr id="8252" name="Rectangle 66"/>
            <p:cNvSpPr>
              <a:spLocks noChangeArrowheads="1"/>
            </p:cNvSpPr>
            <p:nvPr/>
          </p:nvSpPr>
          <p:spPr bwMode="auto">
            <a:xfrm>
              <a:off x="624" y="2448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53" name="Rectangle 67"/>
            <p:cNvSpPr>
              <a:spLocks noChangeArrowheads="1"/>
            </p:cNvSpPr>
            <p:nvPr/>
          </p:nvSpPr>
          <p:spPr bwMode="auto">
            <a:xfrm>
              <a:off x="624" y="2544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3860" name="Text Box 68"/>
          <p:cNvSpPr txBox="1">
            <a:spLocks noChangeArrowheads="1"/>
          </p:cNvSpPr>
          <p:nvPr/>
        </p:nvSpPr>
        <p:spPr bwMode="auto">
          <a:xfrm>
            <a:off x="457200" y="52879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D</a:t>
            </a:r>
          </a:p>
        </p:txBody>
      </p:sp>
      <p:grpSp>
        <p:nvGrpSpPr>
          <p:cNvPr id="14" name="Group 70"/>
          <p:cNvGrpSpPr>
            <a:grpSpLocks/>
          </p:cNvGrpSpPr>
          <p:nvPr/>
        </p:nvGrpSpPr>
        <p:grpSpPr bwMode="auto">
          <a:xfrm>
            <a:off x="3733800" y="4038600"/>
            <a:ext cx="1752600" cy="1447800"/>
            <a:chOff x="480" y="864"/>
            <a:chExt cx="1104" cy="912"/>
          </a:xfrm>
        </p:grpSpPr>
        <p:sp>
          <p:nvSpPr>
            <p:cNvPr id="8250" name="AutoShape 71"/>
            <p:cNvSpPr>
              <a:spLocks noChangeArrowheads="1"/>
            </p:cNvSpPr>
            <p:nvPr/>
          </p:nvSpPr>
          <p:spPr bwMode="auto">
            <a:xfrm>
              <a:off x="480" y="864"/>
              <a:ext cx="1104" cy="912"/>
            </a:xfrm>
            <a:prstGeom prst="roundRect">
              <a:avLst>
                <a:gd name="adj" fmla="val 33037"/>
              </a:avLst>
            </a:prstGeom>
            <a:solidFill>
              <a:srgbClr val="0000FF"/>
            </a:solidFill>
            <a:ln w="38100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51" name="AutoShape 72"/>
            <p:cNvSpPr>
              <a:spLocks noChangeArrowheads="1"/>
            </p:cNvSpPr>
            <p:nvPr/>
          </p:nvSpPr>
          <p:spPr bwMode="auto">
            <a:xfrm>
              <a:off x="528" y="912"/>
              <a:ext cx="1008" cy="816"/>
            </a:xfrm>
            <a:prstGeom prst="roundRect">
              <a:avLst>
                <a:gd name="adj" fmla="val 33037"/>
              </a:avLst>
            </a:prstGeom>
            <a:solidFill>
              <a:srgbClr val="33CCFF"/>
            </a:solidFill>
            <a:ln w="28575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3865" name="Rectangle 73"/>
          <p:cNvSpPr>
            <a:spLocks noChangeArrowheads="1"/>
          </p:cNvSpPr>
          <p:nvPr/>
        </p:nvSpPr>
        <p:spPr bwMode="auto">
          <a:xfrm>
            <a:off x="4038600" y="4419600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17:30</a:t>
            </a:r>
          </a:p>
        </p:txBody>
      </p:sp>
      <p:grpSp>
        <p:nvGrpSpPr>
          <p:cNvPr id="15" name="Group 74"/>
          <p:cNvGrpSpPr>
            <a:grpSpLocks/>
          </p:cNvGrpSpPr>
          <p:nvPr/>
        </p:nvGrpSpPr>
        <p:grpSpPr bwMode="auto">
          <a:xfrm>
            <a:off x="4648200" y="5105400"/>
            <a:ext cx="381000" cy="76200"/>
            <a:chOff x="1152" y="2352"/>
            <a:chExt cx="240" cy="48"/>
          </a:xfrm>
        </p:grpSpPr>
        <p:sp>
          <p:nvSpPr>
            <p:cNvPr id="8247" name="Oval 75"/>
            <p:cNvSpPr>
              <a:spLocks noChangeArrowheads="1"/>
            </p:cNvSpPr>
            <p:nvPr/>
          </p:nvSpPr>
          <p:spPr bwMode="auto">
            <a:xfrm>
              <a:off x="1152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48" name="Oval 76"/>
            <p:cNvSpPr>
              <a:spLocks noChangeArrowheads="1"/>
            </p:cNvSpPr>
            <p:nvPr/>
          </p:nvSpPr>
          <p:spPr bwMode="auto">
            <a:xfrm>
              <a:off x="1248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49" name="Oval 77"/>
            <p:cNvSpPr>
              <a:spLocks noChangeArrowheads="1"/>
            </p:cNvSpPr>
            <p:nvPr/>
          </p:nvSpPr>
          <p:spPr bwMode="auto">
            <a:xfrm>
              <a:off x="1344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16" name="Group 78"/>
          <p:cNvGrpSpPr>
            <a:grpSpLocks/>
          </p:cNvGrpSpPr>
          <p:nvPr/>
        </p:nvGrpSpPr>
        <p:grpSpPr bwMode="auto">
          <a:xfrm>
            <a:off x="4038600" y="5029200"/>
            <a:ext cx="228600" cy="228600"/>
            <a:chOff x="624" y="2448"/>
            <a:chExt cx="144" cy="144"/>
          </a:xfrm>
        </p:grpSpPr>
        <p:sp>
          <p:nvSpPr>
            <p:cNvPr id="8245" name="Rectangle 79"/>
            <p:cNvSpPr>
              <a:spLocks noChangeArrowheads="1"/>
            </p:cNvSpPr>
            <p:nvPr/>
          </p:nvSpPr>
          <p:spPr bwMode="auto">
            <a:xfrm>
              <a:off x="624" y="2448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46" name="Rectangle 80"/>
            <p:cNvSpPr>
              <a:spLocks noChangeArrowheads="1"/>
            </p:cNvSpPr>
            <p:nvPr/>
          </p:nvSpPr>
          <p:spPr bwMode="auto">
            <a:xfrm>
              <a:off x="624" y="2544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3873" name="Text Box 81"/>
          <p:cNvSpPr txBox="1">
            <a:spLocks noChangeArrowheads="1"/>
          </p:cNvSpPr>
          <p:nvPr/>
        </p:nvSpPr>
        <p:spPr bwMode="auto">
          <a:xfrm>
            <a:off x="3429000" y="52879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E</a:t>
            </a:r>
          </a:p>
        </p:txBody>
      </p:sp>
      <p:grpSp>
        <p:nvGrpSpPr>
          <p:cNvPr id="17" name="Group 83"/>
          <p:cNvGrpSpPr>
            <a:grpSpLocks/>
          </p:cNvGrpSpPr>
          <p:nvPr/>
        </p:nvGrpSpPr>
        <p:grpSpPr bwMode="auto">
          <a:xfrm>
            <a:off x="6553200" y="4038600"/>
            <a:ext cx="1752600" cy="1447800"/>
            <a:chOff x="480" y="864"/>
            <a:chExt cx="1104" cy="912"/>
          </a:xfrm>
        </p:grpSpPr>
        <p:sp>
          <p:nvSpPr>
            <p:cNvPr id="8243" name="AutoShape 84"/>
            <p:cNvSpPr>
              <a:spLocks noChangeArrowheads="1"/>
            </p:cNvSpPr>
            <p:nvPr/>
          </p:nvSpPr>
          <p:spPr bwMode="auto">
            <a:xfrm>
              <a:off x="480" y="864"/>
              <a:ext cx="1104" cy="912"/>
            </a:xfrm>
            <a:prstGeom prst="roundRect">
              <a:avLst>
                <a:gd name="adj" fmla="val 33037"/>
              </a:avLst>
            </a:prstGeom>
            <a:solidFill>
              <a:srgbClr val="0000FF"/>
            </a:solidFill>
            <a:ln w="38100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44" name="AutoShape 85"/>
            <p:cNvSpPr>
              <a:spLocks noChangeArrowheads="1"/>
            </p:cNvSpPr>
            <p:nvPr/>
          </p:nvSpPr>
          <p:spPr bwMode="auto">
            <a:xfrm>
              <a:off x="528" y="912"/>
              <a:ext cx="1008" cy="816"/>
            </a:xfrm>
            <a:prstGeom prst="roundRect">
              <a:avLst>
                <a:gd name="adj" fmla="val 33037"/>
              </a:avLst>
            </a:prstGeom>
            <a:solidFill>
              <a:srgbClr val="33CCFF"/>
            </a:solidFill>
            <a:ln w="28575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3878" name="Rectangle 86"/>
          <p:cNvSpPr>
            <a:spLocks noChangeArrowheads="1"/>
          </p:cNvSpPr>
          <p:nvPr/>
        </p:nvSpPr>
        <p:spPr bwMode="auto">
          <a:xfrm>
            <a:off x="6858000" y="4419600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21:55</a:t>
            </a:r>
          </a:p>
        </p:txBody>
      </p:sp>
      <p:grpSp>
        <p:nvGrpSpPr>
          <p:cNvPr id="18" name="Group 87"/>
          <p:cNvGrpSpPr>
            <a:grpSpLocks/>
          </p:cNvGrpSpPr>
          <p:nvPr/>
        </p:nvGrpSpPr>
        <p:grpSpPr bwMode="auto">
          <a:xfrm>
            <a:off x="7467600" y="5105400"/>
            <a:ext cx="381000" cy="76200"/>
            <a:chOff x="1152" y="2352"/>
            <a:chExt cx="240" cy="48"/>
          </a:xfrm>
        </p:grpSpPr>
        <p:sp>
          <p:nvSpPr>
            <p:cNvPr id="8240" name="Oval 88"/>
            <p:cNvSpPr>
              <a:spLocks noChangeArrowheads="1"/>
            </p:cNvSpPr>
            <p:nvPr/>
          </p:nvSpPr>
          <p:spPr bwMode="auto">
            <a:xfrm>
              <a:off x="1152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41" name="Oval 89"/>
            <p:cNvSpPr>
              <a:spLocks noChangeArrowheads="1"/>
            </p:cNvSpPr>
            <p:nvPr/>
          </p:nvSpPr>
          <p:spPr bwMode="auto">
            <a:xfrm>
              <a:off x="1248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42" name="Oval 90"/>
            <p:cNvSpPr>
              <a:spLocks noChangeArrowheads="1"/>
            </p:cNvSpPr>
            <p:nvPr/>
          </p:nvSpPr>
          <p:spPr bwMode="auto">
            <a:xfrm>
              <a:off x="1344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19" name="Group 91"/>
          <p:cNvGrpSpPr>
            <a:grpSpLocks/>
          </p:cNvGrpSpPr>
          <p:nvPr/>
        </p:nvGrpSpPr>
        <p:grpSpPr bwMode="auto">
          <a:xfrm>
            <a:off x="6858000" y="5029200"/>
            <a:ext cx="228600" cy="228600"/>
            <a:chOff x="624" y="2448"/>
            <a:chExt cx="144" cy="144"/>
          </a:xfrm>
        </p:grpSpPr>
        <p:sp>
          <p:nvSpPr>
            <p:cNvPr id="8238" name="Rectangle 92"/>
            <p:cNvSpPr>
              <a:spLocks noChangeArrowheads="1"/>
            </p:cNvSpPr>
            <p:nvPr/>
          </p:nvSpPr>
          <p:spPr bwMode="auto">
            <a:xfrm>
              <a:off x="624" y="2448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39" name="Rectangle 93"/>
            <p:cNvSpPr>
              <a:spLocks noChangeArrowheads="1"/>
            </p:cNvSpPr>
            <p:nvPr/>
          </p:nvSpPr>
          <p:spPr bwMode="auto">
            <a:xfrm>
              <a:off x="624" y="2544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3886" name="Text Box 94"/>
          <p:cNvSpPr txBox="1">
            <a:spLocks noChangeArrowheads="1"/>
          </p:cNvSpPr>
          <p:nvPr/>
        </p:nvSpPr>
        <p:spPr bwMode="auto">
          <a:xfrm>
            <a:off x="6248400" y="52879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G</a:t>
            </a:r>
          </a:p>
        </p:txBody>
      </p:sp>
      <p:sp>
        <p:nvSpPr>
          <p:cNvPr id="33888" name="Text Box 96"/>
          <p:cNvSpPr txBox="1">
            <a:spLocks noChangeArrowheads="1"/>
          </p:cNvSpPr>
          <p:nvPr/>
        </p:nvSpPr>
        <p:spPr bwMode="auto">
          <a:xfrm>
            <a:off x="762000" y="2846812"/>
            <a:ext cx="18908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5 </a:t>
            </a:r>
            <a:r>
              <a:rPr lang="en-US" sz="2000" b="1" dirty="0" err="1">
                <a:solidFill>
                  <a:srgbClr val="0000FF"/>
                </a:solidFill>
              </a:rPr>
              <a:t>giờ</a:t>
            </a:r>
            <a:r>
              <a:rPr lang="en-US" sz="2000" b="1" dirty="0">
                <a:solidFill>
                  <a:srgbClr val="0000FF"/>
                </a:solidFill>
              </a:rPr>
              <a:t> 20 </a:t>
            </a:r>
            <a:r>
              <a:rPr lang="en-US" sz="2000" b="1" dirty="0" err="1">
                <a:solidFill>
                  <a:srgbClr val="0000FF"/>
                </a:solidFill>
              </a:rPr>
              <a:t>phút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3891" name="Text Box 99"/>
          <p:cNvSpPr txBox="1">
            <a:spLocks noChangeArrowheads="1"/>
          </p:cNvSpPr>
          <p:nvPr/>
        </p:nvSpPr>
        <p:spPr bwMode="auto">
          <a:xfrm>
            <a:off x="3838303" y="2825041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9 </a:t>
            </a:r>
            <a:r>
              <a:rPr lang="en-US" sz="2000" b="1" dirty="0" err="1">
                <a:solidFill>
                  <a:srgbClr val="0000FF"/>
                </a:solidFill>
              </a:rPr>
              <a:t>giờ</a:t>
            </a:r>
            <a:r>
              <a:rPr lang="en-US" sz="2000" b="1" dirty="0">
                <a:solidFill>
                  <a:srgbClr val="0000FF"/>
                </a:solidFill>
              </a:rPr>
              <a:t> 15 </a:t>
            </a:r>
            <a:r>
              <a:rPr lang="en-US" sz="2000" b="1" dirty="0" err="1">
                <a:solidFill>
                  <a:srgbClr val="0000FF"/>
                </a:solidFill>
              </a:rPr>
              <a:t>phút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3893" name="Text Box 101"/>
          <p:cNvSpPr txBox="1">
            <a:spLocks noChangeArrowheads="1"/>
          </p:cNvSpPr>
          <p:nvPr/>
        </p:nvSpPr>
        <p:spPr bwMode="auto">
          <a:xfrm>
            <a:off x="6720840" y="2819340"/>
            <a:ext cx="19616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12 </a:t>
            </a:r>
            <a:r>
              <a:rPr lang="en-US" sz="2000" b="1" dirty="0" err="1">
                <a:solidFill>
                  <a:srgbClr val="0000FF"/>
                </a:solidFill>
              </a:rPr>
              <a:t>giờ</a:t>
            </a:r>
            <a:r>
              <a:rPr lang="en-US" sz="2000" b="1" dirty="0">
                <a:solidFill>
                  <a:srgbClr val="0000FF"/>
                </a:solidFill>
              </a:rPr>
              <a:t> 35 </a:t>
            </a:r>
            <a:r>
              <a:rPr lang="en-US" sz="2000" b="1" dirty="0" err="1">
                <a:solidFill>
                  <a:srgbClr val="0000FF"/>
                </a:solidFill>
              </a:rPr>
              <a:t>phút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3895" name="Text Box 103"/>
          <p:cNvSpPr txBox="1">
            <a:spLocks noChangeArrowheads="1"/>
          </p:cNvSpPr>
          <p:nvPr/>
        </p:nvSpPr>
        <p:spPr bwMode="auto">
          <a:xfrm>
            <a:off x="800100" y="5762595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14 </a:t>
            </a:r>
            <a:r>
              <a:rPr lang="en-US" sz="2000" b="1" dirty="0" err="1">
                <a:solidFill>
                  <a:srgbClr val="0000FF"/>
                </a:solidFill>
              </a:rPr>
              <a:t>giờ</a:t>
            </a:r>
            <a:r>
              <a:rPr lang="en-US" sz="2000" b="1" dirty="0">
                <a:solidFill>
                  <a:srgbClr val="0000FF"/>
                </a:solidFill>
              </a:rPr>
              <a:t> 5 </a:t>
            </a:r>
            <a:r>
              <a:rPr lang="en-US" sz="2000" b="1" dirty="0" err="1">
                <a:solidFill>
                  <a:srgbClr val="0000FF"/>
                </a:solidFill>
              </a:rPr>
              <a:t>phút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3897" name="Text Box 105"/>
          <p:cNvSpPr txBox="1">
            <a:spLocks noChangeArrowheads="1"/>
          </p:cNvSpPr>
          <p:nvPr/>
        </p:nvSpPr>
        <p:spPr bwMode="auto">
          <a:xfrm>
            <a:off x="3771900" y="5762595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17 </a:t>
            </a:r>
            <a:r>
              <a:rPr lang="en-US" sz="2000" b="1" dirty="0" err="1">
                <a:solidFill>
                  <a:srgbClr val="0000FF"/>
                </a:solidFill>
              </a:rPr>
              <a:t>giờ</a:t>
            </a:r>
            <a:r>
              <a:rPr lang="en-US" sz="2000" b="1" dirty="0">
                <a:solidFill>
                  <a:srgbClr val="0000FF"/>
                </a:solidFill>
              </a:rPr>
              <a:t> 30 </a:t>
            </a:r>
            <a:r>
              <a:rPr lang="en-US" sz="2000" b="1" dirty="0" err="1">
                <a:solidFill>
                  <a:srgbClr val="0000FF"/>
                </a:solidFill>
              </a:rPr>
              <a:t>phút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3899" name="Text Box 107"/>
          <p:cNvSpPr txBox="1">
            <a:spLocks noChangeArrowheads="1"/>
          </p:cNvSpPr>
          <p:nvPr/>
        </p:nvSpPr>
        <p:spPr bwMode="auto">
          <a:xfrm>
            <a:off x="6705600" y="5736469"/>
            <a:ext cx="19420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21 </a:t>
            </a:r>
            <a:r>
              <a:rPr lang="en-US" sz="2000" b="1" dirty="0" err="1">
                <a:solidFill>
                  <a:srgbClr val="0000FF"/>
                </a:solidFill>
              </a:rPr>
              <a:t>giờ</a:t>
            </a:r>
            <a:r>
              <a:rPr lang="en-US" sz="2000" b="1" dirty="0">
                <a:solidFill>
                  <a:srgbClr val="0000FF"/>
                </a:solidFill>
              </a:rPr>
              <a:t> 55 </a:t>
            </a:r>
            <a:r>
              <a:rPr lang="en-US" sz="2000" b="1" dirty="0" err="1">
                <a:solidFill>
                  <a:srgbClr val="0000FF"/>
                </a:solidFill>
              </a:rPr>
              <a:t>phút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38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38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38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2" dur="500" fill="hold"/>
                                        <p:tgtEl>
                                          <p:spTgt spid="338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3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38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38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38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7" dur="500" fill="hold"/>
                                        <p:tgtEl>
                                          <p:spTgt spid="338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7" dur="2000"/>
                                        <p:tgtEl>
                                          <p:spTgt spid="3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338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38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38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2" dur="500" fill="hold"/>
                                        <p:tgtEl>
                                          <p:spTgt spid="338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7" dur="2000"/>
                                        <p:tgtEl>
                                          <p:spTgt spid="3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9" dur="2000"/>
                                        <p:tgtEl>
                                          <p:spTgt spid="3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2" dur="2000"/>
                                        <p:tgtEl>
                                          <p:spTgt spid="3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38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38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38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87" dur="500" fill="hold"/>
                                        <p:tgtEl>
                                          <p:spTgt spid="338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5" dur="2000"/>
                                        <p:tgtEl>
                                          <p:spTgt spid="3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4" dur="2000"/>
                                        <p:tgtEl>
                                          <p:spTgt spid="3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7" dur="2000"/>
                                        <p:tgtEl>
                                          <p:spTgt spid="3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338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338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338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12" dur="500" fill="hold"/>
                                        <p:tgtEl>
                                          <p:spTgt spid="338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0" dur="2000"/>
                                        <p:tgtEl>
                                          <p:spTgt spid="3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9" dur="2000"/>
                                        <p:tgtEl>
                                          <p:spTgt spid="3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2" dur="2000"/>
                                        <p:tgtEl>
                                          <p:spTgt spid="3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338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338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338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37" dur="500" fill="hold"/>
                                        <p:tgtEl>
                                          <p:spTgt spid="338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/>
      <p:bldP spid="33826" grpId="0" animBg="1"/>
      <p:bldP spid="33826" grpId="1"/>
      <p:bldP spid="33834" grpId="0"/>
      <p:bldP spid="33839" grpId="0" animBg="1"/>
      <p:bldP spid="33839" grpId="1"/>
      <p:bldP spid="33847" grpId="0"/>
      <p:bldP spid="33852" grpId="0" animBg="1"/>
      <p:bldP spid="33852" grpId="1"/>
      <p:bldP spid="33860" grpId="0"/>
      <p:bldP spid="33865" grpId="0" animBg="1"/>
      <p:bldP spid="33865" grpId="1"/>
      <p:bldP spid="33873" grpId="0"/>
      <p:bldP spid="33878" grpId="0" animBg="1"/>
      <p:bldP spid="33878" grpId="1"/>
      <p:bldP spid="33886" grpId="0"/>
      <p:bldP spid="33888" grpId="0"/>
      <p:bldP spid="33891" grpId="0"/>
      <p:bldP spid="33893" grpId="0"/>
      <p:bldP spid="33895" grpId="0"/>
      <p:bldP spid="33897" grpId="0"/>
      <p:bldP spid="338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5"/>
          <p:cNvGrpSpPr>
            <a:grpSpLocks/>
          </p:cNvGrpSpPr>
          <p:nvPr/>
        </p:nvGrpSpPr>
        <p:grpSpPr bwMode="auto">
          <a:xfrm>
            <a:off x="1143000" y="685800"/>
            <a:ext cx="1752600" cy="1447800"/>
            <a:chOff x="720" y="432"/>
            <a:chExt cx="1104" cy="912"/>
          </a:xfrm>
        </p:grpSpPr>
        <p:grpSp>
          <p:nvGrpSpPr>
            <p:cNvPr id="9239" name="Group 4"/>
            <p:cNvGrpSpPr>
              <a:grpSpLocks/>
            </p:cNvGrpSpPr>
            <p:nvPr/>
          </p:nvGrpSpPr>
          <p:grpSpPr bwMode="auto">
            <a:xfrm>
              <a:off x="720" y="432"/>
              <a:ext cx="1104" cy="912"/>
              <a:chOff x="480" y="864"/>
              <a:chExt cx="1104" cy="912"/>
            </a:xfrm>
          </p:grpSpPr>
          <p:sp>
            <p:nvSpPr>
              <p:cNvPr id="9248" name="AutoShape 5"/>
              <p:cNvSpPr>
                <a:spLocks noChangeArrowheads="1"/>
              </p:cNvSpPr>
              <p:nvPr/>
            </p:nvSpPr>
            <p:spPr bwMode="auto">
              <a:xfrm>
                <a:off x="480" y="864"/>
                <a:ext cx="1104" cy="912"/>
              </a:xfrm>
              <a:prstGeom prst="roundRect">
                <a:avLst>
                  <a:gd name="adj" fmla="val 33037"/>
                </a:avLst>
              </a:prstGeom>
              <a:solidFill>
                <a:srgbClr val="0000FF"/>
              </a:solidFill>
              <a:ln w="38100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9249" name="AutoShape 6"/>
              <p:cNvSpPr>
                <a:spLocks noChangeArrowheads="1"/>
              </p:cNvSpPr>
              <p:nvPr/>
            </p:nvSpPr>
            <p:spPr bwMode="auto">
              <a:xfrm>
                <a:off x="528" y="912"/>
                <a:ext cx="1008" cy="816"/>
              </a:xfrm>
              <a:prstGeom prst="roundRect">
                <a:avLst>
                  <a:gd name="adj" fmla="val 33037"/>
                </a:avLst>
              </a:prstGeom>
              <a:solidFill>
                <a:srgbClr val="33CCFF"/>
              </a:solidFill>
              <a:ln w="28575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9240" name="Rectangle 7"/>
            <p:cNvSpPr>
              <a:spLocks noChangeArrowheads="1"/>
            </p:cNvSpPr>
            <p:nvPr/>
          </p:nvSpPr>
          <p:spPr bwMode="auto">
            <a:xfrm>
              <a:off x="912" y="672"/>
              <a:ext cx="720" cy="3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/>
                <a:t>14:05</a:t>
              </a:r>
            </a:p>
          </p:txBody>
        </p:sp>
        <p:grpSp>
          <p:nvGrpSpPr>
            <p:cNvPr id="9241" name="Group 8"/>
            <p:cNvGrpSpPr>
              <a:grpSpLocks/>
            </p:cNvGrpSpPr>
            <p:nvPr/>
          </p:nvGrpSpPr>
          <p:grpSpPr bwMode="auto">
            <a:xfrm>
              <a:off x="1296" y="1104"/>
              <a:ext cx="240" cy="48"/>
              <a:chOff x="1152" y="2352"/>
              <a:chExt cx="240" cy="48"/>
            </a:xfrm>
          </p:grpSpPr>
          <p:sp>
            <p:nvSpPr>
              <p:cNvPr id="9245" name="Oval 9"/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9246" name="Oval 10"/>
              <p:cNvSpPr>
                <a:spLocks noChangeArrowheads="1"/>
              </p:cNvSpPr>
              <p:nvPr/>
            </p:nvSpPr>
            <p:spPr bwMode="auto">
              <a:xfrm>
                <a:off x="124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9247" name="Oval 11"/>
              <p:cNvSpPr>
                <a:spLocks noChangeArrowheads="1"/>
              </p:cNvSpPr>
              <p:nvPr/>
            </p:nvSpPr>
            <p:spPr bwMode="auto">
              <a:xfrm>
                <a:off x="1344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grpSp>
          <p:nvGrpSpPr>
            <p:cNvPr id="9242" name="Group 12"/>
            <p:cNvGrpSpPr>
              <a:grpSpLocks/>
            </p:cNvGrpSpPr>
            <p:nvPr/>
          </p:nvGrpSpPr>
          <p:grpSpPr bwMode="auto">
            <a:xfrm>
              <a:off x="912" y="1056"/>
              <a:ext cx="144" cy="144"/>
              <a:chOff x="624" y="2448"/>
              <a:chExt cx="144" cy="144"/>
            </a:xfrm>
          </p:grpSpPr>
          <p:sp>
            <p:nvSpPr>
              <p:cNvPr id="9243" name="Rectangle 13"/>
              <p:cNvSpPr>
                <a:spLocks noChangeArrowheads="1"/>
              </p:cNvSpPr>
              <p:nvPr/>
            </p:nvSpPr>
            <p:spPr bwMode="auto">
              <a:xfrm>
                <a:off x="624" y="2448"/>
                <a:ext cx="144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9244" name="Rectangle 14"/>
              <p:cNvSpPr>
                <a:spLocks noChangeArrowheads="1"/>
              </p:cNvSpPr>
              <p:nvPr/>
            </p:nvSpPr>
            <p:spPr bwMode="auto">
              <a:xfrm>
                <a:off x="624" y="2544"/>
                <a:ext cx="144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</p:grpSp>
      <p:sp>
        <p:nvSpPr>
          <p:cNvPr id="9219" name="Text Box 15"/>
          <p:cNvSpPr txBox="1">
            <a:spLocks noChangeArrowheads="1"/>
          </p:cNvSpPr>
          <p:nvPr/>
        </p:nvSpPr>
        <p:spPr bwMode="auto">
          <a:xfrm>
            <a:off x="838200" y="20875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D</a:t>
            </a:r>
          </a:p>
        </p:txBody>
      </p:sp>
      <p:sp>
        <p:nvSpPr>
          <p:cNvPr id="9220" name="Text Box 16"/>
          <p:cNvSpPr txBox="1">
            <a:spLocks noChangeArrowheads="1"/>
          </p:cNvSpPr>
          <p:nvPr/>
        </p:nvSpPr>
        <p:spPr bwMode="auto">
          <a:xfrm>
            <a:off x="1219200" y="2209800"/>
            <a:ext cx="182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14 </a:t>
            </a:r>
            <a:r>
              <a:rPr lang="en-US" sz="2000" b="1" dirty="0" err="1">
                <a:solidFill>
                  <a:srgbClr val="0000FF"/>
                </a:solidFill>
              </a:rPr>
              <a:t>giờ</a:t>
            </a:r>
            <a:r>
              <a:rPr lang="en-US" sz="2000" b="1" dirty="0">
                <a:solidFill>
                  <a:srgbClr val="0000FF"/>
                </a:solidFill>
              </a:rPr>
              <a:t> 5 </a:t>
            </a:r>
            <a:r>
              <a:rPr lang="en-US" sz="2000" b="1" dirty="0" err="1">
                <a:solidFill>
                  <a:srgbClr val="0000FF"/>
                </a:solidFill>
              </a:rPr>
              <a:t>phút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3505200" y="990600"/>
            <a:ext cx="449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14 giờ 5 phút còn gọi là mấy giờ ?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3505200" y="1524000"/>
            <a:ext cx="548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14 giờ 5 phút còn gọi là </a:t>
            </a:r>
            <a:r>
              <a:rPr lang="en-US" sz="2000" b="1">
                <a:solidFill>
                  <a:srgbClr val="FF0000"/>
                </a:solidFill>
              </a:rPr>
              <a:t>2 giờ 5 phút </a:t>
            </a:r>
            <a:r>
              <a:rPr lang="en-US" sz="2000" b="1" i="1">
                <a:solidFill>
                  <a:srgbClr val="9900CC"/>
                </a:solidFill>
              </a:rPr>
              <a:t>chiều</a:t>
            </a:r>
            <a:r>
              <a:rPr lang="en-US" sz="2000" b="1">
                <a:solidFill>
                  <a:srgbClr val="0000FF"/>
                </a:solidFill>
              </a:rPr>
              <a:t>.</a:t>
            </a:r>
          </a:p>
        </p:txBody>
      </p:sp>
      <p:grpSp>
        <p:nvGrpSpPr>
          <p:cNvPr id="9223" name="Group 32"/>
          <p:cNvGrpSpPr>
            <a:grpSpLocks/>
          </p:cNvGrpSpPr>
          <p:nvPr/>
        </p:nvGrpSpPr>
        <p:grpSpPr bwMode="auto">
          <a:xfrm>
            <a:off x="838200" y="3505200"/>
            <a:ext cx="2514600" cy="1847850"/>
            <a:chOff x="576" y="2688"/>
            <a:chExt cx="1584" cy="1164"/>
          </a:xfrm>
        </p:grpSpPr>
        <p:grpSp>
          <p:nvGrpSpPr>
            <p:cNvPr id="9226" name="Group 19"/>
            <p:cNvGrpSpPr>
              <a:grpSpLocks/>
            </p:cNvGrpSpPr>
            <p:nvPr/>
          </p:nvGrpSpPr>
          <p:grpSpPr bwMode="auto">
            <a:xfrm>
              <a:off x="768" y="2688"/>
              <a:ext cx="1104" cy="912"/>
              <a:chOff x="480" y="864"/>
              <a:chExt cx="1104" cy="912"/>
            </a:xfrm>
          </p:grpSpPr>
          <p:sp>
            <p:nvSpPr>
              <p:cNvPr id="9237" name="AutoShape 20"/>
              <p:cNvSpPr>
                <a:spLocks noChangeArrowheads="1"/>
              </p:cNvSpPr>
              <p:nvPr/>
            </p:nvSpPr>
            <p:spPr bwMode="auto">
              <a:xfrm>
                <a:off x="480" y="864"/>
                <a:ext cx="1104" cy="912"/>
              </a:xfrm>
              <a:prstGeom prst="roundRect">
                <a:avLst>
                  <a:gd name="adj" fmla="val 33037"/>
                </a:avLst>
              </a:prstGeom>
              <a:solidFill>
                <a:srgbClr val="0000FF"/>
              </a:solidFill>
              <a:ln w="38100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9238" name="AutoShape 21"/>
              <p:cNvSpPr>
                <a:spLocks noChangeArrowheads="1"/>
              </p:cNvSpPr>
              <p:nvPr/>
            </p:nvSpPr>
            <p:spPr bwMode="auto">
              <a:xfrm>
                <a:off x="528" y="912"/>
                <a:ext cx="1008" cy="816"/>
              </a:xfrm>
              <a:prstGeom prst="roundRect">
                <a:avLst>
                  <a:gd name="adj" fmla="val 33037"/>
                </a:avLst>
              </a:prstGeom>
              <a:solidFill>
                <a:srgbClr val="33CCFF"/>
              </a:solidFill>
              <a:ln w="28575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9227" name="Rectangle 22"/>
            <p:cNvSpPr>
              <a:spLocks noChangeArrowheads="1"/>
            </p:cNvSpPr>
            <p:nvPr/>
          </p:nvSpPr>
          <p:spPr bwMode="auto">
            <a:xfrm>
              <a:off x="960" y="2928"/>
              <a:ext cx="720" cy="3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/>
                <a:t>21:55</a:t>
              </a:r>
            </a:p>
          </p:txBody>
        </p:sp>
        <p:grpSp>
          <p:nvGrpSpPr>
            <p:cNvPr id="9228" name="Group 23"/>
            <p:cNvGrpSpPr>
              <a:grpSpLocks/>
            </p:cNvGrpSpPr>
            <p:nvPr/>
          </p:nvGrpSpPr>
          <p:grpSpPr bwMode="auto">
            <a:xfrm>
              <a:off x="1344" y="3360"/>
              <a:ext cx="240" cy="48"/>
              <a:chOff x="1152" y="2352"/>
              <a:chExt cx="240" cy="48"/>
            </a:xfrm>
          </p:grpSpPr>
          <p:sp>
            <p:nvSpPr>
              <p:cNvPr id="9234" name="Oval 24"/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9235" name="Oval 25"/>
              <p:cNvSpPr>
                <a:spLocks noChangeArrowheads="1"/>
              </p:cNvSpPr>
              <p:nvPr/>
            </p:nvSpPr>
            <p:spPr bwMode="auto">
              <a:xfrm>
                <a:off x="124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9236" name="Oval 26"/>
              <p:cNvSpPr>
                <a:spLocks noChangeArrowheads="1"/>
              </p:cNvSpPr>
              <p:nvPr/>
            </p:nvSpPr>
            <p:spPr bwMode="auto">
              <a:xfrm>
                <a:off x="1344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grpSp>
          <p:nvGrpSpPr>
            <p:cNvPr id="9229" name="Group 27"/>
            <p:cNvGrpSpPr>
              <a:grpSpLocks/>
            </p:cNvGrpSpPr>
            <p:nvPr/>
          </p:nvGrpSpPr>
          <p:grpSpPr bwMode="auto">
            <a:xfrm>
              <a:off x="960" y="3312"/>
              <a:ext cx="144" cy="144"/>
              <a:chOff x="624" y="2448"/>
              <a:chExt cx="144" cy="144"/>
            </a:xfrm>
          </p:grpSpPr>
          <p:sp>
            <p:nvSpPr>
              <p:cNvPr id="9232" name="Rectangle 28"/>
              <p:cNvSpPr>
                <a:spLocks noChangeArrowheads="1"/>
              </p:cNvSpPr>
              <p:nvPr/>
            </p:nvSpPr>
            <p:spPr bwMode="auto">
              <a:xfrm>
                <a:off x="624" y="2448"/>
                <a:ext cx="144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9233" name="Rectangle 29"/>
              <p:cNvSpPr>
                <a:spLocks noChangeArrowheads="1"/>
              </p:cNvSpPr>
              <p:nvPr/>
            </p:nvSpPr>
            <p:spPr bwMode="auto">
              <a:xfrm>
                <a:off x="624" y="2544"/>
                <a:ext cx="144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9230" name="Text Box 30"/>
            <p:cNvSpPr txBox="1">
              <a:spLocks noChangeArrowheads="1"/>
            </p:cNvSpPr>
            <p:nvPr/>
          </p:nvSpPr>
          <p:spPr bwMode="auto">
            <a:xfrm>
              <a:off x="576" y="3475"/>
              <a:ext cx="2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/>
                <a:t>G</a:t>
              </a:r>
            </a:p>
          </p:txBody>
        </p:sp>
        <p:sp>
          <p:nvSpPr>
            <p:cNvPr id="9231" name="Text Box 31"/>
            <p:cNvSpPr txBox="1">
              <a:spLocks noChangeArrowheads="1"/>
            </p:cNvSpPr>
            <p:nvPr/>
          </p:nvSpPr>
          <p:spPr bwMode="auto">
            <a:xfrm>
              <a:off x="864" y="3600"/>
              <a:ext cx="129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0000FF"/>
                  </a:solidFill>
                </a:rPr>
                <a:t>21 </a:t>
              </a:r>
              <a:r>
                <a:rPr lang="en-US" sz="2000" b="1" dirty="0" err="1">
                  <a:solidFill>
                    <a:srgbClr val="0000FF"/>
                  </a:solidFill>
                </a:rPr>
                <a:t>giờ</a:t>
              </a:r>
              <a:r>
                <a:rPr lang="en-US" sz="2000" b="1" dirty="0">
                  <a:solidFill>
                    <a:srgbClr val="0000FF"/>
                  </a:solidFill>
                </a:rPr>
                <a:t> 55 </a:t>
              </a:r>
              <a:r>
                <a:rPr lang="en-US" sz="2000" b="1" dirty="0" err="1">
                  <a:solidFill>
                    <a:srgbClr val="0000FF"/>
                  </a:solidFill>
                </a:rPr>
                <a:t>phút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3581400" y="3886200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21 </a:t>
            </a:r>
            <a:r>
              <a:rPr lang="en-US" sz="2000" b="1" dirty="0" err="1">
                <a:solidFill>
                  <a:srgbClr val="0000FF"/>
                </a:solidFill>
              </a:rPr>
              <a:t>giờ</a:t>
            </a:r>
            <a:r>
              <a:rPr lang="en-US" sz="2000" b="1" dirty="0">
                <a:solidFill>
                  <a:srgbClr val="0000FF"/>
                </a:solidFill>
              </a:rPr>
              <a:t> 55 </a:t>
            </a:r>
            <a:r>
              <a:rPr lang="en-US" sz="2000" b="1" dirty="0" err="1">
                <a:solidFill>
                  <a:srgbClr val="0000FF"/>
                </a:solidFill>
              </a:rPr>
              <a:t>phút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còn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gọi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là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mấy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giờ</a:t>
            </a:r>
            <a:r>
              <a:rPr lang="en-US" sz="2000" b="1" dirty="0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3581400" y="4495800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21 </a:t>
            </a:r>
            <a:r>
              <a:rPr lang="en-US" sz="2000" b="1" dirty="0" err="1">
                <a:solidFill>
                  <a:srgbClr val="0000FF"/>
                </a:solidFill>
              </a:rPr>
              <a:t>giờ</a:t>
            </a:r>
            <a:r>
              <a:rPr lang="en-US" sz="2000" b="1" dirty="0">
                <a:solidFill>
                  <a:srgbClr val="0000FF"/>
                </a:solidFill>
              </a:rPr>
              <a:t> 55 </a:t>
            </a:r>
            <a:r>
              <a:rPr lang="en-US" sz="2000" b="1" dirty="0" err="1">
                <a:solidFill>
                  <a:srgbClr val="0000FF"/>
                </a:solidFill>
              </a:rPr>
              <a:t>phút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còn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gọi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là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9 </a:t>
            </a:r>
            <a:r>
              <a:rPr lang="en-US" sz="2000" b="1" dirty="0" err="1">
                <a:solidFill>
                  <a:srgbClr val="FF0000"/>
                </a:solidFill>
              </a:rPr>
              <a:t>giờ</a:t>
            </a:r>
            <a:r>
              <a:rPr lang="en-US" sz="2000" b="1" dirty="0">
                <a:solidFill>
                  <a:srgbClr val="FF0000"/>
                </a:solidFill>
              </a:rPr>
              <a:t> 55 </a:t>
            </a:r>
            <a:r>
              <a:rPr lang="en-US" sz="2000" b="1" dirty="0" err="1">
                <a:solidFill>
                  <a:srgbClr val="FF0000"/>
                </a:solidFill>
              </a:rPr>
              <a:t>phút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vi-VN" sz="2000" b="1" i="1" dirty="0">
                <a:solidFill>
                  <a:srgbClr val="9900CC"/>
                </a:solidFill>
              </a:rPr>
              <a:t>đ</a:t>
            </a:r>
            <a:r>
              <a:rPr lang="en-US" sz="2000" b="1" i="1" dirty="0" err="1">
                <a:solidFill>
                  <a:srgbClr val="9900CC"/>
                </a:solidFill>
              </a:rPr>
              <a:t>êm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3" grpId="0"/>
      <p:bldP spid="34834" grpId="0"/>
      <p:bldP spid="34849" grpId="0"/>
      <p:bldP spid="348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Đồng hồ led mặt gương - Đồng hồ để bàn kiêm đo nhiệt độ - Đồng hồ để bàn  Hãng OEM | DangQuang.Watch">
            <a:extLst>
              <a:ext uri="{FF2B5EF4-FFF2-40B4-BE49-F238E27FC236}">
                <a16:creationId xmlns:a16="http://schemas.microsoft.com/office/drawing/2014/main" id="{F22D6C29-E3A3-9E41-89B3-72F7D94B2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29111" r="14008" b="25362"/>
          <a:stretch/>
        </p:blipFill>
        <p:spPr bwMode="auto">
          <a:xfrm>
            <a:off x="2509282" y="1282552"/>
            <a:ext cx="4279608" cy="276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FE538D38-85A0-CF46-839D-40112DB43D48}"/>
              </a:ext>
            </a:extLst>
          </p:cNvPr>
          <p:cNvCxnSpPr/>
          <p:nvPr/>
        </p:nvCxnSpPr>
        <p:spPr>
          <a:xfrm rot="5400000">
            <a:off x="2323213" y="3366534"/>
            <a:ext cx="1733107" cy="1360968"/>
          </a:xfrm>
          <a:prstGeom prst="bentConnector3">
            <a:avLst>
              <a:gd name="adj1" fmla="val 6227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19BE418-FD3D-D64A-AA98-EAD99E6FE95A}"/>
              </a:ext>
            </a:extLst>
          </p:cNvPr>
          <p:cNvSpPr txBox="1"/>
          <p:nvPr/>
        </p:nvSpPr>
        <p:spPr>
          <a:xfrm>
            <a:off x="1658679" y="4897623"/>
            <a:ext cx="1722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hỉ giờ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A3082C28-F068-E246-A2BB-E2C2B7507598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84724" y="3509407"/>
            <a:ext cx="1484575" cy="1323759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9DF4A80-8E49-8341-9900-14135AAAA0AB}"/>
              </a:ext>
            </a:extLst>
          </p:cNvPr>
          <p:cNvSpPr txBox="1"/>
          <p:nvPr/>
        </p:nvSpPr>
        <p:spPr>
          <a:xfrm>
            <a:off x="6127010" y="4929522"/>
            <a:ext cx="1722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hỉ phút</a:t>
            </a: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02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4"/>
          <p:cNvSpPr>
            <a:spLocks noChangeArrowheads="1"/>
          </p:cNvSpPr>
          <p:nvPr/>
        </p:nvSpPr>
        <p:spPr bwMode="auto">
          <a:xfrm>
            <a:off x="381000" y="152400"/>
            <a:ext cx="685800" cy="68580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219200" y="228600"/>
            <a:ext cx="754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Vào buổi chiều, hai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ồng hồ nào chỉ cùng thời gian ?</a:t>
            </a:r>
          </a:p>
        </p:txBody>
      </p:sp>
      <p:grpSp>
        <p:nvGrpSpPr>
          <p:cNvPr id="10244" name="Group 7"/>
          <p:cNvGrpSpPr>
            <a:grpSpLocks/>
          </p:cNvGrpSpPr>
          <p:nvPr/>
        </p:nvGrpSpPr>
        <p:grpSpPr bwMode="auto">
          <a:xfrm>
            <a:off x="685800" y="914400"/>
            <a:ext cx="1752600" cy="1447800"/>
            <a:chOff x="480" y="864"/>
            <a:chExt cx="1104" cy="912"/>
          </a:xfrm>
        </p:grpSpPr>
        <p:sp>
          <p:nvSpPr>
            <p:cNvPr id="10360" name="AutoShape 8"/>
            <p:cNvSpPr>
              <a:spLocks noChangeArrowheads="1"/>
            </p:cNvSpPr>
            <p:nvPr/>
          </p:nvSpPr>
          <p:spPr bwMode="auto">
            <a:xfrm>
              <a:off x="480" y="864"/>
              <a:ext cx="1104" cy="912"/>
            </a:xfrm>
            <a:prstGeom prst="roundRect">
              <a:avLst>
                <a:gd name="adj" fmla="val 33037"/>
              </a:avLst>
            </a:prstGeom>
            <a:solidFill>
              <a:srgbClr val="0000FF"/>
            </a:solidFill>
            <a:ln w="38100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361" name="AutoShape 9"/>
            <p:cNvSpPr>
              <a:spLocks noChangeArrowheads="1"/>
            </p:cNvSpPr>
            <p:nvPr/>
          </p:nvSpPr>
          <p:spPr bwMode="auto">
            <a:xfrm>
              <a:off x="528" y="912"/>
              <a:ext cx="1008" cy="816"/>
            </a:xfrm>
            <a:prstGeom prst="roundRect">
              <a:avLst>
                <a:gd name="adj" fmla="val 33037"/>
              </a:avLst>
            </a:prstGeom>
            <a:solidFill>
              <a:srgbClr val="33CCFF"/>
            </a:solidFill>
            <a:ln w="28575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990600" y="1295400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16:00</a:t>
            </a:r>
          </a:p>
        </p:txBody>
      </p:sp>
      <p:grpSp>
        <p:nvGrpSpPr>
          <p:cNvPr id="10246" name="Group 11"/>
          <p:cNvGrpSpPr>
            <a:grpSpLocks/>
          </p:cNvGrpSpPr>
          <p:nvPr/>
        </p:nvGrpSpPr>
        <p:grpSpPr bwMode="auto">
          <a:xfrm>
            <a:off x="1600200" y="1981200"/>
            <a:ext cx="381000" cy="76200"/>
            <a:chOff x="1152" y="2352"/>
            <a:chExt cx="240" cy="48"/>
          </a:xfrm>
        </p:grpSpPr>
        <p:sp>
          <p:nvSpPr>
            <p:cNvPr id="10357" name="Oval 12"/>
            <p:cNvSpPr>
              <a:spLocks noChangeArrowheads="1"/>
            </p:cNvSpPr>
            <p:nvPr/>
          </p:nvSpPr>
          <p:spPr bwMode="auto">
            <a:xfrm>
              <a:off x="1152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358" name="Oval 13"/>
            <p:cNvSpPr>
              <a:spLocks noChangeArrowheads="1"/>
            </p:cNvSpPr>
            <p:nvPr/>
          </p:nvSpPr>
          <p:spPr bwMode="auto">
            <a:xfrm>
              <a:off x="1248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359" name="Oval 14"/>
            <p:cNvSpPr>
              <a:spLocks noChangeArrowheads="1"/>
            </p:cNvSpPr>
            <p:nvPr/>
          </p:nvSpPr>
          <p:spPr bwMode="auto">
            <a:xfrm>
              <a:off x="1344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10247" name="Group 15"/>
          <p:cNvGrpSpPr>
            <a:grpSpLocks/>
          </p:cNvGrpSpPr>
          <p:nvPr/>
        </p:nvGrpSpPr>
        <p:grpSpPr bwMode="auto">
          <a:xfrm>
            <a:off x="990600" y="1905000"/>
            <a:ext cx="228600" cy="228600"/>
            <a:chOff x="624" y="2448"/>
            <a:chExt cx="144" cy="144"/>
          </a:xfrm>
        </p:grpSpPr>
        <p:sp>
          <p:nvSpPr>
            <p:cNvPr id="10355" name="Rectangle 16"/>
            <p:cNvSpPr>
              <a:spLocks noChangeArrowheads="1"/>
            </p:cNvSpPr>
            <p:nvPr/>
          </p:nvSpPr>
          <p:spPr bwMode="auto">
            <a:xfrm>
              <a:off x="624" y="2448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356" name="Rectangle 17"/>
            <p:cNvSpPr>
              <a:spLocks noChangeArrowheads="1"/>
            </p:cNvSpPr>
            <p:nvPr/>
          </p:nvSpPr>
          <p:spPr bwMode="auto">
            <a:xfrm>
              <a:off x="624" y="2544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381000" y="2316163"/>
            <a:ext cx="38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A</a:t>
            </a:r>
          </a:p>
        </p:txBody>
      </p:sp>
      <p:grpSp>
        <p:nvGrpSpPr>
          <p:cNvPr id="10249" name="Group 20"/>
          <p:cNvGrpSpPr>
            <a:grpSpLocks/>
          </p:cNvGrpSpPr>
          <p:nvPr/>
        </p:nvGrpSpPr>
        <p:grpSpPr bwMode="auto">
          <a:xfrm>
            <a:off x="6553200" y="914400"/>
            <a:ext cx="1752600" cy="1447800"/>
            <a:chOff x="480" y="864"/>
            <a:chExt cx="1104" cy="912"/>
          </a:xfrm>
        </p:grpSpPr>
        <p:sp>
          <p:nvSpPr>
            <p:cNvPr id="10353" name="AutoShape 21"/>
            <p:cNvSpPr>
              <a:spLocks noChangeArrowheads="1"/>
            </p:cNvSpPr>
            <p:nvPr/>
          </p:nvSpPr>
          <p:spPr bwMode="auto">
            <a:xfrm>
              <a:off x="480" y="864"/>
              <a:ext cx="1104" cy="912"/>
            </a:xfrm>
            <a:prstGeom prst="roundRect">
              <a:avLst>
                <a:gd name="adj" fmla="val 33037"/>
              </a:avLst>
            </a:prstGeom>
            <a:solidFill>
              <a:srgbClr val="0000FF"/>
            </a:solidFill>
            <a:ln w="38100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354" name="AutoShape 22"/>
            <p:cNvSpPr>
              <a:spLocks noChangeArrowheads="1"/>
            </p:cNvSpPr>
            <p:nvPr/>
          </p:nvSpPr>
          <p:spPr bwMode="auto">
            <a:xfrm>
              <a:off x="528" y="912"/>
              <a:ext cx="1008" cy="816"/>
            </a:xfrm>
            <a:prstGeom prst="roundRect">
              <a:avLst>
                <a:gd name="adj" fmla="val 33037"/>
              </a:avLst>
            </a:prstGeom>
            <a:solidFill>
              <a:srgbClr val="33CCFF"/>
            </a:solidFill>
            <a:ln w="28575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6858000" y="1295400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16:30</a:t>
            </a:r>
          </a:p>
        </p:txBody>
      </p:sp>
      <p:grpSp>
        <p:nvGrpSpPr>
          <p:cNvPr id="10251" name="Group 24"/>
          <p:cNvGrpSpPr>
            <a:grpSpLocks/>
          </p:cNvGrpSpPr>
          <p:nvPr/>
        </p:nvGrpSpPr>
        <p:grpSpPr bwMode="auto">
          <a:xfrm>
            <a:off x="7467600" y="1981200"/>
            <a:ext cx="381000" cy="76200"/>
            <a:chOff x="1152" y="2352"/>
            <a:chExt cx="240" cy="48"/>
          </a:xfrm>
        </p:grpSpPr>
        <p:sp>
          <p:nvSpPr>
            <p:cNvPr id="10350" name="Oval 25"/>
            <p:cNvSpPr>
              <a:spLocks noChangeArrowheads="1"/>
            </p:cNvSpPr>
            <p:nvPr/>
          </p:nvSpPr>
          <p:spPr bwMode="auto">
            <a:xfrm>
              <a:off x="1152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351" name="Oval 26"/>
            <p:cNvSpPr>
              <a:spLocks noChangeArrowheads="1"/>
            </p:cNvSpPr>
            <p:nvPr/>
          </p:nvSpPr>
          <p:spPr bwMode="auto">
            <a:xfrm>
              <a:off x="1248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352" name="Oval 27"/>
            <p:cNvSpPr>
              <a:spLocks noChangeArrowheads="1"/>
            </p:cNvSpPr>
            <p:nvPr/>
          </p:nvSpPr>
          <p:spPr bwMode="auto">
            <a:xfrm>
              <a:off x="1344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10252" name="Group 28"/>
          <p:cNvGrpSpPr>
            <a:grpSpLocks/>
          </p:cNvGrpSpPr>
          <p:nvPr/>
        </p:nvGrpSpPr>
        <p:grpSpPr bwMode="auto">
          <a:xfrm>
            <a:off x="6858000" y="1905000"/>
            <a:ext cx="228600" cy="228600"/>
            <a:chOff x="624" y="2448"/>
            <a:chExt cx="144" cy="144"/>
          </a:xfrm>
        </p:grpSpPr>
        <p:sp>
          <p:nvSpPr>
            <p:cNvPr id="10348" name="Rectangle 29"/>
            <p:cNvSpPr>
              <a:spLocks noChangeArrowheads="1"/>
            </p:cNvSpPr>
            <p:nvPr/>
          </p:nvSpPr>
          <p:spPr bwMode="auto">
            <a:xfrm>
              <a:off x="624" y="2448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349" name="Rectangle 30"/>
            <p:cNvSpPr>
              <a:spLocks noChangeArrowheads="1"/>
            </p:cNvSpPr>
            <p:nvPr/>
          </p:nvSpPr>
          <p:spPr bwMode="auto">
            <a:xfrm>
              <a:off x="624" y="2544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6248400" y="21336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C</a:t>
            </a:r>
          </a:p>
        </p:txBody>
      </p:sp>
      <p:grpSp>
        <p:nvGrpSpPr>
          <p:cNvPr id="10254" name="Group 32"/>
          <p:cNvGrpSpPr>
            <a:grpSpLocks/>
          </p:cNvGrpSpPr>
          <p:nvPr/>
        </p:nvGrpSpPr>
        <p:grpSpPr bwMode="auto">
          <a:xfrm>
            <a:off x="3352800" y="762000"/>
            <a:ext cx="2057400" cy="2057400"/>
            <a:chOff x="336" y="240"/>
            <a:chExt cx="1296" cy="1296"/>
          </a:xfrm>
        </p:grpSpPr>
        <p:grpSp>
          <p:nvGrpSpPr>
            <p:cNvPr id="10331" name="Group 33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10344" name="Group 34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10346" name="Oval 35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0347" name="Oval 36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10345" name="Oval 37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10332" name="Text Box 38"/>
            <p:cNvSpPr txBox="1">
              <a:spLocks noChangeArrowheads="1"/>
            </p:cNvSpPr>
            <p:nvPr/>
          </p:nvSpPr>
          <p:spPr bwMode="auto">
            <a:xfrm>
              <a:off x="864" y="33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12</a:t>
              </a:r>
            </a:p>
          </p:txBody>
        </p:sp>
        <p:sp>
          <p:nvSpPr>
            <p:cNvPr id="10333" name="Text Box 39"/>
            <p:cNvSpPr txBox="1">
              <a:spLocks noChangeArrowheads="1"/>
            </p:cNvSpPr>
            <p:nvPr/>
          </p:nvSpPr>
          <p:spPr bwMode="auto">
            <a:xfrm>
              <a:off x="624" y="3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11</a:t>
              </a:r>
            </a:p>
          </p:txBody>
        </p:sp>
        <p:sp>
          <p:nvSpPr>
            <p:cNvPr id="10334" name="Text Box 40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8</a:t>
              </a:r>
            </a:p>
          </p:txBody>
        </p:sp>
        <p:sp>
          <p:nvSpPr>
            <p:cNvPr id="10335" name="Text Box 41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7</a:t>
              </a:r>
            </a:p>
          </p:txBody>
        </p:sp>
        <p:sp>
          <p:nvSpPr>
            <p:cNvPr id="10336" name="Text Box 42"/>
            <p:cNvSpPr txBox="1">
              <a:spLocks noChangeArrowheads="1"/>
            </p:cNvSpPr>
            <p:nvPr/>
          </p:nvSpPr>
          <p:spPr bwMode="auto">
            <a:xfrm>
              <a:off x="480" y="5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10</a:t>
              </a:r>
            </a:p>
          </p:txBody>
        </p:sp>
        <p:sp>
          <p:nvSpPr>
            <p:cNvPr id="10337" name="Text Box 43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9</a:t>
              </a:r>
            </a:p>
          </p:txBody>
        </p:sp>
        <p:sp>
          <p:nvSpPr>
            <p:cNvPr id="10338" name="Text Box 44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6</a:t>
              </a:r>
            </a:p>
          </p:txBody>
        </p:sp>
        <p:sp>
          <p:nvSpPr>
            <p:cNvPr id="10339" name="Text Box 45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5</a:t>
              </a:r>
            </a:p>
          </p:txBody>
        </p:sp>
        <p:sp>
          <p:nvSpPr>
            <p:cNvPr id="10340" name="Text Box 46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4</a:t>
              </a:r>
            </a:p>
          </p:txBody>
        </p:sp>
        <p:sp>
          <p:nvSpPr>
            <p:cNvPr id="10341" name="Text Box 47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3</a:t>
              </a:r>
            </a:p>
          </p:txBody>
        </p:sp>
        <p:sp>
          <p:nvSpPr>
            <p:cNvPr id="10342" name="Text Box 48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2</a:t>
              </a:r>
            </a:p>
          </p:txBody>
        </p:sp>
        <p:sp>
          <p:nvSpPr>
            <p:cNvPr id="10343" name="Text Box 49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</a:t>
              </a:r>
            </a:p>
          </p:txBody>
        </p:sp>
      </p:grpSp>
      <p:grpSp>
        <p:nvGrpSpPr>
          <p:cNvPr id="11" name="Group 120"/>
          <p:cNvGrpSpPr>
            <a:grpSpLocks/>
          </p:cNvGrpSpPr>
          <p:nvPr/>
        </p:nvGrpSpPr>
        <p:grpSpPr bwMode="auto">
          <a:xfrm>
            <a:off x="4343400" y="1219200"/>
            <a:ext cx="457200" cy="762000"/>
            <a:chOff x="2736" y="960"/>
            <a:chExt cx="288" cy="480"/>
          </a:xfrm>
        </p:grpSpPr>
        <p:grpSp>
          <p:nvGrpSpPr>
            <p:cNvPr id="10326" name="Group 51"/>
            <p:cNvGrpSpPr>
              <a:grpSpLocks/>
            </p:cNvGrpSpPr>
            <p:nvPr/>
          </p:nvGrpSpPr>
          <p:grpSpPr bwMode="auto">
            <a:xfrm rot="250226">
              <a:off x="2736" y="1248"/>
              <a:ext cx="288" cy="192"/>
              <a:chOff x="1056" y="2064"/>
              <a:chExt cx="288" cy="192"/>
            </a:xfrm>
          </p:grpSpPr>
          <p:sp>
            <p:nvSpPr>
              <p:cNvPr id="10329" name="AutoShape 52"/>
              <p:cNvSpPr>
                <a:spLocks noChangeArrowheads="1"/>
              </p:cNvSpPr>
              <p:nvPr/>
            </p:nvSpPr>
            <p:spPr bwMode="auto">
              <a:xfrm rot="2228482">
                <a:off x="1056" y="2133"/>
                <a:ext cx="288" cy="123"/>
              </a:xfrm>
              <a:prstGeom prst="rightArrow">
                <a:avLst>
                  <a:gd name="adj1" fmla="val 50000"/>
                  <a:gd name="adj2" fmla="val 58537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0330" name="Oval 53"/>
              <p:cNvSpPr>
                <a:spLocks noChangeArrowheads="1"/>
              </p:cNvSpPr>
              <p:nvPr/>
            </p:nvSpPr>
            <p:spPr bwMode="auto">
              <a:xfrm>
                <a:off x="1056" y="206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10327" name="AutoShape 54"/>
            <p:cNvSpPr>
              <a:spLocks noChangeArrowheads="1"/>
            </p:cNvSpPr>
            <p:nvPr/>
          </p:nvSpPr>
          <p:spPr bwMode="auto">
            <a:xfrm rot="-5400000">
              <a:off x="2592" y="1104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328" name="Oval 55"/>
            <p:cNvSpPr>
              <a:spLocks noChangeArrowheads="1"/>
            </p:cNvSpPr>
            <p:nvPr/>
          </p:nvSpPr>
          <p:spPr bwMode="auto">
            <a:xfrm>
              <a:off x="2736" y="124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5896" name="Text Box 56"/>
          <p:cNvSpPr txBox="1">
            <a:spLocks noChangeArrowheads="1"/>
          </p:cNvSpPr>
          <p:nvPr/>
        </p:nvSpPr>
        <p:spPr bwMode="auto">
          <a:xfrm>
            <a:off x="3276600" y="23622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B</a:t>
            </a:r>
          </a:p>
        </p:txBody>
      </p:sp>
      <p:grpSp>
        <p:nvGrpSpPr>
          <p:cNvPr id="10257" name="Group 58"/>
          <p:cNvGrpSpPr>
            <a:grpSpLocks/>
          </p:cNvGrpSpPr>
          <p:nvPr/>
        </p:nvGrpSpPr>
        <p:grpSpPr bwMode="auto">
          <a:xfrm>
            <a:off x="3505200" y="3057525"/>
            <a:ext cx="1752600" cy="1447800"/>
            <a:chOff x="480" y="864"/>
            <a:chExt cx="1104" cy="912"/>
          </a:xfrm>
        </p:grpSpPr>
        <p:sp>
          <p:nvSpPr>
            <p:cNvPr id="10324" name="AutoShape 59"/>
            <p:cNvSpPr>
              <a:spLocks noChangeArrowheads="1"/>
            </p:cNvSpPr>
            <p:nvPr/>
          </p:nvSpPr>
          <p:spPr bwMode="auto">
            <a:xfrm>
              <a:off x="480" y="864"/>
              <a:ext cx="1104" cy="912"/>
            </a:xfrm>
            <a:prstGeom prst="roundRect">
              <a:avLst>
                <a:gd name="adj" fmla="val 33037"/>
              </a:avLst>
            </a:prstGeom>
            <a:solidFill>
              <a:srgbClr val="0000FF"/>
            </a:solidFill>
            <a:ln w="38100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325" name="AutoShape 60"/>
            <p:cNvSpPr>
              <a:spLocks noChangeArrowheads="1"/>
            </p:cNvSpPr>
            <p:nvPr/>
          </p:nvSpPr>
          <p:spPr bwMode="auto">
            <a:xfrm>
              <a:off x="528" y="912"/>
              <a:ext cx="1008" cy="816"/>
            </a:xfrm>
            <a:prstGeom prst="roundRect">
              <a:avLst>
                <a:gd name="adj" fmla="val 33037"/>
              </a:avLst>
            </a:prstGeom>
            <a:solidFill>
              <a:srgbClr val="33CCFF"/>
            </a:solidFill>
            <a:ln w="28575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5901" name="Rectangle 61"/>
          <p:cNvSpPr>
            <a:spLocks noChangeArrowheads="1"/>
          </p:cNvSpPr>
          <p:nvPr/>
        </p:nvSpPr>
        <p:spPr bwMode="auto">
          <a:xfrm>
            <a:off x="3810000" y="3438525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13:25</a:t>
            </a:r>
          </a:p>
        </p:txBody>
      </p:sp>
      <p:grpSp>
        <p:nvGrpSpPr>
          <p:cNvPr id="10259" name="Group 62"/>
          <p:cNvGrpSpPr>
            <a:grpSpLocks/>
          </p:cNvGrpSpPr>
          <p:nvPr/>
        </p:nvGrpSpPr>
        <p:grpSpPr bwMode="auto">
          <a:xfrm>
            <a:off x="4419600" y="4124325"/>
            <a:ext cx="381000" cy="76200"/>
            <a:chOff x="1152" y="2352"/>
            <a:chExt cx="240" cy="48"/>
          </a:xfrm>
        </p:grpSpPr>
        <p:sp>
          <p:nvSpPr>
            <p:cNvPr id="10321" name="Oval 63"/>
            <p:cNvSpPr>
              <a:spLocks noChangeArrowheads="1"/>
            </p:cNvSpPr>
            <p:nvPr/>
          </p:nvSpPr>
          <p:spPr bwMode="auto">
            <a:xfrm>
              <a:off x="1152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322" name="Oval 64"/>
            <p:cNvSpPr>
              <a:spLocks noChangeArrowheads="1"/>
            </p:cNvSpPr>
            <p:nvPr/>
          </p:nvSpPr>
          <p:spPr bwMode="auto">
            <a:xfrm>
              <a:off x="1248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323" name="Oval 65"/>
            <p:cNvSpPr>
              <a:spLocks noChangeArrowheads="1"/>
            </p:cNvSpPr>
            <p:nvPr/>
          </p:nvSpPr>
          <p:spPr bwMode="auto">
            <a:xfrm>
              <a:off x="1344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10260" name="Group 66"/>
          <p:cNvGrpSpPr>
            <a:grpSpLocks/>
          </p:cNvGrpSpPr>
          <p:nvPr/>
        </p:nvGrpSpPr>
        <p:grpSpPr bwMode="auto">
          <a:xfrm>
            <a:off x="3810000" y="4048125"/>
            <a:ext cx="228600" cy="228600"/>
            <a:chOff x="624" y="2448"/>
            <a:chExt cx="144" cy="144"/>
          </a:xfrm>
        </p:grpSpPr>
        <p:sp>
          <p:nvSpPr>
            <p:cNvPr id="10319" name="Rectangle 67"/>
            <p:cNvSpPr>
              <a:spLocks noChangeArrowheads="1"/>
            </p:cNvSpPr>
            <p:nvPr/>
          </p:nvSpPr>
          <p:spPr bwMode="auto">
            <a:xfrm>
              <a:off x="624" y="2448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320" name="Rectangle 68"/>
            <p:cNvSpPr>
              <a:spLocks noChangeArrowheads="1"/>
            </p:cNvSpPr>
            <p:nvPr/>
          </p:nvSpPr>
          <p:spPr bwMode="auto">
            <a:xfrm>
              <a:off x="624" y="2544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5909" name="Text Box 69"/>
          <p:cNvSpPr txBox="1">
            <a:spLocks noChangeArrowheads="1"/>
          </p:cNvSpPr>
          <p:nvPr/>
        </p:nvSpPr>
        <p:spPr bwMode="auto">
          <a:xfrm>
            <a:off x="3200400" y="4276725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E</a:t>
            </a:r>
          </a:p>
        </p:txBody>
      </p:sp>
      <p:grpSp>
        <p:nvGrpSpPr>
          <p:cNvPr id="10262" name="Group 121"/>
          <p:cNvGrpSpPr>
            <a:grpSpLocks/>
          </p:cNvGrpSpPr>
          <p:nvPr/>
        </p:nvGrpSpPr>
        <p:grpSpPr bwMode="auto">
          <a:xfrm>
            <a:off x="6324600" y="2828925"/>
            <a:ext cx="2057400" cy="2057400"/>
            <a:chOff x="3984" y="2064"/>
            <a:chExt cx="1296" cy="1296"/>
          </a:xfrm>
        </p:grpSpPr>
        <p:grpSp>
          <p:nvGrpSpPr>
            <p:cNvPr id="10302" name="Group 71"/>
            <p:cNvGrpSpPr>
              <a:grpSpLocks/>
            </p:cNvGrpSpPr>
            <p:nvPr/>
          </p:nvGrpSpPr>
          <p:grpSpPr bwMode="auto">
            <a:xfrm>
              <a:off x="3984" y="2064"/>
              <a:ext cx="1296" cy="1296"/>
              <a:chOff x="336" y="240"/>
              <a:chExt cx="1296" cy="1296"/>
            </a:xfrm>
          </p:grpSpPr>
          <p:grpSp>
            <p:nvGrpSpPr>
              <p:cNvPr id="10315" name="Group 72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10317" name="Oval 73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0318" name="Oval 74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10316" name="Oval 75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10303" name="Text Box 76"/>
            <p:cNvSpPr txBox="1">
              <a:spLocks noChangeArrowheads="1"/>
            </p:cNvSpPr>
            <p:nvPr/>
          </p:nvSpPr>
          <p:spPr bwMode="auto">
            <a:xfrm>
              <a:off x="4512" y="216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12</a:t>
              </a:r>
            </a:p>
          </p:txBody>
        </p:sp>
        <p:sp>
          <p:nvSpPr>
            <p:cNvPr id="10304" name="Text Box 77"/>
            <p:cNvSpPr txBox="1">
              <a:spLocks noChangeArrowheads="1"/>
            </p:cNvSpPr>
            <p:nvPr/>
          </p:nvSpPr>
          <p:spPr bwMode="auto">
            <a:xfrm>
              <a:off x="4272" y="22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11</a:t>
              </a:r>
            </a:p>
          </p:txBody>
        </p:sp>
        <p:sp>
          <p:nvSpPr>
            <p:cNvPr id="10305" name="Text Box 78"/>
            <p:cNvSpPr txBox="1">
              <a:spLocks noChangeArrowheads="1"/>
            </p:cNvSpPr>
            <p:nvPr/>
          </p:nvSpPr>
          <p:spPr bwMode="auto">
            <a:xfrm>
              <a:off x="4128" y="283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8</a:t>
              </a:r>
            </a:p>
          </p:txBody>
        </p:sp>
        <p:sp>
          <p:nvSpPr>
            <p:cNvPr id="10306" name="Text Box 79"/>
            <p:cNvSpPr txBox="1">
              <a:spLocks noChangeArrowheads="1"/>
            </p:cNvSpPr>
            <p:nvPr/>
          </p:nvSpPr>
          <p:spPr bwMode="auto">
            <a:xfrm>
              <a:off x="4272" y="302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7</a:t>
              </a:r>
            </a:p>
          </p:txBody>
        </p:sp>
        <p:sp>
          <p:nvSpPr>
            <p:cNvPr id="10307" name="Text Box 80"/>
            <p:cNvSpPr txBox="1">
              <a:spLocks noChangeArrowheads="1"/>
            </p:cNvSpPr>
            <p:nvPr/>
          </p:nvSpPr>
          <p:spPr bwMode="auto">
            <a:xfrm>
              <a:off x="4128" y="240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10</a:t>
              </a:r>
            </a:p>
          </p:txBody>
        </p:sp>
        <p:sp>
          <p:nvSpPr>
            <p:cNvPr id="10308" name="Text Box 81"/>
            <p:cNvSpPr txBox="1">
              <a:spLocks noChangeArrowheads="1"/>
            </p:cNvSpPr>
            <p:nvPr/>
          </p:nvSpPr>
          <p:spPr bwMode="auto">
            <a:xfrm>
              <a:off x="4032" y="259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9</a:t>
              </a:r>
            </a:p>
          </p:txBody>
        </p:sp>
        <p:sp>
          <p:nvSpPr>
            <p:cNvPr id="10309" name="Text Box 82"/>
            <p:cNvSpPr txBox="1">
              <a:spLocks noChangeArrowheads="1"/>
            </p:cNvSpPr>
            <p:nvPr/>
          </p:nvSpPr>
          <p:spPr bwMode="auto">
            <a:xfrm>
              <a:off x="4560" y="307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6</a:t>
              </a:r>
            </a:p>
          </p:txBody>
        </p:sp>
        <p:sp>
          <p:nvSpPr>
            <p:cNvPr id="10310" name="Text Box 83"/>
            <p:cNvSpPr txBox="1">
              <a:spLocks noChangeArrowheads="1"/>
            </p:cNvSpPr>
            <p:nvPr/>
          </p:nvSpPr>
          <p:spPr bwMode="auto">
            <a:xfrm>
              <a:off x="4800" y="302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5</a:t>
              </a:r>
            </a:p>
          </p:txBody>
        </p:sp>
        <p:sp>
          <p:nvSpPr>
            <p:cNvPr id="10311" name="Text Box 84"/>
            <p:cNvSpPr txBox="1">
              <a:spLocks noChangeArrowheads="1"/>
            </p:cNvSpPr>
            <p:nvPr/>
          </p:nvSpPr>
          <p:spPr bwMode="auto">
            <a:xfrm>
              <a:off x="4944" y="283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4</a:t>
              </a:r>
            </a:p>
          </p:txBody>
        </p:sp>
        <p:sp>
          <p:nvSpPr>
            <p:cNvPr id="10312" name="Text Box 85"/>
            <p:cNvSpPr txBox="1">
              <a:spLocks noChangeArrowheads="1"/>
            </p:cNvSpPr>
            <p:nvPr/>
          </p:nvSpPr>
          <p:spPr bwMode="auto">
            <a:xfrm>
              <a:off x="4992" y="259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3</a:t>
              </a:r>
            </a:p>
          </p:txBody>
        </p:sp>
        <p:sp>
          <p:nvSpPr>
            <p:cNvPr id="10313" name="Text Box 86"/>
            <p:cNvSpPr txBox="1">
              <a:spLocks noChangeArrowheads="1"/>
            </p:cNvSpPr>
            <p:nvPr/>
          </p:nvSpPr>
          <p:spPr bwMode="auto">
            <a:xfrm>
              <a:off x="4944" y="235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2</a:t>
              </a:r>
            </a:p>
          </p:txBody>
        </p:sp>
        <p:sp>
          <p:nvSpPr>
            <p:cNvPr id="10314" name="Text Box 87"/>
            <p:cNvSpPr txBox="1">
              <a:spLocks noChangeArrowheads="1"/>
            </p:cNvSpPr>
            <p:nvPr/>
          </p:nvSpPr>
          <p:spPr bwMode="auto">
            <a:xfrm>
              <a:off x="4752" y="22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</a:t>
              </a:r>
            </a:p>
          </p:txBody>
        </p:sp>
      </p:grpSp>
      <p:grpSp>
        <p:nvGrpSpPr>
          <p:cNvPr id="19" name="Group 122"/>
          <p:cNvGrpSpPr>
            <a:grpSpLocks/>
          </p:cNvGrpSpPr>
          <p:nvPr/>
        </p:nvGrpSpPr>
        <p:grpSpPr bwMode="auto">
          <a:xfrm>
            <a:off x="7315200" y="3743325"/>
            <a:ext cx="457200" cy="609600"/>
            <a:chOff x="4608" y="2640"/>
            <a:chExt cx="288" cy="384"/>
          </a:xfrm>
        </p:grpSpPr>
        <p:grpSp>
          <p:nvGrpSpPr>
            <p:cNvPr id="10297" name="Group 89"/>
            <p:cNvGrpSpPr>
              <a:grpSpLocks/>
            </p:cNvGrpSpPr>
            <p:nvPr/>
          </p:nvGrpSpPr>
          <p:grpSpPr bwMode="auto">
            <a:xfrm rot="893958">
              <a:off x="4608" y="2640"/>
              <a:ext cx="288" cy="192"/>
              <a:chOff x="1056" y="2064"/>
              <a:chExt cx="288" cy="192"/>
            </a:xfrm>
          </p:grpSpPr>
          <p:sp>
            <p:nvSpPr>
              <p:cNvPr id="10300" name="AutoShape 90"/>
              <p:cNvSpPr>
                <a:spLocks noChangeArrowheads="1"/>
              </p:cNvSpPr>
              <p:nvPr/>
            </p:nvSpPr>
            <p:spPr bwMode="auto">
              <a:xfrm rot="2228482">
                <a:off x="1056" y="2133"/>
                <a:ext cx="288" cy="123"/>
              </a:xfrm>
              <a:prstGeom prst="rightArrow">
                <a:avLst>
                  <a:gd name="adj1" fmla="val 50000"/>
                  <a:gd name="adj2" fmla="val 58537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0301" name="Oval 91"/>
              <p:cNvSpPr>
                <a:spLocks noChangeArrowheads="1"/>
              </p:cNvSpPr>
              <p:nvPr/>
            </p:nvSpPr>
            <p:spPr bwMode="auto">
              <a:xfrm>
                <a:off x="1056" y="206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10298" name="AutoShape 92"/>
            <p:cNvSpPr>
              <a:spLocks noChangeArrowheads="1"/>
            </p:cNvSpPr>
            <p:nvPr/>
          </p:nvSpPr>
          <p:spPr bwMode="auto">
            <a:xfrm rot="5400000">
              <a:off x="4512" y="2832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99" name="Oval 93"/>
            <p:cNvSpPr>
              <a:spLocks noChangeArrowheads="1"/>
            </p:cNvSpPr>
            <p:nvPr/>
          </p:nvSpPr>
          <p:spPr bwMode="auto">
            <a:xfrm>
              <a:off x="4608" y="264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5934" name="Text Box 94"/>
          <p:cNvSpPr txBox="1">
            <a:spLocks noChangeArrowheads="1"/>
          </p:cNvSpPr>
          <p:nvPr/>
        </p:nvSpPr>
        <p:spPr bwMode="auto">
          <a:xfrm>
            <a:off x="7162800" y="4886325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G</a:t>
            </a:r>
          </a:p>
        </p:txBody>
      </p:sp>
      <p:grpSp>
        <p:nvGrpSpPr>
          <p:cNvPr id="10265" name="Group 95"/>
          <p:cNvGrpSpPr>
            <a:grpSpLocks/>
          </p:cNvGrpSpPr>
          <p:nvPr/>
        </p:nvGrpSpPr>
        <p:grpSpPr bwMode="auto">
          <a:xfrm>
            <a:off x="609600" y="2828925"/>
            <a:ext cx="2057400" cy="2057400"/>
            <a:chOff x="336" y="240"/>
            <a:chExt cx="1296" cy="1296"/>
          </a:xfrm>
        </p:grpSpPr>
        <p:grpSp>
          <p:nvGrpSpPr>
            <p:cNvPr id="10280" name="Group 96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10293" name="Group 97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10295" name="Oval 98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0296" name="Oval 99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10294" name="Oval 100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10281" name="Text Box 101"/>
            <p:cNvSpPr txBox="1">
              <a:spLocks noChangeArrowheads="1"/>
            </p:cNvSpPr>
            <p:nvPr/>
          </p:nvSpPr>
          <p:spPr bwMode="auto">
            <a:xfrm>
              <a:off x="864" y="33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12</a:t>
              </a:r>
            </a:p>
          </p:txBody>
        </p:sp>
        <p:sp>
          <p:nvSpPr>
            <p:cNvPr id="10282" name="Text Box 102"/>
            <p:cNvSpPr txBox="1">
              <a:spLocks noChangeArrowheads="1"/>
            </p:cNvSpPr>
            <p:nvPr/>
          </p:nvSpPr>
          <p:spPr bwMode="auto">
            <a:xfrm>
              <a:off x="624" y="3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11</a:t>
              </a:r>
            </a:p>
          </p:txBody>
        </p:sp>
        <p:sp>
          <p:nvSpPr>
            <p:cNvPr id="10283" name="Text Box 103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8</a:t>
              </a:r>
            </a:p>
          </p:txBody>
        </p:sp>
        <p:sp>
          <p:nvSpPr>
            <p:cNvPr id="10284" name="Text Box 104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7</a:t>
              </a:r>
            </a:p>
          </p:txBody>
        </p:sp>
        <p:sp>
          <p:nvSpPr>
            <p:cNvPr id="10285" name="Text Box 105"/>
            <p:cNvSpPr txBox="1">
              <a:spLocks noChangeArrowheads="1"/>
            </p:cNvSpPr>
            <p:nvPr/>
          </p:nvSpPr>
          <p:spPr bwMode="auto">
            <a:xfrm>
              <a:off x="480" y="5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10</a:t>
              </a:r>
            </a:p>
          </p:txBody>
        </p:sp>
        <p:sp>
          <p:nvSpPr>
            <p:cNvPr id="10286" name="Text Box 106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9</a:t>
              </a:r>
            </a:p>
          </p:txBody>
        </p:sp>
        <p:sp>
          <p:nvSpPr>
            <p:cNvPr id="10287" name="Text Box 107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6</a:t>
              </a:r>
            </a:p>
          </p:txBody>
        </p:sp>
        <p:sp>
          <p:nvSpPr>
            <p:cNvPr id="10288" name="Text Box 108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5</a:t>
              </a:r>
            </a:p>
          </p:txBody>
        </p:sp>
        <p:sp>
          <p:nvSpPr>
            <p:cNvPr id="10289" name="Text Box 109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4</a:t>
              </a:r>
            </a:p>
          </p:txBody>
        </p:sp>
        <p:sp>
          <p:nvSpPr>
            <p:cNvPr id="10290" name="Text Box 110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3</a:t>
              </a:r>
            </a:p>
          </p:txBody>
        </p:sp>
        <p:sp>
          <p:nvSpPr>
            <p:cNvPr id="10291" name="Text Box 111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2</a:t>
              </a:r>
            </a:p>
          </p:txBody>
        </p:sp>
        <p:sp>
          <p:nvSpPr>
            <p:cNvPr id="10292" name="Text Box 112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</a:t>
              </a:r>
            </a:p>
          </p:txBody>
        </p:sp>
      </p:grpSp>
      <p:grpSp>
        <p:nvGrpSpPr>
          <p:cNvPr id="24" name="Group 123"/>
          <p:cNvGrpSpPr>
            <a:grpSpLocks/>
          </p:cNvGrpSpPr>
          <p:nvPr/>
        </p:nvGrpSpPr>
        <p:grpSpPr bwMode="auto">
          <a:xfrm>
            <a:off x="1600200" y="3438525"/>
            <a:ext cx="381000" cy="914400"/>
            <a:chOff x="1008" y="2448"/>
            <a:chExt cx="240" cy="576"/>
          </a:xfrm>
        </p:grpSpPr>
        <p:grpSp>
          <p:nvGrpSpPr>
            <p:cNvPr id="10275" name="Group 114"/>
            <p:cNvGrpSpPr>
              <a:grpSpLocks/>
            </p:cNvGrpSpPr>
            <p:nvPr/>
          </p:nvGrpSpPr>
          <p:grpSpPr bwMode="auto">
            <a:xfrm rot="-4542330">
              <a:off x="1008" y="2496"/>
              <a:ext cx="288" cy="192"/>
              <a:chOff x="1056" y="2064"/>
              <a:chExt cx="288" cy="192"/>
            </a:xfrm>
          </p:grpSpPr>
          <p:sp>
            <p:nvSpPr>
              <p:cNvPr id="10278" name="AutoShape 115"/>
              <p:cNvSpPr>
                <a:spLocks noChangeArrowheads="1"/>
              </p:cNvSpPr>
              <p:nvPr/>
            </p:nvSpPr>
            <p:spPr bwMode="auto">
              <a:xfrm rot="2228482">
                <a:off x="1056" y="2133"/>
                <a:ext cx="288" cy="123"/>
              </a:xfrm>
              <a:prstGeom prst="rightArrow">
                <a:avLst>
                  <a:gd name="adj1" fmla="val 50000"/>
                  <a:gd name="adj2" fmla="val 58537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0279" name="Oval 116"/>
              <p:cNvSpPr>
                <a:spLocks noChangeArrowheads="1"/>
              </p:cNvSpPr>
              <p:nvPr/>
            </p:nvSpPr>
            <p:spPr bwMode="auto">
              <a:xfrm>
                <a:off x="1056" y="206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10276" name="AutoShape 117"/>
            <p:cNvSpPr>
              <a:spLocks noChangeArrowheads="1"/>
            </p:cNvSpPr>
            <p:nvPr/>
          </p:nvSpPr>
          <p:spPr bwMode="auto">
            <a:xfrm rot="3689312">
              <a:off x="960" y="2832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77" name="Oval 118"/>
            <p:cNvSpPr>
              <a:spLocks noChangeArrowheads="1"/>
            </p:cNvSpPr>
            <p:nvPr/>
          </p:nvSpPr>
          <p:spPr bwMode="auto">
            <a:xfrm>
              <a:off x="1008" y="264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5959" name="Text Box 119"/>
          <p:cNvSpPr txBox="1">
            <a:spLocks noChangeArrowheads="1"/>
          </p:cNvSpPr>
          <p:nvPr/>
        </p:nvSpPr>
        <p:spPr bwMode="auto">
          <a:xfrm>
            <a:off x="533400" y="4429125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D</a:t>
            </a:r>
          </a:p>
        </p:txBody>
      </p:sp>
      <p:sp>
        <p:nvSpPr>
          <p:cNvPr id="10268" name="AutoShape 125"/>
          <p:cNvSpPr>
            <a:spLocks noChangeArrowheads="1"/>
          </p:cNvSpPr>
          <p:nvPr/>
        </p:nvSpPr>
        <p:spPr bwMode="auto">
          <a:xfrm rot="-2498013">
            <a:off x="7924800" y="2828925"/>
            <a:ext cx="457200" cy="533400"/>
          </a:xfrm>
          <a:prstGeom prst="flowChartDelay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endParaRPr lang="en-US" sz="1600"/>
          </a:p>
        </p:txBody>
      </p:sp>
      <p:sp>
        <p:nvSpPr>
          <p:cNvPr id="10269" name="AutoShape 126"/>
          <p:cNvSpPr>
            <a:spLocks noChangeArrowheads="1"/>
          </p:cNvSpPr>
          <p:nvPr/>
        </p:nvSpPr>
        <p:spPr bwMode="auto">
          <a:xfrm rot="-7873783">
            <a:off x="6196013" y="2819400"/>
            <a:ext cx="533400" cy="533400"/>
          </a:xfrm>
          <a:prstGeom prst="flowChartDelay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endParaRPr lang="en-US" sz="1600"/>
          </a:p>
        </p:txBody>
      </p:sp>
      <p:sp>
        <p:nvSpPr>
          <p:cNvPr id="10270" name="AutoShape 128"/>
          <p:cNvSpPr>
            <a:spLocks noChangeArrowheads="1"/>
          </p:cNvSpPr>
          <p:nvPr/>
        </p:nvSpPr>
        <p:spPr bwMode="auto">
          <a:xfrm rot="-2704072" flipH="1" flipV="1">
            <a:off x="6563519" y="4571206"/>
            <a:ext cx="381000" cy="249238"/>
          </a:xfrm>
          <a:prstGeom prst="flowChartDelay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endParaRPr lang="en-US" sz="1600"/>
          </a:p>
        </p:txBody>
      </p:sp>
      <p:sp>
        <p:nvSpPr>
          <p:cNvPr id="10271" name="AutoShape 129"/>
          <p:cNvSpPr>
            <a:spLocks noChangeArrowheads="1"/>
          </p:cNvSpPr>
          <p:nvPr/>
        </p:nvSpPr>
        <p:spPr bwMode="auto">
          <a:xfrm rot="-8104072" flipH="1" flipV="1">
            <a:off x="7848600" y="4560888"/>
            <a:ext cx="381000" cy="249237"/>
          </a:xfrm>
          <a:prstGeom prst="flowChartDelay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endParaRPr lang="en-US" sz="1600"/>
          </a:p>
        </p:txBody>
      </p:sp>
      <p:sp>
        <p:nvSpPr>
          <p:cNvPr id="35970" name="Text Box 130"/>
          <p:cNvSpPr txBox="1">
            <a:spLocks noChangeArrowheads="1"/>
          </p:cNvSpPr>
          <p:nvPr/>
        </p:nvSpPr>
        <p:spPr bwMode="auto">
          <a:xfrm>
            <a:off x="838200" y="5038725"/>
            <a:ext cx="632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Đồng hồ  A và B chỉ cùng thời gian là 4 giờ chiều.</a:t>
            </a:r>
          </a:p>
        </p:txBody>
      </p:sp>
      <p:sp>
        <p:nvSpPr>
          <p:cNvPr id="35971" name="Text Box 131"/>
          <p:cNvSpPr txBox="1">
            <a:spLocks noChangeArrowheads="1"/>
          </p:cNvSpPr>
          <p:nvPr/>
        </p:nvSpPr>
        <p:spPr bwMode="auto">
          <a:xfrm>
            <a:off x="838200" y="5572125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CC0000"/>
                </a:solidFill>
              </a:rPr>
              <a:t>Đồng</a:t>
            </a:r>
            <a:r>
              <a:rPr lang="en-US" sz="2000" b="1" dirty="0">
                <a:solidFill>
                  <a:srgbClr val="CC0000"/>
                </a:solidFill>
              </a:rPr>
              <a:t> </a:t>
            </a:r>
            <a:r>
              <a:rPr lang="en-US" sz="2000" b="1" dirty="0" err="1">
                <a:solidFill>
                  <a:srgbClr val="CC0000"/>
                </a:solidFill>
              </a:rPr>
              <a:t>hồ</a:t>
            </a:r>
            <a:r>
              <a:rPr lang="en-US" sz="2000" b="1" dirty="0">
                <a:solidFill>
                  <a:srgbClr val="CC0000"/>
                </a:solidFill>
              </a:rPr>
              <a:t>  C </a:t>
            </a:r>
            <a:r>
              <a:rPr lang="en-US" sz="2000" b="1" dirty="0" err="1">
                <a:solidFill>
                  <a:srgbClr val="CC0000"/>
                </a:solidFill>
              </a:rPr>
              <a:t>và</a:t>
            </a:r>
            <a:r>
              <a:rPr lang="en-US" sz="2000" b="1" dirty="0">
                <a:solidFill>
                  <a:srgbClr val="CC0000"/>
                </a:solidFill>
              </a:rPr>
              <a:t> G </a:t>
            </a:r>
            <a:r>
              <a:rPr lang="en-US" sz="2000" b="1" dirty="0" err="1">
                <a:solidFill>
                  <a:srgbClr val="CC0000"/>
                </a:solidFill>
              </a:rPr>
              <a:t>chỉ</a:t>
            </a:r>
            <a:r>
              <a:rPr lang="en-US" sz="2000" b="1" dirty="0">
                <a:solidFill>
                  <a:srgbClr val="CC0000"/>
                </a:solidFill>
              </a:rPr>
              <a:t> </a:t>
            </a:r>
            <a:r>
              <a:rPr lang="en-US" sz="2000" b="1" dirty="0" err="1">
                <a:solidFill>
                  <a:srgbClr val="CC0000"/>
                </a:solidFill>
              </a:rPr>
              <a:t>cùng</a:t>
            </a:r>
            <a:r>
              <a:rPr lang="en-US" sz="2000" b="1" dirty="0">
                <a:solidFill>
                  <a:srgbClr val="CC0000"/>
                </a:solidFill>
              </a:rPr>
              <a:t> </a:t>
            </a:r>
            <a:r>
              <a:rPr lang="en-US" sz="2000" b="1" dirty="0" err="1">
                <a:solidFill>
                  <a:srgbClr val="CC0000"/>
                </a:solidFill>
              </a:rPr>
              <a:t>thời</a:t>
            </a:r>
            <a:r>
              <a:rPr lang="en-US" sz="2000" b="1" dirty="0">
                <a:solidFill>
                  <a:srgbClr val="CC0000"/>
                </a:solidFill>
              </a:rPr>
              <a:t> </a:t>
            </a:r>
            <a:r>
              <a:rPr lang="en-US" sz="2000" b="1" dirty="0" err="1">
                <a:solidFill>
                  <a:srgbClr val="CC0000"/>
                </a:solidFill>
              </a:rPr>
              <a:t>gian</a:t>
            </a:r>
            <a:r>
              <a:rPr lang="en-US" sz="2000" b="1" dirty="0">
                <a:solidFill>
                  <a:srgbClr val="CC0000"/>
                </a:solidFill>
              </a:rPr>
              <a:t> </a:t>
            </a:r>
            <a:r>
              <a:rPr lang="en-US" sz="2000" b="1" dirty="0" err="1">
                <a:solidFill>
                  <a:srgbClr val="CC0000"/>
                </a:solidFill>
              </a:rPr>
              <a:t>là</a:t>
            </a:r>
            <a:r>
              <a:rPr lang="en-US" sz="2000" b="1" dirty="0">
                <a:solidFill>
                  <a:srgbClr val="CC0000"/>
                </a:solidFill>
              </a:rPr>
              <a:t> 4 </a:t>
            </a:r>
            <a:r>
              <a:rPr lang="en-US" sz="2000" b="1" dirty="0" err="1">
                <a:solidFill>
                  <a:srgbClr val="CC0000"/>
                </a:solidFill>
              </a:rPr>
              <a:t>giờ</a:t>
            </a:r>
            <a:r>
              <a:rPr lang="en-US" sz="2000" b="1" dirty="0">
                <a:solidFill>
                  <a:srgbClr val="CC0000"/>
                </a:solidFill>
              </a:rPr>
              <a:t> 30 </a:t>
            </a:r>
            <a:r>
              <a:rPr lang="en-US" sz="2000" b="1" dirty="0" err="1">
                <a:solidFill>
                  <a:srgbClr val="CC0000"/>
                </a:solidFill>
              </a:rPr>
              <a:t>phút</a:t>
            </a:r>
            <a:r>
              <a:rPr lang="en-US" sz="2000" b="1" dirty="0">
                <a:solidFill>
                  <a:srgbClr val="CC0000"/>
                </a:solidFill>
              </a:rPr>
              <a:t> </a:t>
            </a:r>
            <a:r>
              <a:rPr lang="en-US" sz="2000" b="1" dirty="0" err="1">
                <a:solidFill>
                  <a:srgbClr val="CC0000"/>
                </a:solidFill>
              </a:rPr>
              <a:t>chiều</a:t>
            </a:r>
            <a:r>
              <a:rPr lang="en-US" sz="2000" b="1" dirty="0">
                <a:solidFill>
                  <a:srgbClr val="CC0000"/>
                </a:solidFill>
              </a:rPr>
              <a:t>.</a:t>
            </a:r>
          </a:p>
        </p:txBody>
      </p:sp>
      <p:sp>
        <p:nvSpPr>
          <p:cNvPr id="35972" name="Text Box 132"/>
          <p:cNvSpPr txBox="1">
            <a:spLocks noChangeArrowheads="1"/>
          </p:cNvSpPr>
          <p:nvPr/>
        </p:nvSpPr>
        <p:spPr bwMode="auto">
          <a:xfrm>
            <a:off x="838200" y="61722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/>
              <a:t>Đồng</a:t>
            </a:r>
            <a:r>
              <a:rPr lang="en-US" sz="2000" b="1" dirty="0"/>
              <a:t> </a:t>
            </a:r>
            <a:r>
              <a:rPr lang="en-US" sz="2000" b="1" dirty="0" err="1"/>
              <a:t>hồ</a:t>
            </a:r>
            <a:r>
              <a:rPr lang="en-US" sz="2000" b="1" dirty="0"/>
              <a:t>  D </a:t>
            </a:r>
            <a:r>
              <a:rPr lang="en-US" sz="2000" b="1" dirty="0" err="1"/>
              <a:t>và</a:t>
            </a:r>
            <a:r>
              <a:rPr lang="en-US" sz="2000" b="1" dirty="0"/>
              <a:t> E </a:t>
            </a:r>
            <a:r>
              <a:rPr lang="en-US" sz="2000" b="1" dirty="0" err="1"/>
              <a:t>chỉ</a:t>
            </a:r>
            <a:r>
              <a:rPr lang="en-US" sz="2000" b="1" dirty="0"/>
              <a:t> </a:t>
            </a:r>
            <a:r>
              <a:rPr lang="en-US" sz="2000" b="1" dirty="0" err="1"/>
              <a:t>cùng</a:t>
            </a:r>
            <a:r>
              <a:rPr lang="en-US" sz="2000" b="1" dirty="0"/>
              <a:t> </a:t>
            </a:r>
            <a:r>
              <a:rPr lang="en-US" sz="2000" b="1" dirty="0" err="1"/>
              <a:t>thời</a:t>
            </a:r>
            <a:r>
              <a:rPr lang="en-US" sz="2000" b="1" dirty="0"/>
              <a:t> </a:t>
            </a:r>
            <a:r>
              <a:rPr lang="en-US" sz="2000" b="1" dirty="0" err="1"/>
              <a:t>gian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 1 </a:t>
            </a:r>
            <a:r>
              <a:rPr lang="en-US" sz="2000" b="1" dirty="0" err="1"/>
              <a:t>giờ</a:t>
            </a:r>
            <a:r>
              <a:rPr lang="en-US" sz="2000" b="1" dirty="0"/>
              <a:t> 25 </a:t>
            </a:r>
            <a:r>
              <a:rPr lang="en-US" sz="2000" b="1" dirty="0" err="1"/>
              <a:t>phút</a:t>
            </a:r>
            <a:r>
              <a:rPr lang="en-US" sz="2000" b="1" dirty="0"/>
              <a:t> </a:t>
            </a:r>
            <a:r>
              <a:rPr lang="en-US" sz="2000" b="1" dirty="0" err="1"/>
              <a:t>chiều</a:t>
            </a:r>
            <a:r>
              <a:rPr lang="en-US" sz="20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 tmFilter="0, 0; .2, .5; .8, .5; 1, 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0" autoRev="1" fill="hold"/>
                                        <p:tgtEl>
                                          <p:spTgt spid="358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3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5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5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 tmFilter="0, 0; .2, .5; .8, .5; 1, 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0" autoRev="1" fill="hold"/>
                                        <p:tgtEl>
                                          <p:spTgt spid="358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3000" fill="hold"/>
                                        <p:tgtEl>
                                          <p:spTgt spid="3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3000" fill="hold"/>
                                        <p:tgtEl>
                                          <p:spTgt spid="3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5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5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 tmFilter="0, 0; .2, .5; .8, .5; 1, 0"/>
                                        <p:tgtEl>
                                          <p:spTgt spid="359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500" autoRev="1" fill="hold"/>
                                        <p:tgtEl>
                                          <p:spTgt spid="359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 animBg="1"/>
      <p:bldP spid="35858" grpId="0"/>
      <p:bldP spid="35863" grpId="0" animBg="1"/>
      <p:bldP spid="35871" grpId="0"/>
      <p:bldP spid="35896" grpId="0"/>
      <p:bldP spid="35901" grpId="0" animBg="1"/>
      <p:bldP spid="35909" grpId="0"/>
      <p:bldP spid="35934" grpId="0"/>
      <p:bldP spid="35959" grpId="0"/>
      <p:bldP spid="35970" grpId="0"/>
      <p:bldP spid="35971" grpId="0"/>
      <p:bldP spid="359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771175" y="184527"/>
            <a:ext cx="5102450" cy="996553"/>
            <a:chOff x="3489960" y="-1015446"/>
            <a:chExt cx="6802104" cy="1328840"/>
          </a:xfrm>
        </p:grpSpPr>
        <p:pic>
          <p:nvPicPr>
            <p:cNvPr id="12297" name="Picture 2" descr="Flat icon design target with arrow goal achieve Vector Imag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710"/>
            <a:stretch>
              <a:fillRect/>
            </a:stretch>
          </p:blipFill>
          <p:spPr bwMode="auto">
            <a:xfrm>
              <a:off x="3489960" y="-1015446"/>
              <a:ext cx="1377989" cy="1328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8" name="TextBox 1"/>
            <p:cNvSpPr txBox="1">
              <a:spLocks noChangeArrowheads="1"/>
            </p:cNvSpPr>
            <p:nvPr/>
          </p:nvSpPr>
          <p:spPr bwMode="auto">
            <a:xfrm>
              <a:off x="5079984" y="-673233"/>
              <a:ext cx="5212080" cy="697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MỤC TIÊU</a:t>
              </a:r>
            </a:p>
          </p:txBody>
        </p:sp>
      </p:grpSp>
      <p:grpSp>
        <p:nvGrpSpPr>
          <p:cNvPr id="12291" name="Group 12"/>
          <p:cNvGrpSpPr>
            <a:grpSpLocks/>
          </p:cNvGrpSpPr>
          <p:nvPr/>
        </p:nvGrpSpPr>
        <p:grpSpPr bwMode="auto">
          <a:xfrm>
            <a:off x="34834" y="1765696"/>
            <a:ext cx="9109166" cy="3005138"/>
            <a:chOff x="-186226" y="1519735"/>
            <a:chExt cx="12510855" cy="4007520"/>
          </a:xfrm>
        </p:grpSpPr>
        <p:graphicFrame>
          <p:nvGraphicFramePr>
            <p:cNvPr id="3" name="Diagram 2"/>
            <p:cNvGraphicFramePr/>
            <p:nvPr/>
          </p:nvGraphicFramePr>
          <p:xfrm>
            <a:off x="132629" y="1519735"/>
            <a:ext cx="12192000" cy="39666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12296" name="Picture 2" descr="Open - Alarm Clock Cartoon Gif Clipart (#1302348) - PinClipart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6226" y="3429000"/>
              <a:ext cx="1981200" cy="2098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1738443" y="2321521"/>
            <a:ext cx="2834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5510" y="3243262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77348" y="3900840"/>
            <a:ext cx="51807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4429" y="5125616"/>
            <a:ext cx="1192562" cy="1410880"/>
          </a:xfrm>
          <a:prstGeom prst="ellipse">
            <a:avLst/>
          </a:prstGeom>
          <a:blipFill rotWithShape="1">
            <a:blip r:embed="rId10"/>
            <a:srcRect/>
            <a:stretch>
              <a:fillRect l="-4000" r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1458675" y="5397776"/>
            <a:ext cx="7330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069557" y="2229101"/>
            <a:ext cx="885137" cy="7080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625806" y="3770416"/>
            <a:ext cx="885137" cy="7080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272757" y="5898280"/>
            <a:ext cx="885137" cy="70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72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hank you for listening&amp;quot; Tổng hợp hình nền PowerPoint đẹp nhất kết thúc  cuối Slide - Kênh 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37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771175" y="184527"/>
            <a:ext cx="5102450" cy="996553"/>
            <a:chOff x="3489960" y="-1015446"/>
            <a:chExt cx="6802104" cy="1328840"/>
          </a:xfrm>
        </p:grpSpPr>
        <p:pic>
          <p:nvPicPr>
            <p:cNvPr id="12297" name="Picture 2" descr="Flat icon design target with arrow goal achieve Vector Imag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710"/>
            <a:stretch>
              <a:fillRect/>
            </a:stretch>
          </p:blipFill>
          <p:spPr bwMode="auto">
            <a:xfrm>
              <a:off x="3489960" y="-1015446"/>
              <a:ext cx="1377989" cy="1328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8" name="TextBox 1"/>
            <p:cNvSpPr txBox="1">
              <a:spLocks noChangeArrowheads="1"/>
            </p:cNvSpPr>
            <p:nvPr/>
          </p:nvSpPr>
          <p:spPr bwMode="auto">
            <a:xfrm>
              <a:off x="5079984" y="-673233"/>
              <a:ext cx="5212080" cy="697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MỤC TIÊU</a:t>
              </a:r>
            </a:p>
          </p:txBody>
        </p:sp>
      </p:grpSp>
      <p:grpSp>
        <p:nvGrpSpPr>
          <p:cNvPr id="12291" name="Group 12"/>
          <p:cNvGrpSpPr>
            <a:grpSpLocks/>
          </p:cNvGrpSpPr>
          <p:nvPr/>
        </p:nvGrpSpPr>
        <p:grpSpPr bwMode="auto">
          <a:xfrm>
            <a:off x="34834" y="1765696"/>
            <a:ext cx="9109166" cy="3005138"/>
            <a:chOff x="-186226" y="1519735"/>
            <a:chExt cx="12510855" cy="4007520"/>
          </a:xfrm>
        </p:grpSpPr>
        <p:graphicFrame>
          <p:nvGraphicFramePr>
            <p:cNvPr id="3" name="Diagram 2"/>
            <p:cNvGraphicFramePr/>
            <p:nvPr/>
          </p:nvGraphicFramePr>
          <p:xfrm>
            <a:off x="132629" y="1519735"/>
            <a:ext cx="12192000" cy="39666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12296" name="Picture 2" descr="Open - Alarm Clock Cartoon Gif Clipart (#1302348) - PinClipart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6226" y="3429000"/>
              <a:ext cx="1981200" cy="2098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1738443" y="2321521"/>
            <a:ext cx="2834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5510" y="3243262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77348" y="3900840"/>
            <a:ext cx="51807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4429" y="5125616"/>
            <a:ext cx="1192562" cy="1410880"/>
          </a:xfrm>
          <a:prstGeom prst="ellipse">
            <a:avLst/>
          </a:prstGeom>
          <a:blipFill rotWithShape="1">
            <a:blip r:embed="rId10"/>
            <a:srcRect/>
            <a:stretch>
              <a:fillRect l="-4000" r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1458675" y="5397776"/>
            <a:ext cx="7330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351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ồng hồ Nữ Elio EL008-01 giá rẻ, chính hãng">
            <a:extLst>
              <a:ext uri="{FF2B5EF4-FFF2-40B4-BE49-F238E27FC236}">
                <a16:creationId xmlns:a16="http://schemas.microsoft.com/office/drawing/2014/main" id="{38F7DCE2-CEE3-6A4D-9B96-7DAC31048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28" y="1558999"/>
            <a:ext cx="2773768" cy="277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ồng hồ treo tường Seiko QXA716BN">
            <a:extLst>
              <a:ext uri="{FF2B5EF4-FFF2-40B4-BE49-F238E27FC236}">
                <a16:creationId xmlns:a16="http://schemas.microsoft.com/office/drawing/2014/main" id="{AA8650B1-3889-A641-9E4A-916C38EF3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938" y="1666865"/>
            <a:ext cx="2489348" cy="255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Đồng hồ led mặt gương - Đồng hồ để bàn kiêm đo nhiệt độ - Đồng hồ để bàn  Hãng OEM | DangQuang.Watch">
            <a:extLst>
              <a:ext uri="{FF2B5EF4-FFF2-40B4-BE49-F238E27FC236}">
                <a16:creationId xmlns:a16="http://schemas.microsoft.com/office/drawing/2014/main" id="{75B88B0B-25B6-E54F-A67E-CF8E7CDB2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550" y="1559000"/>
            <a:ext cx="3539313" cy="353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923;p39">
            <a:extLst>
              <a:ext uri="{FF2B5EF4-FFF2-40B4-BE49-F238E27FC236}">
                <a16:creationId xmlns:a16="http://schemas.microsoft.com/office/drawing/2014/main" id="{23D99909-E356-3F4B-BABC-2B46F30A95A0}"/>
              </a:ext>
            </a:extLst>
          </p:cNvPr>
          <p:cNvSpPr txBox="1">
            <a:spLocks/>
          </p:cNvSpPr>
          <p:nvPr/>
        </p:nvSpPr>
        <p:spPr>
          <a:xfrm>
            <a:off x="67782" y="4332767"/>
            <a:ext cx="248934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923;p39">
            <a:extLst>
              <a:ext uri="{FF2B5EF4-FFF2-40B4-BE49-F238E27FC236}">
                <a16:creationId xmlns:a16="http://schemas.microsoft.com/office/drawing/2014/main" id="{B0697F11-1EC7-7944-A8FB-30F33844E49A}"/>
              </a:ext>
            </a:extLst>
          </p:cNvPr>
          <p:cNvSpPr txBox="1">
            <a:spLocks/>
          </p:cNvSpPr>
          <p:nvPr/>
        </p:nvSpPr>
        <p:spPr>
          <a:xfrm>
            <a:off x="2699340" y="4343898"/>
            <a:ext cx="312132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tường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923;p39">
            <a:extLst>
              <a:ext uri="{FF2B5EF4-FFF2-40B4-BE49-F238E27FC236}">
                <a16:creationId xmlns:a16="http://schemas.microsoft.com/office/drawing/2014/main" id="{7C0A694B-7040-A34B-8E6A-D6CDFB44FD1D}"/>
              </a:ext>
            </a:extLst>
          </p:cNvPr>
          <p:cNvSpPr txBox="1">
            <a:spLocks/>
          </p:cNvSpPr>
          <p:nvPr/>
        </p:nvSpPr>
        <p:spPr>
          <a:xfrm>
            <a:off x="6174415" y="4343898"/>
            <a:ext cx="248934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Đồng hồ treo tường Seiko QXA716BN">
            <a:extLst>
              <a:ext uri="{FF2B5EF4-FFF2-40B4-BE49-F238E27FC236}">
                <a16:creationId xmlns:a16="http://schemas.microsoft.com/office/drawing/2014/main" id="{8D5461A8-534D-3F43-9B89-645344403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48" y="1390418"/>
            <a:ext cx="3795869" cy="390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A19F79E6-C4EE-9F49-9115-D7C01FF92414}"/>
              </a:ext>
            </a:extLst>
          </p:cNvPr>
          <p:cNvCxnSpPr/>
          <p:nvPr/>
        </p:nvCxnSpPr>
        <p:spPr>
          <a:xfrm rot="10800000">
            <a:off x="1892595" y="1888610"/>
            <a:ext cx="2317898" cy="1052623"/>
          </a:xfrm>
          <a:prstGeom prst="bentConnector3">
            <a:avLst>
              <a:gd name="adj1" fmla="val 61468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40CA9AE-7183-EA47-BD38-AD84F34C439B}"/>
              </a:ext>
            </a:extLst>
          </p:cNvPr>
          <p:cNvSpPr txBox="1"/>
          <p:nvPr/>
        </p:nvSpPr>
        <p:spPr>
          <a:xfrm>
            <a:off x="443581" y="1537734"/>
            <a:ext cx="195639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</a:t>
            </a: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 giờ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5C1148B8-E09E-8F40-BC8B-7845E6FEC02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92597" y="3509207"/>
            <a:ext cx="2173701" cy="1058806"/>
          </a:xfrm>
          <a:prstGeom prst="bentConnector3">
            <a:avLst>
              <a:gd name="adj1" fmla="val 66142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2009603-CA92-5849-94AA-1507B281E53C}"/>
              </a:ext>
            </a:extLst>
          </p:cNvPr>
          <p:cNvSpPr txBox="1"/>
          <p:nvPr/>
        </p:nvSpPr>
        <p:spPr>
          <a:xfrm>
            <a:off x="170121" y="4406300"/>
            <a:ext cx="195639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</a:t>
            </a: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 giây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2BB62DF1-A0D0-154A-8706-3CF4EB1C4F8C}"/>
              </a:ext>
            </a:extLst>
          </p:cNvPr>
          <p:cNvCxnSpPr>
            <a:cxnSpLocks/>
          </p:cNvCxnSpPr>
          <p:nvPr/>
        </p:nvCxnSpPr>
        <p:spPr>
          <a:xfrm flipV="1">
            <a:off x="5452076" y="1707855"/>
            <a:ext cx="2691195" cy="1054848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AC7E727-D510-E04C-AE19-2725956930F5}"/>
              </a:ext>
            </a:extLst>
          </p:cNvPr>
          <p:cNvSpPr txBox="1"/>
          <p:nvPr/>
        </p:nvSpPr>
        <p:spPr>
          <a:xfrm>
            <a:off x="7291554" y="1888608"/>
            <a:ext cx="195639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</a:t>
            </a: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 phút</a:t>
            </a:r>
          </a:p>
        </p:txBody>
      </p:sp>
    </p:spTree>
    <p:extLst>
      <p:ext uri="{BB962C8B-B14F-4D97-AF65-F5344CB8AC3E}">
        <p14:creationId xmlns:p14="http://schemas.microsoft.com/office/powerpoint/2010/main" val="33748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6"/>
          <p:cNvGrpSpPr>
            <a:grpSpLocks/>
          </p:cNvGrpSpPr>
          <p:nvPr/>
        </p:nvGrpSpPr>
        <p:grpSpPr bwMode="auto">
          <a:xfrm>
            <a:off x="3200400" y="533400"/>
            <a:ext cx="2057400" cy="2057400"/>
            <a:chOff x="336" y="240"/>
            <a:chExt cx="1296" cy="1296"/>
          </a:xfrm>
        </p:grpSpPr>
        <p:grpSp>
          <p:nvGrpSpPr>
            <p:cNvPr id="3093" name="Group 27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3106" name="Group 28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3108" name="Oval 29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3109" name="Oval 30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3107" name="Oval 31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3094" name="Text Box 32"/>
            <p:cNvSpPr txBox="1">
              <a:spLocks noChangeArrowheads="1"/>
            </p:cNvSpPr>
            <p:nvPr/>
          </p:nvSpPr>
          <p:spPr bwMode="auto">
            <a:xfrm>
              <a:off x="864" y="33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12</a:t>
              </a:r>
            </a:p>
          </p:txBody>
        </p:sp>
        <p:sp>
          <p:nvSpPr>
            <p:cNvPr id="3095" name="Text Box 33"/>
            <p:cNvSpPr txBox="1">
              <a:spLocks noChangeArrowheads="1"/>
            </p:cNvSpPr>
            <p:nvPr/>
          </p:nvSpPr>
          <p:spPr bwMode="auto">
            <a:xfrm>
              <a:off x="624" y="3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11</a:t>
              </a:r>
            </a:p>
          </p:txBody>
        </p:sp>
        <p:sp>
          <p:nvSpPr>
            <p:cNvPr id="3096" name="Text Box 34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8</a:t>
              </a:r>
            </a:p>
          </p:txBody>
        </p:sp>
        <p:sp>
          <p:nvSpPr>
            <p:cNvPr id="3097" name="Text Box 35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7</a:t>
              </a:r>
            </a:p>
          </p:txBody>
        </p:sp>
        <p:sp>
          <p:nvSpPr>
            <p:cNvPr id="3098" name="Text Box 36"/>
            <p:cNvSpPr txBox="1">
              <a:spLocks noChangeArrowheads="1"/>
            </p:cNvSpPr>
            <p:nvPr/>
          </p:nvSpPr>
          <p:spPr bwMode="auto">
            <a:xfrm>
              <a:off x="480" y="5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10</a:t>
              </a:r>
            </a:p>
          </p:txBody>
        </p:sp>
        <p:sp>
          <p:nvSpPr>
            <p:cNvPr id="3099" name="Text Box 37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9</a:t>
              </a:r>
            </a:p>
          </p:txBody>
        </p:sp>
        <p:sp>
          <p:nvSpPr>
            <p:cNvPr id="3100" name="Text Box 38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6</a:t>
              </a:r>
            </a:p>
          </p:txBody>
        </p:sp>
        <p:sp>
          <p:nvSpPr>
            <p:cNvPr id="3101" name="Text Box 39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5</a:t>
              </a:r>
            </a:p>
          </p:txBody>
        </p:sp>
        <p:sp>
          <p:nvSpPr>
            <p:cNvPr id="3102" name="Text Box 40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4</a:t>
              </a:r>
            </a:p>
          </p:txBody>
        </p:sp>
        <p:sp>
          <p:nvSpPr>
            <p:cNvPr id="3103" name="Text Box 41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3</a:t>
              </a:r>
            </a:p>
          </p:txBody>
        </p:sp>
        <p:sp>
          <p:nvSpPr>
            <p:cNvPr id="3104" name="Text Box 42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2</a:t>
              </a:r>
            </a:p>
          </p:txBody>
        </p:sp>
        <p:sp>
          <p:nvSpPr>
            <p:cNvPr id="3105" name="Text Box 43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</a:t>
              </a:r>
            </a:p>
          </p:txBody>
        </p:sp>
      </p:grpSp>
      <p:sp>
        <p:nvSpPr>
          <p:cNvPr id="28716" name="AutoShape 44"/>
          <p:cNvSpPr>
            <a:spLocks noChangeArrowheads="1"/>
          </p:cNvSpPr>
          <p:nvPr/>
        </p:nvSpPr>
        <p:spPr bwMode="auto">
          <a:xfrm rot="8704455">
            <a:off x="3810000" y="1606550"/>
            <a:ext cx="457200" cy="195263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8717" name="AutoShape 45"/>
          <p:cNvSpPr>
            <a:spLocks noChangeArrowheads="1"/>
          </p:cNvSpPr>
          <p:nvPr/>
        </p:nvSpPr>
        <p:spPr bwMode="auto">
          <a:xfrm rot="-5400000">
            <a:off x="3962400" y="1143000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GB" sz="1600"/>
          </a:p>
        </p:txBody>
      </p:sp>
      <p:sp>
        <p:nvSpPr>
          <p:cNvPr id="28719" name="AutoShape 47"/>
          <p:cNvSpPr>
            <a:spLocks noChangeArrowheads="1"/>
          </p:cNvSpPr>
          <p:nvPr/>
        </p:nvSpPr>
        <p:spPr bwMode="auto">
          <a:xfrm rot="10800000">
            <a:off x="533400" y="4724400"/>
            <a:ext cx="7467600" cy="609600"/>
          </a:xfrm>
          <a:prstGeom prst="wedgeRoundRectCallout">
            <a:avLst>
              <a:gd name="adj1" fmla="val 380"/>
              <a:gd name="adj2" fmla="val 39765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Đồng hồ chỉ mấy giờ ?</a:t>
            </a:r>
          </a:p>
        </p:txBody>
      </p:sp>
      <p:sp>
        <p:nvSpPr>
          <p:cNvPr id="28720" name="AutoShape 48"/>
          <p:cNvSpPr>
            <a:spLocks noChangeArrowheads="1"/>
          </p:cNvSpPr>
          <p:nvPr/>
        </p:nvSpPr>
        <p:spPr bwMode="auto">
          <a:xfrm rot="10800000">
            <a:off x="533400" y="4724400"/>
            <a:ext cx="7467600" cy="609600"/>
          </a:xfrm>
          <a:prstGeom prst="wedgeRoundRectCallout">
            <a:avLst>
              <a:gd name="adj1" fmla="val 380"/>
              <a:gd name="adj2" fmla="val 39765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Đồng hồ chỉ </a:t>
            </a:r>
            <a:r>
              <a:rPr lang="en-US" sz="2000" b="1">
                <a:solidFill>
                  <a:srgbClr val="FF0000"/>
                </a:solidFill>
              </a:rPr>
              <a:t>8 giờ</a:t>
            </a:r>
            <a:r>
              <a:rPr lang="en-US" sz="2000" b="1">
                <a:solidFill>
                  <a:srgbClr val="0000FF"/>
                </a:solidFill>
              </a:rPr>
              <a:t> .</a:t>
            </a:r>
          </a:p>
        </p:txBody>
      </p:sp>
      <p:sp>
        <p:nvSpPr>
          <p:cNvPr id="28721" name="Text Box 49"/>
          <p:cNvSpPr txBox="1">
            <a:spLocks noChangeArrowheads="1"/>
          </p:cNvSpPr>
          <p:nvPr/>
        </p:nvSpPr>
        <p:spPr bwMode="auto">
          <a:xfrm>
            <a:off x="457200" y="2743200"/>
            <a:ext cx="815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Một ngày có bao nhiêu giờ ?</a:t>
            </a:r>
          </a:p>
        </p:txBody>
      </p:sp>
      <p:sp>
        <p:nvSpPr>
          <p:cNvPr id="28722" name="Text Box 50"/>
          <p:cNvSpPr txBox="1">
            <a:spLocks noChangeArrowheads="1"/>
          </p:cNvSpPr>
          <p:nvPr/>
        </p:nvSpPr>
        <p:spPr bwMode="auto">
          <a:xfrm>
            <a:off x="457200" y="2743200"/>
            <a:ext cx="815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</a:rPr>
              <a:t>Một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ngày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có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FF0066"/>
                </a:solidFill>
              </a:rPr>
              <a:t>24 </a:t>
            </a:r>
            <a:r>
              <a:rPr lang="en-US" sz="2000" b="1" dirty="0" err="1">
                <a:solidFill>
                  <a:srgbClr val="FF0066"/>
                </a:solidFill>
              </a:rPr>
              <a:t>giờ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8723" name="Text Box 51"/>
          <p:cNvSpPr txBox="1">
            <a:spLocks noChangeArrowheads="1"/>
          </p:cNvSpPr>
          <p:nvPr/>
        </p:nvSpPr>
        <p:spPr bwMode="auto">
          <a:xfrm>
            <a:off x="457200" y="3352800"/>
            <a:ext cx="815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Một ngày bắt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ầu từ lúc nào ? Đến lúc nào ?</a:t>
            </a:r>
          </a:p>
        </p:txBody>
      </p:sp>
      <p:sp>
        <p:nvSpPr>
          <p:cNvPr id="28724" name="Text Box 52"/>
          <p:cNvSpPr txBox="1">
            <a:spLocks noChangeArrowheads="1"/>
          </p:cNvSpPr>
          <p:nvPr/>
        </p:nvSpPr>
        <p:spPr bwMode="auto">
          <a:xfrm>
            <a:off x="381000" y="3352800"/>
            <a:ext cx="861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Một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ngày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bắt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vi-VN" sz="2000" b="1" dirty="0">
                <a:solidFill>
                  <a:srgbClr val="0000FF"/>
                </a:solidFill>
              </a:rPr>
              <a:t>đ</a:t>
            </a:r>
            <a:r>
              <a:rPr lang="en-US" sz="2000" b="1" dirty="0" err="1">
                <a:solidFill>
                  <a:srgbClr val="0000FF"/>
                </a:solidFill>
              </a:rPr>
              <a:t>ầu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từ</a:t>
            </a:r>
            <a:r>
              <a:rPr lang="en-US" sz="2000" b="1" dirty="0">
                <a:solidFill>
                  <a:srgbClr val="0000FF"/>
                </a:solidFill>
              </a:rPr>
              <a:t> 12 </a:t>
            </a:r>
            <a:r>
              <a:rPr lang="en-US" sz="2000" b="1" dirty="0" err="1">
                <a:solidFill>
                  <a:srgbClr val="0000FF"/>
                </a:solidFill>
              </a:rPr>
              <a:t>giờ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vi-VN" sz="2000" b="1" dirty="0">
                <a:solidFill>
                  <a:srgbClr val="0000FF"/>
                </a:solidFill>
              </a:rPr>
              <a:t>đ</a:t>
            </a:r>
            <a:r>
              <a:rPr lang="en-US" sz="2000" b="1" dirty="0" err="1">
                <a:solidFill>
                  <a:srgbClr val="0000FF"/>
                </a:solidFill>
              </a:rPr>
              <a:t>êm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hôm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tr</a:t>
            </a:r>
            <a:r>
              <a:rPr lang="vi-VN" sz="2000" b="1" dirty="0">
                <a:solidFill>
                  <a:srgbClr val="0000FF"/>
                </a:solidFill>
              </a:rPr>
              <a:t>ư</a:t>
            </a:r>
            <a:r>
              <a:rPr lang="en-US" sz="2000" b="1" dirty="0" err="1">
                <a:solidFill>
                  <a:srgbClr val="0000FF"/>
                </a:solidFill>
              </a:rPr>
              <a:t>ớc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vi-VN" sz="2000" b="1" dirty="0">
                <a:solidFill>
                  <a:srgbClr val="0000FF"/>
                </a:solidFill>
              </a:rPr>
              <a:t>đ</a:t>
            </a:r>
            <a:r>
              <a:rPr lang="en-US" sz="2000" b="1" dirty="0" err="1">
                <a:solidFill>
                  <a:srgbClr val="0000FF"/>
                </a:solidFill>
              </a:rPr>
              <a:t>ến</a:t>
            </a:r>
            <a:r>
              <a:rPr lang="en-US" sz="2000" b="1" dirty="0">
                <a:solidFill>
                  <a:srgbClr val="0000FF"/>
                </a:solidFill>
              </a:rPr>
              <a:t> 12 </a:t>
            </a:r>
            <a:r>
              <a:rPr lang="en-US" sz="2000" b="1" dirty="0" err="1">
                <a:solidFill>
                  <a:srgbClr val="0000FF"/>
                </a:solidFill>
              </a:rPr>
              <a:t>giờ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vi-VN" sz="2000" b="1" dirty="0">
                <a:solidFill>
                  <a:srgbClr val="0000FF"/>
                </a:solidFill>
              </a:rPr>
              <a:t>đ</a:t>
            </a:r>
            <a:r>
              <a:rPr lang="en-US" sz="2000" b="1" dirty="0" err="1">
                <a:solidFill>
                  <a:srgbClr val="0000FF"/>
                </a:solidFill>
              </a:rPr>
              <a:t>êm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hôm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sau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8730" name="AutoShape 58"/>
          <p:cNvSpPr>
            <a:spLocks noChangeArrowheads="1"/>
          </p:cNvSpPr>
          <p:nvPr/>
        </p:nvSpPr>
        <p:spPr bwMode="auto">
          <a:xfrm rot="-5400000">
            <a:off x="3962400" y="1143000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GB" sz="1600"/>
          </a:p>
        </p:txBody>
      </p:sp>
      <p:sp>
        <p:nvSpPr>
          <p:cNvPr id="28735" name="AutoShape 63"/>
          <p:cNvSpPr>
            <a:spLocks noChangeArrowheads="1"/>
          </p:cNvSpPr>
          <p:nvPr/>
        </p:nvSpPr>
        <p:spPr bwMode="auto">
          <a:xfrm rot="10800000">
            <a:off x="533400" y="4724400"/>
            <a:ext cx="7467600" cy="609600"/>
          </a:xfrm>
          <a:prstGeom prst="wedgeRoundRectCallout">
            <a:avLst>
              <a:gd name="adj1" fmla="val 380"/>
              <a:gd name="adj2" fmla="val 39765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Đồng hồ chỉ </a:t>
            </a:r>
            <a:r>
              <a:rPr lang="en-US" sz="2000" b="1">
                <a:solidFill>
                  <a:srgbClr val="FF0066"/>
                </a:solidFill>
              </a:rPr>
              <a:t>m</a:t>
            </a:r>
            <a:r>
              <a:rPr lang="en-US" sz="2000" b="1">
                <a:solidFill>
                  <a:srgbClr val="FF0000"/>
                </a:solidFill>
              </a:rPr>
              <a:t>ấy giờ ?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28736" name="AutoShape 64"/>
          <p:cNvSpPr>
            <a:spLocks noChangeArrowheads="1"/>
          </p:cNvSpPr>
          <p:nvPr/>
        </p:nvSpPr>
        <p:spPr bwMode="auto">
          <a:xfrm rot="10800000">
            <a:off x="533400" y="4724400"/>
            <a:ext cx="7467600" cy="609600"/>
          </a:xfrm>
          <a:prstGeom prst="wedgeRoundRectCallout">
            <a:avLst>
              <a:gd name="adj1" fmla="val 380"/>
              <a:gd name="adj2" fmla="val 39765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</a:rPr>
              <a:t>Đồng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hồ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chỉ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FF0066"/>
                </a:solidFill>
              </a:rPr>
              <a:t>12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giờ</a:t>
            </a:r>
            <a:r>
              <a:rPr lang="en-US" sz="2000" b="1" dirty="0">
                <a:solidFill>
                  <a:srgbClr val="FF0000"/>
                </a:solidFill>
              </a:rPr>
              <a:t> .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8737" name="AutoShape 65"/>
          <p:cNvSpPr>
            <a:spLocks noChangeArrowheads="1"/>
          </p:cNvSpPr>
          <p:nvPr/>
        </p:nvSpPr>
        <p:spPr bwMode="auto">
          <a:xfrm rot="-3409014">
            <a:off x="4169569" y="1197769"/>
            <a:ext cx="457200" cy="195262"/>
          </a:xfrm>
          <a:prstGeom prst="rightArrow">
            <a:avLst>
              <a:gd name="adj1" fmla="val 50000"/>
              <a:gd name="adj2" fmla="val 58537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4191000" y="914400"/>
            <a:ext cx="195263" cy="609600"/>
            <a:chOff x="3909" y="576"/>
            <a:chExt cx="123" cy="384"/>
          </a:xfrm>
        </p:grpSpPr>
        <p:sp>
          <p:nvSpPr>
            <p:cNvPr id="3091" name="AutoShape 57"/>
            <p:cNvSpPr>
              <a:spLocks noChangeArrowheads="1"/>
            </p:cNvSpPr>
            <p:nvPr/>
          </p:nvSpPr>
          <p:spPr bwMode="auto">
            <a:xfrm rot="-5400000">
              <a:off x="3827" y="754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92" name="AutoShape 66"/>
            <p:cNvSpPr>
              <a:spLocks noChangeArrowheads="1"/>
            </p:cNvSpPr>
            <p:nvPr/>
          </p:nvSpPr>
          <p:spPr bwMode="auto">
            <a:xfrm rot="-5400000">
              <a:off x="3792" y="720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GB" sz="1600"/>
            </a:p>
          </p:txBody>
        </p:sp>
      </p:grpSp>
      <p:sp>
        <p:nvSpPr>
          <p:cNvPr id="28739" name="AutoShape 67"/>
          <p:cNvSpPr>
            <a:spLocks noChangeArrowheads="1"/>
          </p:cNvSpPr>
          <p:nvPr/>
        </p:nvSpPr>
        <p:spPr bwMode="auto">
          <a:xfrm rot="-5400000">
            <a:off x="3962400" y="1143000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GB" sz="1600"/>
          </a:p>
        </p:txBody>
      </p:sp>
      <p:sp>
        <p:nvSpPr>
          <p:cNvPr id="28742" name="AutoShape 70"/>
          <p:cNvSpPr>
            <a:spLocks noChangeArrowheads="1"/>
          </p:cNvSpPr>
          <p:nvPr/>
        </p:nvSpPr>
        <p:spPr bwMode="auto">
          <a:xfrm rot="10800000">
            <a:off x="523875" y="4731034"/>
            <a:ext cx="7467600" cy="609600"/>
          </a:xfrm>
          <a:prstGeom prst="wedgeRoundRectCallout">
            <a:avLst>
              <a:gd name="adj1" fmla="val 380"/>
              <a:gd name="adj2" fmla="val 39765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2000" b="1">
                <a:solidFill>
                  <a:srgbClr val="FF0066"/>
                </a:solidFill>
              </a:rPr>
              <a:t>1 giờ chiều</a:t>
            </a:r>
            <a:r>
              <a:rPr lang="en-US" sz="2000" b="1">
                <a:solidFill>
                  <a:srgbClr val="0000FF"/>
                </a:solidFill>
              </a:rPr>
              <a:t> còn gọi là mấy giờ?</a:t>
            </a:r>
          </a:p>
        </p:txBody>
      </p:sp>
      <p:sp>
        <p:nvSpPr>
          <p:cNvPr id="38" name="AutoShape 64">
            <a:extLst>
              <a:ext uri="{FF2B5EF4-FFF2-40B4-BE49-F238E27FC236}">
                <a16:creationId xmlns:a16="http://schemas.microsoft.com/office/drawing/2014/main" id="{1365BD60-FFB8-4ED9-A4C5-8E8248E4A62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3875" y="4731033"/>
            <a:ext cx="7467600" cy="609600"/>
          </a:xfrm>
          <a:prstGeom prst="wedgeRoundRectCallout">
            <a:avLst>
              <a:gd name="adj1" fmla="val 380"/>
              <a:gd name="adj2" fmla="val 39765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</a:rPr>
              <a:t>Đồng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hồ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chỉ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FF0066"/>
                </a:solidFill>
              </a:rPr>
              <a:t>12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giờ</a:t>
            </a:r>
            <a:r>
              <a:rPr lang="en-US" sz="2000" b="1" dirty="0">
                <a:solidFill>
                  <a:srgbClr val="FF0000"/>
                </a:solidFill>
              </a:rPr>
              <a:t> .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9" name="AutoShape 71">
            <a:extLst>
              <a:ext uri="{FF2B5EF4-FFF2-40B4-BE49-F238E27FC236}">
                <a16:creationId xmlns:a16="http://schemas.microsoft.com/office/drawing/2014/main" id="{FF6B08C7-B9BD-4224-A52D-D53102DCE1A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3875" y="4717766"/>
            <a:ext cx="7467600" cy="609600"/>
          </a:xfrm>
          <a:prstGeom prst="wedgeRoundRectCallout">
            <a:avLst>
              <a:gd name="adj1" fmla="val 380"/>
              <a:gd name="adj2" fmla="val 39765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2000" b="1">
                <a:solidFill>
                  <a:srgbClr val="FF0066"/>
                </a:solidFill>
              </a:rPr>
              <a:t>1 giờ chiều</a:t>
            </a:r>
            <a:r>
              <a:rPr lang="en-US" sz="2000" b="1">
                <a:solidFill>
                  <a:srgbClr val="0000FF"/>
                </a:solidFill>
              </a:rPr>
              <a:t> còn gọi là </a:t>
            </a:r>
            <a:r>
              <a:rPr lang="en-US" sz="2000" b="1">
                <a:solidFill>
                  <a:srgbClr val="FF0066"/>
                </a:solidFill>
              </a:rPr>
              <a:t>13 giờ.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28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500"/>
                                        <p:tgtEl>
                                          <p:spTgt spid="28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30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30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2000"/>
                                        <p:tgtEl>
                                          <p:spTgt spid="28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28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2" dur="2000"/>
                                        <p:tgtEl>
                                          <p:spTgt spid="2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9" dur="2000"/>
                                        <p:tgtEl>
                                          <p:spTgt spid="28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2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500"/>
                                        <p:tgtEl>
                                          <p:spTgt spid="2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3" dur="500"/>
                                        <p:tgtEl>
                                          <p:spTgt spid="28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6" grpId="0" animBg="1"/>
      <p:bldP spid="28717" grpId="0" animBg="1"/>
      <p:bldP spid="28719" grpId="0" animBg="1"/>
      <p:bldP spid="28719" grpId="1" animBg="1"/>
      <p:bldP spid="28720" grpId="0" animBg="1"/>
      <p:bldP spid="28720" grpId="1" animBg="1"/>
      <p:bldP spid="28721" grpId="0"/>
      <p:bldP spid="28721" grpId="1"/>
      <p:bldP spid="28722" grpId="0"/>
      <p:bldP spid="28723" grpId="0"/>
      <p:bldP spid="28723" grpId="1"/>
      <p:bldP spid="28724" grpId="0"/>
      <p:bldP spid="28730" grpId="0" animBg="1"/>
      <p:bldP spid="28730" grpId="1" animBg="1"/>
      <p:bldP spid="28735" grpId="0" animBg="1"/>
      <p:bldP spid="28735" grpId="1" animBg="1"/>
      <p:bldP spid="28736" grpId="0" animBg="1"/>
      <p:bldP spid="28736" grpId="1" animBg="1"/>
      <p:bldP spid="28737" grpId="0" animBg="1"/>
      <p:bldP spid="28739" grpId="0" animBg="1"/>
      <p:bldP spid="28742" grpId="0" animBg="1"/>
      <p:bldP spid="28742" grpId="1" animBg="1"/>
      <p:bldP spid="38" grpId="0" animBg="1"/>
      <p:bldP spid="38" grpId="1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white, clock&#10;&#10;Description automatically generated">
            <a:extLst>
              <a:ext uri="{FF2B5EF4-FFF2-40B4-BE49-F238E27FC236}">
                <a16:creationId xmlns:a16="http://schemas.microsoft.com/office/drawing/2014/main" id="{C34A5EB8-D912-F748-A2FA-AA22983F5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81" y="1695789"/>
            <a:ext cx="3533515" cy="3466423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594A819-DD56-CA4E-A224-517DA6B0C63A}"/>
              </a:ext>
            </a:extLst>
          </p:cNvPr>
          <p:cNvCxnSpPr>
            <a:cxnSpLocks/>
          </p:cNvCxnSpPr>
          <p:nvPr/>
        </p:nvCxnSpPr>
        <p:spPr>
          <a:xfrm>
            <a:off x="2146606" y="3429403"/>
            <a:ext cx="0" cy="1259619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4EA2E6-5560-6D48-895E-80392C70440E}"/>
              </a:ext>
            </a:extLst>
          </p:cNvPr>
          <p:cNvCxnSpPr/>
          <p:nvPr/>
        </p:nvCxnSpPr>
        <p:spPr>
          <a:xfrm flipV="1">
            <a:off x="2146606" y="2266326"/>
            <a:ext cx="0" cy="116267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9E7DC59-A485-6A47-AE47-2A92E330F9FF}"/>
              </a:ext>
            </a:extLst>
          </p:cNvPr>
          <p:cNvSpPr txBox="1"/>
          <p:nvPr/>
        </p:nvSpPr>
        <p:spPr>
          <a:xfrm>
            <a:off x="2857394" y="1731954"/>
            <a:ext cx="327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121D0E-E570-0C4C-B88C-1E1EEEBFF755}"/>
              </a:ext>
            </a:extLst>
          </p:cNvPr>
          <p:cNvSpPr txBox="1"/>
          <p:nvPr/>
        </p:nvSpPr>
        <p:spPr>
          <a:xfrm>
            <a:off x="2719838" y="1648314"/>
            <a:ext cx="327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0DCFB0-6A0C-3246-8D19-E3A891D980D6}"/>
              </a:ext>
            </a:extLst>
          </p:cNvPr>
          <p:cNvSpPr txBox="1"/>
          <p:nvPr/>
        </p:nvSpPr>
        <p:spPr>
          <a:xfrm>
            <a:off x="3875314" y="2417754"/>
            <a:ext cx="226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 phút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F5E7ED-ACF8-B041-93C9-DE9778D4F274}"/>
              </a:ext>
            </a:extLst>
          </p:cNvPr>
          <p:cNvSpPr txBox="1"/>
          <p:nvPr/>
        </p:nvSpPr>
        <p:spPr>
          <a:xfrm>
            <a:off x="5199924" y="2479310"/>
            <a:ext cx="226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 5 phút x 2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560F7C3-F3BE-D14A-9BD5-75F399E7580A}"/>
              </a:ext>
            </a:extLst>
          </p:cNvPr>
          <p:cNvCxnSpPr>
            <a:cxnSpLocks/>
          </p:cNvCxnSpPr>
          <p:nvPr/>
        </p:nvCxnSpPr>
        <p:spPr>
          <a:xfrm flipV="1">
            <a:off x="2146606" y="2805793"/>
            <a:ext cx="1119108" cy="61272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28CF893-BA49-8E40-AE2E-0BEDD1E237D7}"/>
              </a:ext>
            </a:extLst>
          </p:cNvPr>
          <p:cNvCxnSpPr>
            <a:cxnSpLocks/>
          </p:cNvCxnSpPr>
          <p:nvPr/>
        </p:nvCxnSpPr>
        <p:spPr>
          <a:xfrm flipV="1">
            <a:off x="2917246" y="1621774"/>
            <a:ext cx="717985" cy="535983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C3FA5A0-8E69-2F48-9FA6-635C607408E1}"/>
              </a:ext>
            </a:extLst>
          </p:cNvPr>
          <p:cNvCxnSpPr>
            <a:cxnSpLocks/>
          </p:cNvCxnSpPr>
          <p:nvPr/>
        </p:nvCxnSpPr>
        <p:spPr>
          <a:xfrm flipV="1">
            <a:off x="3058370" y="1621774"/>
            <a:ext cx="576860" cy="612183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A656E19-D847-814E-BC96-4DCCF879667A}"/>
              </a:ext>
            </a:extLst>
          </p:cNvPr>
          <p:cNvSpPr txBox="1"/>
          <p:nvPr/>
        </p:nvSpPr>
        <p:spPr>
          <a:xfrm>
            <a:off x="3620326" y="1355926"/>
            <a:ext cx="179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 phút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CB7D116B-9E07-554E-8152-3482379798BD}"/>
              </a:ext>
            </a:extLst>
          </p:cNvPr>
          <p:cNvSpPr/>
          <p:nvPr/>
        </p:nvSpPr>
        <p:spPr>
          <a:xfrm rot="17353307">
            <a:off x="2504645" y="1309271"/>
            <a:ext cx="269822" cy="845363"/>
          </a:xfrm>
          <a:prstGeom prst="rightBrace">
            <a:avLst>
              <a:gd name="adj1" fmla="val 57133"/>
              <a:gd name="adj2" fmla="val 50000"/>
            </a:avLst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0C6118-1DDB-EE48-B3EC-7C4DE609CD8B}"/>
              </a:ext>
            </a:extLst>
          </p:cNvPr>
          <p:cNvSpPr txBox="1"/>
          <p:nvPr/>
        </p:nvSpPr>
        <p:spPr>
          <a:xfrm>
            <a:off x="1969863" y="1011034"/>
            <a:ext cx="1499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 phút</a:t>
            </a:r>
          </a:p>
        </p:txBody>
      </p:sp>
      <p:pic>
        <p:nvPicPr>
          <p:cNvPr id="4100" name="Picture 4" descr="Tạo đồng hồ kim với Jquery - TBNB&amp;#39;S BLOG">
            <a:extLst>
              <a:ext uri="{FF2B5EF4-FFF2-40B4-BE49-F238E27FC236}">
                <a16:creationId xmlns:a16="http://schemas.microsoft.com/office/drawing/2014/main" id="{B6C546C5-8085-3948-AB80-F188B9233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4" t="21566" r="45046" b="42587"/>
          <a:stretch/>
        </p:blipFill>
        <p:spPr bwMode="auto">
          <a:xfrm rot="2149647">
            <a:off x="2215734" y="2463549"/>
            <a:ext cx="269822" cy="123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E8FF726-AAAF-9C49-A497-0B2FEF83F7B4}"/>
              </a:ext>
            </a:extLst>
          </p:cNvPr>
          <p:cNvSpPr txBox="1"/>
          <p:nvPr/>
        </p:nvSpPr>
        <p:spPr>
          <a:xfrm>
            <a:off x="4212771" y="2940974"/>
            <a:ext cx="374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 1 giờ 10 phút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569859-DFEF-6444-A175-0AA80AC93EF3}"/>
              </a:ext>
            </a:extLst>
          </p:cNvPr>
          <p:cNvSpPr txBox="1"/>
          <p:nvPr/>
        </p:nvSpPr>
        <p:spPr>
          <a:xfrm>
            <a:off x="3682818" y="4331657"/>
            <a:ext cx="226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30 phút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2969FE7-54B1-5E44-8EED-CFCADA85A152}"/>
              </a:ext>
            </a:extLst>
          </p:cNvPr>
          <p:cNvSpPr txBox="1"/>
          <p:nvPr/>
        </p:nvSpPr>
        <p:spPr>
          <a:xfrm>
            <a:off x="5007428" y="4393213"/>
            <a:ext cx="226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</a:t>
            </a: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phút x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</a:t>
            </a:r>
            <a:endParaRPr kumimoji="0" lang="en-VN" sz="2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91C39E-36D8-FE4C-9729-14203FFEC0FF}"/>
              </a:ext>
            </a:extLst>
          </p:cNvPr>
          <p:cNvSpPr txBox="1"/>
          <p:nvPr/>
        </p:nvSpPr>
        <p:spPr>
          <a:xfrm>
            <a:off x="4020275" y="4854877"/>
            <a:ext cx="374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 1 giờ 30phút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67621E-D8C0-934E-88C4-C58D89463D0C}"/>
              </a:ext>
            </a:extLst>
          </p:cNvPr>
          <p:cNvSpPr txBox="1"/>
          <p:nvPr/>
        </p:nvSpPr>
        <p:spPr>
          <a:xfrm>
            <a:off x="4526688" y="5339886"/>
            <a:ext cx="374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H</a:t>
            </a: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oặc 1 giờ rưỡi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5" name="Picture 4" descr="Tạo đồng hồ kim với Jquery - TBNB&amp;#39;S BLOG">
            <a:extLst>
              <a:ext uri="{FF2B5EF4-FFF2-40B4-BE49-F238E27FC236}">
                <a16:creationId xmlns:a16="http://schemas.microsoft.com/office/drawing/2014/main" id="{FCEAF7E5-BA09-0441-A531-36822CD50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4" t="21566" r="45046" b="42587"/>
          <a:stretch/>
        </p:blipFill>
        <p:spPr bwMode="auto">
          <a:xfrm rot="3028357">
            <a:off x="2298851" y="2514653"/>
            <a:ext cx="269822" cy="123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99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32" grpId="0"/>
      <p:bldP spid="32" grpId="1"/>
      <p:bldP spid="36" grpId="0"/>
      <p:bldP spid="36" grpId="1"/>
      <p:bldP spid="27" grpId="0"/>
      <p:bldP spid="29" grpId="0" animBg="1"/>
      <p:bldP spid="30" grpId="0"/>
      <p:bldP spid="35" grpId="0"/>
      <p:bldP spid="35" grpId="1"/>
      <p:bldP spid="41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533400" y="381000"/>
            <a:ext cx="2057400" cy="2057400"/>
            <a:chOff x="336" y="240"/>
            <a:chExt cx="1296" cy="1296"/>
          </a:xfrm>
        </p:grpSpPr>
        <p:grpSp>
          <p:nvGrpSpPr>
            <p:cNvPr id="4162" name="Group 10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4175" name="Group 8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4177" name="Oval 4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4178" name="Oval 7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4176" name="Oval 9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4163" name="Text Box 11"/>
            <p:cNvSpPr txBox="1">
              <a:spLocks noChangeArrowheads="1"/>
            </p:cNvSpPr>
            <p:nvPr/>
          </p:nvSpPr>
          <p:spPr bwMode="auto">
            <a:xfrm>
              <a:off x="864" y="33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12</a:t>
              </a:r>
            </a:p>
          </p:txBody>
        </p:sp>
        <p:sp>
          <p:nvSpPr>
            <p:cNvPr id="4164" name="Text Box 12"/>
            <p:cNvSpPr txBox="1">
              <a:spLocks noChangeArrowheads="1"/>
            </p:cNvSpPr>
            <p:nvPr/>
          </p:nvSpPr>
          <p:spPr bwMode="auto">
            <a:xfrm>
              <a:off x="624" y="3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11</a:t>
              </a:r>
            </a:p>
          </p:txBody>
        </p:sp>
        <p:sp>
          <p:nvSpPr>
            <p:cNvPr id="4165" name="Text Box 13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8</a:t>
              </a:r>
            </a:p>
          </p:txBody>
        </p:sp>
        <p:sp>
          <p:nvSpPr>
            <p:cNvPr id="4166" name="Text Box 14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7</a:t>
              </a:r>
            </a:p>
          </p:txBody>
        </p:sp>
        <p:sp>
          <p:nvSpPr>
            <p:cNvPr id="4167" name="Text Box 15"/>
            <p:cNvSpPr txBox="1">
              <a:spLocks noChangeArrowheads="1"/>
            </p:cNvSpPr>
            <p:nvPr/>
          </p:nvSpPr>
          <p:spPr bwMode="auto">
            <a:xfrm>
              <a:off x="480" y="5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10</a:t>
              </a:r>
            </a:p>
          </p:txBody>
        </p:sp>
        <p:sp>
          <p:nvSpPr>
            <p:cNvPr id="4168" name="Text Box 16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9</a:t>
              </a:r>
            </a:p>
          </p:txBody>
        </p:sp>
        <p:sp>
          <p:nvSpPr>
            <p:cNvPr id="4169" name="Text Box 17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6</a:t>
              </a:r>
            </a:p>
          </p:txBody>
        </p:sp>
        <p:sp>
          <p:nvSpPr>
            <p:cNvPr id="4170" name="Text Box 18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5</a:t>
              </a:r>
            </a:p>
          </p:txBody>
        </p:sp>
        <p:sp>
          <p:nvSpPr>
            <p:cNvPr id="4171" name="Text Box 19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4</a:t>
              </a:r>
            </a:p>
          </p:txBody>
        </p:sp>
        <p:sp>
          <p:nvSpPr>
            <p:cNvPr id="4172" name="Text Box 20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3</a:t>
              </a:r>
            </a:p>
          </p:txBody>
        </p:sp>
        <p:sp>
          <p:nvSpPr>
            <p:cNvPr id="4173" name="Text Box 23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2</a:t>
              </a:r>
            </a:p>
          </p:txBody>
        </p:sp>
        <p:sp>
          <p:nvSpPr>
            <p:cNvPr id="4174" name="Text Box 24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</a:t>
              </a:r>
            </a:p>
          </p:txBody>
        </p:sp>
      </p:grpSp>
      <p:sp>
        <p:nvSpPr>
          <p:cNvPr id="27724" name="AutoShape 76"/>
          <p:cNvSpPr>
            <a:spLocks noChangeArrowheads="1"/>
          </p:cNvSpPr>
          <p:nvPr/>
        </p:nvSpPr>
        <p:spPr bwMode="auto">
          <a:xfrm rot="8704455">
            <a:off x="1143000" y="1454150"/>
            <a:ext cx="457200" cy="195263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7727" name="AutoShape 79"/>
          <p:cNvSpPr>
            <a:spLocks noChangeArrowheads="1"/>
          </p:cNvSpPr>
          <p:nvPr/>
        </p:nvSpPr>
        <p:spPr bwMode="auto">
          <a:xfrm rot="-3643118">
            <a:off x="1504950" y="1066800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7731" name="Text Box 83"/>
          <p:cNvSpPr txBox="1">
            <a:spLocks noChangeArrowheads="1"/>
          </p:cNvSpPr>
          <p:nvPr/>
        </p:nvSpPr>
        <p:spPr bwMode="auto">
          <a:xfrm>
            <a:off x="762000" y="160020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7732" name="Text Box 84"/>
          <p:cNvSpPr txBox="1">
            <a:spLocks noChangeArrowheads="1"/>
          </p:cNvSpPr>
          <p:nvPr/>
        </p:nvSpPr>
        <p:spPr bwMode="auto">
          <a:xfrm>
            <a:off x="1752600" y="60960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7733" name="Text Box 85"/>
          <p:cNvSpPr txBox="1">
            <a:spLocks noChangeArrowheads="1"/>
          </p:cNvSpPr>
          <p:nvPr/>
        </p:nvSpPr>
        <p:spPr bwMode="auto">
          <a:xfrm>
            <a:off x="762000" y="25908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8 giờ</a:t>
            </a:r>
          </a:p>
        </p:txBody>
      </p:sp>
      <p:sp>
        <p:nvSpPr>
          <p:cNvPr id="27734" name="Text Box 86"/>
          <p:cNvSpPr txBox="1">
            <a:spLocks noChangeArrowheads="1"/>
          </p:cNvSpPr>
          <p:nvPr/>
        </p:nvSpPr>
        <p:spPr bwMode="auto">
          <a:xfrm>
            <a:off x="1524000" y="259080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5 phút</a:t>
            </a:r>
          </a:p>
        </p:txBody>
      </p: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3352800" y="381000"/>
            <a:ext cx="2057400" cy="2057400"/>
            <a:chOff x="336" y="240"/>
            <a:chExt cx="1296" cy="1296"/>
          </a:xfrm>
        </p:grpSpPr>
        <p:grpSp>
          <p:nvGrpSpPr>
            <p:cNvPr id="4145" name="Group 90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4158" name="Group 91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4160" name="Oval 92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4161" name="Oval 93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4159" name="Oval 94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4146" name="Text Box 95"/>
            <p:cNvSpPr txBox="1">
              <a:spLocks noChangeArrowheads="1"/>
            </p:cNvSpPr>
            <p:nvPr/>
          </p:nvSpPr>
          <p:spPr bwMode="auto">
            <a:xfrm>
              <a:off x="864" y="33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12</a:t>
              </a:r>
            </a:p>
          </p:txBody>
        </p:sp>
        <p:sp>
          <p:nvSpPr>
            <p:cNvPr id="4147" name="Text Box 96"/>
            <p:cNvSpPr txBox="1">
              <a:spLocks noChangeArrowheads="1"/>
            </p:cNvSpPr>
            <p:nvPr/>
          </p:nvSpPr>
          <p:spPr bwMode="auto">
            <a:xfrm>
              <a:off x="624" y="3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11</a:t>
              </a:r>
            </a:p>
          </p:txBody>
        </p:sp>
        <p:sp>
          <p:nvSpPr>
            <p:cNvPr id="4148" name="Text Box 97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8</a:t>
              </a:r>
            </a:p>
          </p:txBody>
        </p:sp>
        <p:sp>
          <p:nvSpPr>
            <p:cNvPr id="4149" name="Text Box 98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7</a:t>
              </a:r>
            </a:p>
          </p:txBody>
        </p:sp>
        <p:sp>
          <p:nvSpPr>
            <p:cNvPr id="4150" name="Text Box 99"/>
            <p:cNvSpPr txBox="1">
              <a:spLocks noChangeArrowheads="1"/>
            </p:cNvSpPr>
            <p:nvPr/>
          </p:nvSpPr>
          <p:spPr bwMode="auto">
            <a:xfrm>
              <a:off x="480" y="5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10</a:t>
              </a:r>
            </a:p>
          </p:txBody>
        </p:sp>
        <p:sp>
          <p:nvSpPr>
            <p:cNvPr id="4151" name="Text Box 100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9</a:t>
              </a:r>
            </a:p>
          </p:txBody>
        </p:sp>
        <p:sp>
          <p:nvSpPr>
            <p:cNvPr id="4152" name="Text Box 101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6</a:t>
              </a:r>
            </a:p>
          </p:txBody>
        </p:sp>
        <p:sp>
          <p:nvSpPr>
            <p:cNvPr id="4153" name="Text Box 102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5</a:t>
              </a:r>
            </a:p>
          </p:txBody>
        </p:sp>
        <p:sp>
          <p:nvSpPr>
            <p:cNvPr id="4154" name="Text Box 103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4</a:t>
              </a:r>
            </a:p>
          </p:txBody>
        </p:sp>
        <p:sp>
          <p:nvSpPr>
            <p:cNvPr id="4155" name="Text Box 104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3</a:t>
              </a:r>
            </a:p>
          </p:txBody>
        </p:sp>
        <p:sp>
          <p:nvSpPr>
            <p:cNvPr id="4156" name="Text Box 105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2</a:t>
              </a:r>
            </a:p>
          </p:txBody>
        </p:sp>
        <p:sp>
          <p:nvSpPr>
            <p:cNvPr id="4157" name="Text Box 106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</a:t>
              </a:r>
            </a:p>
          </p:txBody>
        </p:sp>
      </p:grpSp>
      <p:sp>
        <p:nvSpPr>
          <p:cNvPr id="27755" name="AutoShape 107"/>
          <p:cNvSpPr>
            <a:spLocks noChangeArrowheads="1"/>
          </p:cNvSpPr>
          <p:nvPr/>
        </p:nvSpPr>
        <p:spPr bwMode="auto">
          <a:xfrm rot="9659247">
            <a:off x="3886200" y="1371600"/>
            <a:ext cx="457200" cy="195263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7756" name="AutoShape 108"/>
          <p:cNvSpPr>
            <a:spLocks noChangeArrowheads="1"/>
          </p:cNvSpPr>
          <p:nvPr/>
        </p:nvSpPr>
        <p:spPr bwMode="auto">
          <a:xfrm>
            <a:off x="4495800" y="1295400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7757" name="Text Box 109"/>
          <p:cNvSpPr txBox="1">
            <a:spLocks noChangeArrowheads="1"/>
          </p:cNvSpPr>
          <p:nvPr/>
        </p:nvSpPr>
        <p:spPr bwMode="auto">
          <a:xfrm>
            <a:off x="3581400" y="160020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7759" name="Text Box 111"/>
          <p:cNvSpPr txBox="1">
            <a:spLocks noChangeArrowheads="1"/>
          </p:cNvSpPr>
          <p:nvPr/>
        </p:nvSpPr>
        <p:spPr bwMode="auto">
          <a:xfrm>
            <a:off x="3581400" y="25908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8 giờ</a:t>
            </a:r>
          </a:p>
        </p:txBody>
      </p:sp>
      <p:sp>
        <p:nvSpPr>
          <p:cNvPr id="27760" name="Text Box 112"/>
          <p:cNvSpPr txBox="1">
            <a:spLocks noChangeArrowheads="1"/>
          </p:cNvSpPr>
          <p:nvPr/>
        </p:nvSpPr>
        <p:spPr bwMode="auto">
          <a:xfrm>
            <a:off x="4343400" y="25908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15 phút</a:t>
            </a:r>
          </a:p>
        </p:txBody>
      </p:sp>
      <p:grpSp>
        <p:nvGrpSpPr>
          <p:cNvPr id="8" name="Group 159"/>
          <p:cNvGrpSpPr>
            <a:grpSpLocks/>
          </p:cNvGrpSpPr>
          <p:nvPr/>
        </p:nvGrpSpPr>
        <p:grpSpPr bwMode="auto">
          <a:xfrm>
            <a:off x="6096000" y="381000"/>
            <a:ext cx="2057400" cy="2057400"/>
            <a:chOff x="3840" y="240"/>
            <a:chExt cx="1296" cy="1296"/>
          </a:xfrm>
        </p:grpSpPr>
        <p:grpSp>
          <p:nvGrpSpPr>
            <p:cNvPr id="4128" name="Group 134"/>
            <p:cNvGrpSpPr>
              <a:grpSpLocks/>
            </p:cNvGrpSpPr>
            <p:nvPr/>
          </p:nvGrpSpPr>
          <p:grpSpPr bwMode="auto">
            <a:xfrm>
              <a:off x="3840" y="240"/>
              <a:ext cx="1296" cy="1296"/>
              <a:chOff x="336" y="240"/>
              <a:chExt cx="1296" cy="1296"/>
            </a:xfrm>
          </p:grpSpPr>
          <p:grpSp>
            <p:nvGrpSpPr>
              <p:cNvPr id="4141" name="Group 135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4143" name="Oval 136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4144" name="Oval 137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4142" name="Oval 138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4129" name="Text Box 139"/>
            <p:cNvSpPr txBox="1">
              <a:spLocks noChangeArrowheads="1"/>
            </p:cNvSpPr>
            <p:nvPr/>
          </p:nvSpPr>
          <p:spPr bwMode="auto">
            <a:xfrm>
              <a:off x="4368" y="33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12</a:t>
              </a:r>
            </a:p>
          </p:txBody>
        </p:sp>
        <p:sp>
          <p:nvSpPr>
            <p:cNvPr id="4130" name="Text Box 140"/>
            <p:cNvSpPr txBox="1">
              <a:spLocks noChangeArrowheads="1"/>
            </p:cNvSpPr>
            <p:nvPr/>
          </p:nvSpPr>
          <p:spPr bwMode="auto">
            <a:xfrm>
              <a:off x="4128" y="3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11</a:t>
              </a:r>
            </a:p>
          </p:txBody>
        </p:sp>
        <p:sp>
          <p:nvSpPr>
            <p:cNvPr id="4131" name="Text Box 141"/>
            <p:cNvSpPr txBox="1">
              <a:spLocks noChangeArrowheads="1"/>
            </p:cNvSpPr>
            <p:nvPr/>
          </p:nvSpPr>
          <p:spPr bwMode="auto">
            <a:xfrm>
              <a:off x="3984" y="10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8</a:t>
              </a:r>
            </a:p>
          </p:txBody>
        </p:sp>
        <p:sp>
          <p:nvSpPr>
            <p:cNvPr id="4132" name="Text Box 142"/>
            <p:cNvSpPr txBox="1">
              <a:spLocks noChangeArrowheads="1"/>
            </p:cNvSpPr>
            <p:nvPr/>
          </p:nvSpPr>
          <p:spPr bwMode="auto">
            <a:xfrm>
              <a:off x="4128" y="120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7</a:t>
              </a:r>
            </a:p>
          </p:txBody>
        </p:sp>
        <p:sp>
          <p:nvSpPr>
            <p:cNvPr id="4133" name="Text Box 143"/>
            <p:cNvSpPr txBox="1">
              <a:spLocks noChangeArrowheads="1"/>
            </p:cNvSpPr>
            <p:nvPr/>
          </p:nvSpPr>
          <p:spPr bwMode="auto">
            <a:xfrm>
              <a:off x="3984" y="5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10</a:t>
              </a:r>
            </a:p>
          </p:txBody>
        </p:sp>
        <p:sp>
          <p:nvSpPr>
            <p:cNvPr id="4134" name="Text Box 144"/>
            <p:cNvSpPr txBox="1">
              <a:spLocks noChangeArrowheads="1"/>
            </p:cNvSpPr>
            <p:nvPr/>
          </p:nvSpPr>
          <p:spPr bwMode="auto">
            <a:xfrm>
              <a:off x="3888" y="76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9</a:t>
              </a:r>
            </a:p>
          </p:txBody>
        </p:sp>
        <p:sp>
          <p:nvSpPr>
            <p:cNvPr id="4135" name="Text Box 145"/>
            <p:cNvSpPr txBox="1">
              <a:spLocks noChangeArrowheads="1"/>
            </p:cNvSpPr>
            <p:nvPr/>
          </p:nvSpPr>
          <p:spPr bwMode="auto">
            <a:xfrm>
              <a:off x="4416" y="124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6</a:t>
              </a:r>
            </a:p>
          </p:txBody>
        </p:sp>
        <p:sp>
          <p:nvSpPr>
            <p:cNvPr id="4136" name="Text Box 146"/>
            <p:cNvSpPr txBox="1">
              <a:spLocks noChangeArrowheads="1"/>
            </p:cNvSpPr>
            <p:nvPr/>
          </p:nvSpPr>
          <p:spPr bwMode="auto">
            <a:xfrm>
              <a:off x="4656" y="115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5</a:t>
              </a:r>
            </a:p>
          </p:txBody>
        </p:sp>
        <p:sp>
          <p:nvSpPr>
            <p:cNvPr id="4137" name="Text Box 147"/>
            <p:cNvSpPr txBox="1">
              <a:spLocks noChangeArrowheads="1"/>
            </p:cNvSpPr>
            <p:nvPr/>
          </p:nvSpPr>
          <p:spPr bwMode="auto">
            <a:xfrm>
              <a:off x="4800" y="10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4</a:t>
              </a:r>
            </a:p>
          </p:txBody>
        </p:sp>
        <p:sp>
          <p:nvSpPr>
            <p:cNvPr id="4138" name="Text Box 148"/>
            <p:cNvSpPr txBox="1">
              <a:spLocks noChangeArrowheads="1"/>
            </p:cNvSpPr>
            <p:nvPr/>
          </p:nvSpPr>
          <p:spPr bwMode="auto">
            <a:xfrm>
              <a:off x="4848" y="76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3</a:t>
              </a:r>
            </a:p>
          </p:txBody>
        </p:sp>
        <p:sp>
          <p:nvSpPr>
            <p:cNvPr id="4139" name="Text Box 149"/>
            <p:cNvSpPr txBox="1">
              <a:spLocks noChangeArrowheads="1"/>
            </p:cNvSpPr>
            <p:nvPr/>
          </p:nvSpPr>
          <p:spPr bwMode="auto">
            <a:xfrm>
              <a:off x="4800" y="52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2</a:t>
              </a:r>
            </a:p>
          </p:txBody>
        </p:sp>
        <p:sp>
          <p:nvSpPr>
            <p:cNvPr id="4140" name="Text Box 150"/>
            <p:cNvSpPr txBox="1">
              <a:spLocks noChangeArrowheads="1"/>
            </p:cNvSpPr>
            <p:nvPr/>
          </p:nvSpPr>
          <p:spPr bwMode="auto">
            <a:xfrm>
              <a:off x="4608" y="3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</a:t>
              </a:r>
            </a:p>
          </p:txBody>
        </p:sp>
      </p:grpSp>
      <p:sp>
        <p:nvSpPr>
          <p:cNvPr id="27799" name="AutoShape 151"/>
          <p:cNvSpPr>
            <a:spLocks noChangeArrowheads="1"/>
          </p:cNvSpPr>
          <p:nvPr/>
        </p:nvSpPr>
        <p:spPr bwMode="auto">
          <a:xfrm rot="9659247">
            <a:off x="6629400" y="1371600"/>
            <a:ext cx="457200" cy="195263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7800" name="AutoShape 152"/>
          <p:cNvSpPr>
            <a:spLocks noChangeArrowheads="1"/>
          </p:cNvSpPr>
          <p:nvPr/>
        </p:nvSpPr>
        <p:spPr bwMode="auto">
          <a:xfrm rot="5400000">
            <a:off x="6934200" y="1676400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7801" name="Text Box 153"/>
          <p:cNvSpPr txBox="1">
            <a:spLocks noChangeArrowheads="1"/>
          </p:cNvSpPr>
          <p:nvPr/>
        </p:nvSpPr>
        <p:spPr bwMode="auto">
          <a:xfrm>
            <a:off x="6324600" y="160020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7803" name="Text Box 155"/>
          <p:cNvSpPr txBox="1">
            <a:spLocks noChangeArrowheads="1"/>
          </p:cNvSpPr>
          <p:nvPr/>
        </p:nvSpPr>
        <p:spPr bwMode="auto">
          <a:xfrm>
            <a:off x="6324600" y="25908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8 giờ</a:t>
            </a:r>
          </a:p>
        </p:txBody>
      </p:sp>
      <p:sp>
        <p:nvSpPr>
          <p:cNvPr id="27804" name="Text Box 156"/>
          <p:cNvSpPr txBox="1">
            <a:spLocks noChangeArrowheads="1"/>
          </p:cNvSpPr>
          <p:nvPr/>
        </p:nvSpPr>
        <p:spPr bwMode="auto">
          <a:xfrm>
            <a:off x="7086600" y="25908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30 phút</a:t>
            </a:r>
          </a:p>
        </p:txBody>
      </p:sp>
      <p:sp>
        <p:nvSpPr>
          <p:cNvPr id="27805" name="Text Box 157"/>
          <p:cNvSpPr txBox="1">
            <a:spLocks noChangeArrowheads="1"/>
          </p:cNvSpPr>
          <p:nvPr/>
        </p:nvSpPr>
        <p:spPr bwMode="auto">
          <a:xfrm>
            <a:off x="4953000" y="121920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7806" name="Text Box 158"/>
          <p:cNvSpPr txBox="1">
            <a:spLocks noChangeArrowheads="1"/>
          </p:cNvSpPr>
          <p:nvPr/>
        </p:nvSpPr>
        <p:spPr bwMode="auto">
          <a:xfrm>
            <a:off x="7010400" y="198120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27809" name="AutoShape 161"/>
          <p:cNvSpPr>
            <a:spLocks noChangeArrowheads="1"/>
          </p:cNvSpPr>
          <p:nvPr/>
        </p:nvSpPr>
        <p:spPr bwMode="auto">
          <a:xfrm rot="10800000">
            <a:off x="609600" y="3657600"/>
            <a:ext cx="6477000" cy="914400"/>
          </a:xfrm>
          <a:prstGeom prst="wedgeRectCallout">
            <a:avLst>
              <a:gd name="adj1" fmla="val 36616"/>
              <a:gd name="adj2" fmla="val 126389"/>
            </a:avLst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/>
          <a:lstStyle/>
          <a:p>
            <a:r>
              <a:rPr lang="en-US" sz="2000" b="1">
                <a:solidFill>
                  <a:srgbClr val="0000FF"/>
                </a:solidFill>
              </a:rPr>
              <a:t>Đồng hồ chỉ </a:t>
            </a:r>
            <a:r>
              <a:rPr lang="en-US" sz="2000" b="1">
                <a:solidFill>
                  <a:srgbClr val="FF0000"/>
                </a:solidFill>
              </a:rPr>
              <a:t>8 giờ 5 phút</a:t>
            </a:r>
            <a:r>
              <a:rPr lang="en-US" sz="2000" b="1">
                <a:solidFill>
                  <a:srgbClr val="0000FF"/>
                </a:solidFill>
              </a:rPr>
              <a:t> thì kim chỉ giờ ở vị trí nào?</a:t>
            </a:r>
          </a:p>
          <a:p>
            <a:r>
              <a:rPr lang="en-US" sz="2000" b="1">
                <a:solidFill>
                  <a:srgbClr val="0000FF"/>
                </a:solidFill>
              </a:rPr>
              <a:t>Kim chỉ phút ở vị trí nào?</a:t>
            </a:r>
          </a:p>
        </p:txBody>
      </p:sp>
      <p:sp>
        <p:nvSpPr>
          <p:cNvPr id="27810" name="AutoShape 162"/>
          <p:cNvSpPr>
            <a:spLocks noChangeArrowheads="1"/>
          </p:cNvSpPr>
          <p:nvPr/>
        </p:nvSpPr>
        <p:spPr bwMode="auto">
          <a:xfrm rot="10800000">
            <a:off x="609600" y="3657602"/>
            <a:ext cx="6477000" cy="914400"/>
          </a:xfrm>
          <a:prstGeom prst="wedgeRectCallout">
            <a:avLst>
              <a:gd name="adj1" fmla="val 36616"/>
              <a:gd name="adj2" fmla="val 126389"/>
            </a:avLst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/>
          <a:lstStyle/>
          <a:p>
            <a:r>
              <a:rPr lang="en-US" sz="2000" b="1" dirty="0" err="1">
                <a:solidFill>
                  <a:srgbClr val="0000FF"/>
                </a:solidFill>
              </a:rPr>
              <a:t>Đồng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hồ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chỉ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8 </a:t>
            </a:r>
            <a:r>
              <a:rPr lang="en-US" sz="2000" b="1" dirty="0" err="1">
                <a:solidFill>
                  <a:srgbClr val="FF0000"/>
                </a:solidFill>
              </a:rPr>
              <a:t>giờ</a:t>
            </a:r>
            <a:r>
              <a:rPr lang="en-US" sz="2000" b="1" dirty="0">
                <a:solidFill>
                  <a:srgbClr val="FF0000"/>
                </a:solidFill>
              </a:rPr>
              <a:t> 5 </a:t>
            </a:r>
            <a:r>
              <a:rPr lang="en-US" sz="2000" b="1" dirty="0" err="1">
                <a:solidFill>
                  <a:srgbClr val="FF0000"/>
                </a:solidFill>
              </a:rPr>
              <a:t>phút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thì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kim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chỉ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giờ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chỉ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quá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số</a:t>
            </a:r>
            <a:r>
              <a:rPr lang="en-US" sz="2000" b="1" dirty="0">
                <a:solidFill>
                  <a:srgbClr val="FF0000"/>
                </a:solidFill>
              </a:rPr>
              <a:t> 8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Kim </a:t>
            </a:r>
            <a:r>
              <a:rPr lang="en-US" sz="2000" b="1" dirty="0" err="1">
                <a:solidFill>
                  <a:srgbClr val="0000FF"/>
                </a:solidFill>
              </a:rPr>
              <a:t>chỉ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phút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chỉ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vào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số</a:t>
            </a:r>
            <a:r>
              <a:rPr lang="en-US" sz="2000" b="1" dirty="0">
                <a:solidFill>
                  <a:srgbClr val="0000FF"/>
                </a:solidFill>
              </a:rPr>
              <a:t> 1.</a:t>
            </a:r>
          </a:p>
        </p:txBody>
      </p:sp>
      <p:sp>
        <p:nvSpPr>
          <p:cNvPr id="27811" name="AutoShape 163"/>
          <p:cNvSpPr>
            <a:spLocks noChangeArrowheads="1"/>
          </p:cNvSpPr>
          <p:nvPr/>
        </p:nvSpPr>
        <p:spPr bwMode="auto">
          <a:xfrm rot="10800000">
            <a:off x="609600" y="3657600"/>
            <a:ext cx="6477000" cy="914400"/>
          </a:xfrm>
          <a:prstGeom prst="wedgeRectCallout">
            <a:avLst>
              <a:gd name="adj1" fmla="val -6324"/>
              <a:gd name="adj2" fmla="val 126389"/>
            </a:avLst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/>
          <a:lstStyle/>
          <a:p>
            <a:r>
              <a:rPr lang="en-US" sz="2000" b="1">
                <a:solidFill>
                  <a:srgbClr val="FF0000"/>
                </a:solidFill>
              </a:rPr>
              <a:t>8 giờ 15 phút</a:t>
            </a:r>
            <a:r>
              <a:rPr lang="en-US" sz="2000" b="1">
                <a:solidFill>
                  <a:srgbClr val="0000FF"/>
                </a:solidFill>
              </a:rPr>
              <a:t> thì kim chỉ giờ ở vị trí nào?</a:t>
            </a:r>
          </a:p>
          <a:p>
            <a:r>
              <a:rPr lang="en-US" sz="2000" b="1">
                <a:solidFill>
                  <a:srgbClr val="0000FF"/>
                </a:solidFill>
              </a:rPr>
              <a:t>Kim chỉ phút ở vị trí nào?</a:t>
            </a:r>
          </a:p>
        </p:txBody>
      </p:sp>
      <p:sp>
        <p:nvSpPr>
          <p:cNvPr id="27812" name="AutoShape 164"/>
          <p:cNvSpPr>
            <a:spLocks noChangeArrowheads="1"/>
          </p:cNvSpPr>
          <p:nvPr/>
        </p:nvSpPr>
        <p:spPr bwMode="auto">
          <a:xfrm rot="10800000">
            <a:off x="609598" y="3657600"/>
            <a:ext cx="6477000" cy="914400"/>
          </a:xfrm>
          <a:prstGeom prst="wedgeRectCallout">
            <a:avLst>
              <a:gd name="adj1" fmla="val -6324"/>
              <a:gd name="adj2" fmla="val 126389"/>
            </a:avLst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/>
          <a:lstStyle/>
          <a:p>
            <a:r>
              <a:rPr lang="en-US" sz="2000" b="1">
                <a:solidFill>
                  <a:srgbClr val="FF0000"/>
                </a:solidFill>
              </a:rPr>
              <a:t>8 giờ 15 phút</a:t>
            </a:r>
            <a:r>
              <a:rPr lang="en-US" sz="2000" b="1">
                <a:solidFill>
                  <a:srgbClr val="0000FF"/>
                </a:solidFill>
              </a:rPr>
              <a:t> thì kim chỉ giờ chỉ quá </a:t>
            </a:r>
            <a:r>
              <a:rPr lang="en-US" sz="2000" b="1">
                <a:solidFill>
                  <a:srgbClr val="FF0000"/>
                </a:solidFill>
              </a:rPr>
              <a:t>số 8</a:t>
            </a:r>
          </a:p>
          <a:p>
            <a:r>
              <a:rPr lang="en-US" sz="2000" b="1">
                <a:solidFill>
                  <a:srgbClr val="0000FF"/>
                </a:solidFill>
              </a:rPr>
              <a:t>Kim chỉ phút chỉ vào </a:t>
            </a:r>
            <a:r>
              <a:rPr lang="en-US" sz="2000" b="1">
                <a:solidFill>
                  <a:srgbClr val="FF0000"/>
                </a:solidFill>
              </a:rPr>
              <a:t>số 3.</a:t>
            </a:r>
          </a:p>
        </p:txBody>
      </p:sp>
      <p:sp>
        <p:nvSpPr>
          <p:cNvPr id="27813" name="AutoShape 165"/>
          <p:cNvSpPr>
            <a:spLocks noChangeArrowheads="1"/>
          </p:cNvSpPr>
          <p:nvPr/>
        </p:nvSpPr>
        <p:spPr bwMode="auto">
          <a:xfrm rot="10800000">
            <a:off x="609600" y="3657600"/>
            <a:ext cx="6781800" cy="914400"/>
          </a:xfrm>
          <a:prstGeom prst="wedgeRectCallout">
            <a:avLst>
              <a:gd name="adj1" fmla="val -43963"/>
              <a:gd name="adj2" fmla="val 136806"/>
            </a:avLst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/>
          <a:lstStyle/>
          <a:p>
            <a:r>
              <a:rPr lang="en-US" sz="2000" b="1" dirty="0" err="1">
                <a:solidFill>
                  <a:srgbClr val="0000FF"/>
                </a:solidFill>
              </a:rPr>
              <a:t>Đồng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hồ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chỉ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8 </a:t>
            </a:r>
            <a:r>
              <a:rPr lang="en-US" sz="2000" b="1" dirty="0" err="1">
                <a:solidFill>
                  <a:srgbClr val="FF0000"/>
                </a:solidFill>
              </a:rPr>
              <a:t>giờ</a:t>
            </a:r>
            <a:r>
              <a:rPr lang="en-US" sz="2000" b="1" dirty="0">
                <a:solidFill>
                  <a:srgbClr val="FF0000"/>
                </a:solidFill>
              </a:rPr>
              <a:t> 30 </a:t>
            </a:r>
            <a:r>
              <a:rPr lang="en-US" sz="2000" b="1" dirty="0" err="1">
                <a:solidFill>
                  <a:srgbClr val="FF0000"/>
                </a:solidFill>
              </a:rPr>
              <a:t>phút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thì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kim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chỉ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giờ</a:t>
            </a:r>
            <a:r>
              <a:rPr lang="en-US" sz="2000" b="1" dirty="0">
                <a:solidFill>
                  <a:srgbClr val="0000FF"/>
                </a:solidFill>
              </a:rPr>
              <a:t> ở </a:t>
            </a:r>
            <a:r>
              <a:rPr lang="en-US" sz="2000" b="1" dirty="0" err="1">
                <a:solidFill>
                  <a:srgbClr val="0000FF"/>
                </a:solidFill>
              </a:rPr>
              <a:t>vị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trí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nào</a:t>
            </a:r>
            <a:r>
              <a:rPr lang="en-US" sz="2000" b="1" dirty="0">
                <a:solidFill>
                  <a:srgbClr val="0000FF"/>
                </a:solidFill>
              </a:rPr>
              <a:t>?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Kim </a:t>
            </a:r>
            <a:r>
              <a:rPr lang="en-US" sz="2000" b="1" dirty="0" err="1">
                <a:solidFill>
                  <a:srgbClr val="0000FF"/>
                </a:solidFill>
              </a:rPr>
              <a:t>chỉ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phút</a:t>
            </a:r>
            <a:r>
              <a:rPr lang="en-US" sz="2000" b="1" dirty="0">
                <a:solidFill>
                  <a:srgbClr val="0000FF"/>
                </a:solidFill>
              </a:rPr>
              <a:t> ở </a:t>
            </a:r>
            <a:r>
              <a:rPr lang="en-US" sz="2000" b="1" dirty="0" err="1">
                <a:solidFill>
                  <a:srgbClr val="0000FF"/>
                </a:solidFill>
              </a:rPr>
              <a:t>vị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trí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nào</a:t>
            </a:r>
            <a:r>
              <a:rPr lang="en-US" sz="2000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27814" name="AutoShape 166"/>
          <p:cNvSpPr>
            <a:spLocks noChangeArrowheads="1"/>
          </p:cNvSpPr>
          <p:nvPr/>
        </p:nvSpPr>
        <p:spPr bwMode="auto">
          <a:xfrm rot="10800000">
            <a:off x="609600" y="3657600"/>
            <a:ext cx="8153400" cy="914400"/>
          </a:xfrm>
          <a:prstGeom prst="wedgeRectCallout">
            <a:avLst>
              <a:gd name="adj1" fmla="val -27222"/>
              <a:gd name="adj2" fmla="val 130556"/>
            </a:avLst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/>
          <a:lstStyle/>
          <a:p>
            <a:r>
              <a:rPr lang="en-US" sz="2000" b="1" dirty="0" err="1">
                <a:solidFill>
                  <a:srgbClr val="0000FF"/>
                </a:solidFill>
              </a:rPr>
              <a:t>Đồng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hồ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chỉ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8 </a:t>
            </a:r>
            <a:r>
              <a:rPr lang="en-US" sz="2000" b="1" dirty="0" err="1">
                <a:solidFill>
                  <a:srgbClr val="FF0000"/>
                </a:solidFill>
              </a:rPr>
              <a:t>giờ</a:t>
            </a:r>
            <a:r>
              <a:rPr lang="en-US" sz="2000" b="1" dirty="0">
                <a:solidFill>
                  <a:srgbClr val="FF0000"/>
                </a:solidFill>
              </a:rPr>
              <a:t> 30 </a:t>
            </a:r>
            <a:r>
              <a:rPr lang="en-US" sz="2000" b="1" dirty="0" err="1">
                <a:solidFill>
                  <a:srgbClr val="FF0000"/>
                </a:solidFill>
              </a:rPr>
              <a:t>phút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thì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kim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chỉ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giờ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chỉ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giữa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số</a:t>
            </a:r>
            <a:r>
              <a:rPr lang="en-US" sz="2000" b="1" dirty="0">
                <a:solidFill>
                  <a:srgbClr val="0000FF"/>
                </a:solidFill>
              </a:rPr>
              <a:t> 8 </a:t>
            </a:r>
            <a:r>
              <a:rPr lang="en-US" sz="2000" b="1" dirty="0" err="1">
                <a:solidFill>
                  <a:srgbClr val="0000FF"/>
                </a:solidFill>
              </a:rPr>
              <a:t>và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số</a:t>
            </a:r>
            <a:r>
              <a:rPr lang="en-US" sz="2000" b="1" dirty="0">
                <a:solidFill>
                  <a:srgbClr val="0000FF"/>
                </a:solidFill>
              </a:rPr>
              <a:t> 9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Kim </a:t>
            </a:r>
            <a:r>
              <a:rPr lang="en-US" sz="2000" b="1" dirty="0" err="1">
                <a:solidFill>
                  <a:srgbClr val="0000FF"/>
                </a:solidFill>
              </a:rPr>
              <a:t>chỉ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phút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chỉ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vào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số</a:t>
            </a:r>
            <a:r>
              <a:rPr lang="en-US" sz="2000" b="1" dirty="0">
                <a:solidFill>
                  <a:srgbClr val="0000FF"/>
                </a:solidFill>
              </a:rPr>
              <a:t> 6.</a:t>
            </a:r>
          </a:p>
        </p:txBody>
      </p:sp>
      <p:sp>
        <p:nvSpPr>
          <p:cNvPr id="27816" name="AutoShape 168"/>
          <p:cNvSpPr>
            <a:spLocks noChangeArrowheads="1"/>
          </p:cNvSpPr>
          <p:nvPr/>
        </p:nvSpPr>
        <p:spPr bwMode="auto">
          <a:xfrm rot="10800000">
            <a:off x="609600" y="3657600"/>
            <a:ext cx="8153400" cy="914400"/>
          </a:xfrm>
          <a:prstGeom prst="wedgeRectCallout">
            <a:avLst>
              <a:gd name="adj1" fmla="val -27222"/>
              <a:gd name="adj2" fmla="val 128472"/>
            </a:avLst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/>
          <a:lstStyle/>
          <a:p>
            <a:r>
              <a:rPr lang="en-US" sz="2000" b="1">
                <a:solidFill>
                  <a:srgbClr val="FF0000"/>
                </a:solidFill>
              </a:rPr>
              <a:t>8 giờ 30 phút</a:t>
            </a:r>
            <a:r>
              <a:rPr lang="en-US" sz="2000" b="1">
                <a:solidFill>
                  <a:srgbClr val="0000FF"/>
                </a:solidFill>
              </a:rPr>
              <a:t> ng</a:t>
            </a:r>
            <a:r>
              <a:rPr lang="vi-VN" sz="2000" b="1">
                <a:solidFill>
                  <a:srgbClr val="0000FF"/>
                </a:solidFill>
              </a:rPr>
              <a:t>ư</a:t>
            </a:r>
            <a:r>
              <a:rPr lang="en-US" sz="2000" b="1">
                <a:solidFill>
                  <a:srgbClr val="0000FF"/>
                </a:solidFill>
              </a:rPr>
              <a:t>ời ta còn gọi là </a:t>
            </a:r>
            <a:r>
              <a:rPr lang="en-US" sz="2000" b="1">
                <a:solidFill>
                  <a:srgbClr val="FF0000"/>
                </a:solidFill>
              </a:rPr>
              <a:t>8 giờ r</a:t>
            </a:r>
            <a:r>
              <a:rPr lang="vi-VN" sz="2000" b="1">
                <a:solidFill>
                  <a:srgbClr val="FF0000"/>
                </a:solidFill>
              </a:rPr>
              <a:t>ư</a:t>
            </a:r>
            <a:r>
              <a:rPr lang="en-US" sz="2000" b="1">
                <a:solidFill>
                  <a:srgbClr val="FF0000"/>
                </a:solidFill>
              </a:rPr>
              <a:t>ỡi</a:t>
            </a:r>
            <a:r>
              <a:rPr lang="en-US" sz="2000" b="1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7817" name="Text Box 169"/>
          <p:cNvSpPr txBox="1">
            <a:spLocks noChangeArrowheads="1"/>
          </p:cNvSpPr>
          <p:nvPr/>
        </p:nvSpPr>
        <p:spPr bwMode="auto">
          <a:xfrm>
            <a:off x="6324600" y="3048000"/>
            <a:ext cx="2057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hoặc </a:t>
            </a:r>
            <a:r>
              <a:rPr lang="en-US" sz="2000" b="1">
                <a:solidFill>
                  <a:srgbClr val="FF0000"/>
                </a:solidFill>
              </a:rPr>
              <a:t>8 giờ r</a:t>
            </a:r>
            <a:r>
              <a:rPr lang="vi-VN" sz="2000" b="1">
                <a:solidFill>
                  <a:srgbClr val="FF0000"/>
                </a:solidFill>
              </a:rPr>
              <a:t>ư</a:t>
            </a:r>
            <a:r>
              <a:rPr lang="en-US" sz="2000" b="1">
                <a:solidFill>
                  <a:srgbClr val="FF0000"/>
                </a:solidFill>
              </a:rPr>
              <a:t>ỡi</a:t>
            </a:r>
          </a:p>
        </p:txBody>
      </p:sp>
      <p:sp>
        <p:nvSpPr>
          <p:cNvPr id="4127" name="Text Box 170"/>
          <p:cNvSpPr txBox="1">
            <a:spLocks noChangeArrowheads="1"/>
          </p:cNvSpPr>
          <p:nvPr/>
        </p:nvSpPr>
        <p:spPr bwMode="auto">
          <a:xfrm>
            <a:off x="609600" y="4800600"/>
            <a:ext cx="807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0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7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2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2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2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27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500"/>
                                        <p:tgtEl>
                                          <p:spTgt spid="2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0" fill="hold"/>
                                        <p:tgtEl>
                                          <p:spTgt spid="27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0" fill="hold"/>
                                        <p:tgtEl>
                                          <p:spTgt spid="277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0" fill="hold"/>
                                        <p:tgtEl>
                                          <p:spTgt spid="277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0" fill="hold"/>
                                        <p:tgtEl>
                                          <p:spTgt spid="277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0" fill="hold"/>
                                        <p:tgtEl>
                                          <p:spTgt spid="277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0" fill="hold"/>
                                        <p:tgtEl>
                                          <p:spTgt spid="277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0" fill="hold"/>
                                        <p:tgtEl>
                                          <p:spTgt spid="277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0" fill="hold"/>
                                        <p:tgtEl>
                                          <p:spTgt spid="277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500"/>
                                        <p:tgtEl>
                                          <p:spTgt spid="27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2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27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2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500"/>
                                        <p:tgtEl>
                                          <p:spTgt spid="2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2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500"/>
                                        <p:tgtEl>
                                          <p:spTgt spid="2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"/>
                                        <p:tgtEl>
                                          <p:spTgt spid="2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500"/>
                                        <p:tgtEl>
                                          <p:spTgt spid="27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7" dur="500"/>
                                        <p:tgtEl>
                                          <p:spTgt spid="2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0" fill="hold"/>
                                        <p:tgtEl>
                                          <p:spTgt spid="277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0" fill="hold"/>
                                        <p:tgtEl>
                                          <p:spTgt spid="277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0" fill="hold"/>
                                        <p:tgtEl>
                                          <p:spTgt spid="277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0" fill="hold"/>
                                        <p:tgtEl>
                                          <p:spTgt spid="277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0" fill="hold"/>
                                        <p:tgtEl>
                                          <p:spTgt spid="27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0" fill="hold"/>
                                        <p:tgtEl>
                                          <p:spTgt spid="278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0" fill="hold"/>
                                        <p:tgtEl>
                                          <p:spTgt spid="278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0" fill="hold"/>
                                        <p:tgtEl>
                                          <p:spTgt spid="278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1" dur="500"/>
                                        <p:tgtEl>
                                          <p:spTgt spid="27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500"/>
                                        <p:tgtEl>
                                          <p:spTgt spid="2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500"/>
                                        <p:tgtEl>
                                          <p:spTgt spid="2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500"/>
                                        <p:tgtEl>
                                          <p:spTgt spid="2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500"/>
                                        <p:tgtEl>
                                          <p:spTgt spid="2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500"/>
                                        <p:tgtEl>
                                          <p:spTgt spid="2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500"/>
                                        <p:tgtEl>
                                          <p:spTgt spid="2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500"/>
                                        <p:tgtEl>
                                          <p:spTgt spid="2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3" dur="500"/>
                                        <p:tgtEl>
                                          <p:spTgt spid="27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7" dur="500"/>
                                        <p:tgtEl>
                                          <p:spTgt spid="2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0" fill="hold"/>
                                        <p:tgtEl>
                                          <p:spTgt spid="278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0" fill="hold"/>
                                        <p:tgtEl>
                                          <p:spTgt spid="278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0" fill="hold"/>
                                        <p:tgtEl>
                                          <p:spTgt spid="278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2" dur="5000" fill="hold"/>
                                        <p:tgtEl>
                                          <p:spTgt spid="278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0" fill="hold"/>
                                        <p:tgtEl>
                                          <p:spTgt spid="278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0" fill="hold"/>
                                        <p:tgtEl>
                                          <p:spTgt spid="278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0" fill="hold"/>
                                        <p:tgtEl>
                                          <p:spTgt spid="278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7" dur="5000" fill="hold"/>
                                        <p:tgtEl>
                                          <p:spTgt spid="278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1" dur="500"/>
                                        <p:tgtEl>
                                          <p:spTgt spid="27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7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7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2" dur="500"/>
                                        <p:tgtEl>
                                          <p:spTgt spid="27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7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7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24" grpId="0" animBg="1"/>
      <p:bldP spid="27727" grpId="0" animBg="1"/>
      <p:bldP spid="27731" grpId="0"/>
      <p:bldP spid="27731" grpId="1"/>
      <p:bldP spid="27732" grpId="0"/>
      <p:bldP spid="27732" grpId="1"/>
      <p:bldP spid="27733" grpId="0"/>
      <p:bldP spid="27734" grpId="0"/>
      <p:bldP spid="27755" grpId="0" animBg="1"/>
      <p:bldP spid="27756" grpId="0" animBg="1"/>
      <p:bldP spid="27757" grpId="0"/>
      <p:bldP spid="27757" grpId="1"/>
      <p:bldP spid="27759" grpId="0"/>
      <p:bldP spid="27760" grpId="0"/>
      <p:bldP spid="27799" grpId="0" animBg="1"/>
      <p:bldP spid="27800" grpId="0" animBg="1"/>
      <p:bldP spid="27801" grpId="0"/>
      <p:bldP spid="27801" grpId="1"/>
      <p:bldP spid="27803" grpId="0"/>
      <p:bldP spid="27804" grpId="0"/>
      <p:bldP spid="27805" grpId="0"/>
      <p:bldP spid="27805" grpId="1"/>
      <p:bldP spid="27806" grpId="0"/>
      <p:bldP spid="27806" grpId="1"/>
      <p:bldP spid="27809" grpId="0" animBg="1"/>
      <p:bldP spid="27809" grpId="1" animBg="1"/>
      <p:bldP spid="27810" grpId="0" animBg="1"/>
      <p:bldP spid="27810" grpId="1" animBg="1"/>
      <p:bldP spid="27811" grpId="0" animBg="1"/>
      <p:bldP spid="27811" grpId="1" animBg="1"/>
      <p:bldP spid="27812" grpId="0" animBg="1"/>
      <p:bldP spid="27812" grpId="1" animBg="1"/>
      <p:bldP spid="27813" grpId="0" animBg="1"/>
      <p:bldP spid="27813" grpId="1" animBg="1"/>
      <p:bldP spid="27814" grpId="0" animBg="1"/>
      <p:bldP spid="27814" grpId="1" animBg="1"/>
      <p:bldP spid="27816" grpId="0" animBg="1"/>
      <p:bldP spid="27816" grpId="1" animBg="1"/>
      <p:bldP spid="278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41"/>
          <p:cNvGrpSpPr>
            <a:grpSpLocks/>
          </p:cNvGrpSpPr>
          <p:nvPr/>
        </p:nvGrpSpPr>
        <p:grpSpPr bwMode="auto">
          <a:xfrm>
            <a:off x="685800" y="914400"/>
            <a:ext cx="2057400" cy="2057400"/>
            <a:chOff x="432" y="576"/>
            <a:chExt cx="1296" cy="1296"/>
          </a:xfrm>
        </p:grpSpPr>
        <p:grpSp>
          <p:nvGrpSpPr>
            <p:cNvPr id="5268" name="Group 6"/>
            <p:cNvGrpSpPr>
              <a:grpSpLocks/>
            </p:cNvGrpSpPr>
            <p:nvPr/>
          </p:nvGrpSpPr>
          <p:grpSpPr bwMode="auto">
            <a:xfrm>
              <a:off x="432" y="576"/>
              <a:ext cx="1296" cy="1296"/>
              <a:chOff x="384" y="624"/>
              <a:chExt cx="1296" cy="1296"/>
            </a:xfrm>
          </p:grpSpPr>
          <p:sp>
            <p:nvSpPr>
              <p:cNvPr id="5282" name="Oval 7"/>
              <p:cNvSpPr>
                <a:spLocks noChangeArrowheads="1"/>
              </p:cNvSpPr>
              <p:nvPr/>
            </p:nvSpPr>
            <p:spPr bwMode="auto">
              <a:xfrm>
                <a:off x="384" y="624"/>
                <a:ext cx="1296" cy="12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5283" name="Oval 8"/>
              <p:cNvSpPr>
                <a:spLocks noChangeArrowheads="1"/>
              </p:cNvSpPr>
              <p:nvPr/>
            </p:nvSpPr>
            <p:spPr bwMode="auto">
              <a:xfrm>
                <a:off x="480" y="720"/>
                <a:ext cx="1104" cy="110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269" name="Oval 9"/>
            <p:cNvSpPr>
              <a:spLocks noChangeArrowheads="1"/>
            </p:cNvSpPr>
            <p:nvPr/>
          </p:nvSpPr>
          <p:spPr bwMode="auto">
            <a:xfrm>
              <a:off x="1056" y="115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270" name="Text Box 10"/>
            <p:cNvSpPr txBox="1">
              <a:spLocks noChangeArrowheads="1"/>
            </p:cNvSpPr>
            <p:nvPr/>
          </p:nvSpPr>
          <p:spPr bwMode="auto">
            <a:xfrm>
              <a:off x="960" y="67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12</a:t>
              </a:r>
            </a:p>
          </p:txBody>
        </p:sp>
        <p:sp>
          <p:nvSpPr>
            <p:cNvPr id="5271" name="Text Box 11"/>
            <p:cNvSpPr txBox="1">
              <a:spLocks noChangeArrowheads="1"/>
            </p:cNvSpPr>
            <p:nvPr/>
          </p:nvSpPr>
          <p:spPr bwMode="auto">
            <a:xfrm>
              <a:off x="720" y="72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11</a:t>
              </a:r>
            </a:p>
          </p:txBody>
        </p:sp>
        <p:sp>
          <p:nvSpPr>
            <p:cNvPr id="5272" name="Text Box 12"/>
            <p:cNvSpPr txBox="1">
              <a:spLocks noChangeArrowheads="1"/>
            </p:cNvSpPr>
            <p:nvPr/>
          </p:nvSpPr>
          <p:spPr bwMode="auto">
            <a:xfrm>
              <a:off x="576" y="134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8</a:t>
              </a:r>
            </a:p>
          </p:txBody>
        </p:sp>
        <p:sp>
          <p:nvSpPr>
            <p:cNvPr id="5273" name="Text Box 13"/>
            <p:cNvSpPr txBox="1">
              <a:spLocks noChangeArrowheads="1"/>
            </p:cNvSpPr>
            <p:nvPr/>
          </p:nvSpPr>
          <p:spPr bwMode="auto">
            <a:xfrm>
              <a:off x="720" y="153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7</a:t>
              </a:r>
            </a:p>
          </p:txBody>
        </p:sp>
        <p:sp>
          <p:nvSpPr>
            <p:cNvPr id="5274" name="Text Box 14"/>
            <p:cNvSpPr txBox="1">
              <a:spLocks noChangeArrowheads="1"/>
            </p:cNvSpPr>
            <p:nvPr/>
          </p:nvSpPr>
          <p:spPr bwMode="auto">
            <a:xfrm>
              <a:off x="576" y="91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10</a:t>
              </a:r>
            </a:p>
          </p:txBody>
        </p:sp>
        <p:sp>
          <p:nvSpPr>
            <p:cNvPr id="5275" name="Text Box 15"/>
            <p:cNvSpPr txBox="1">
              <a:spLocks noChangeArrowheads="1"/>
            </p:cNvSpPr>
            <p:nvPr/>
          </p:nvSpPr>
          <p:spPr bwMode="auto">
            <a:xfrm>
              <a:off x="480" y="110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9</a:t>
              </a:r>
            </a:p>
          </p:txBody>
        </p:sp>
        <p:sp>
          <p:nvSpPr>
            <p:cNvPr id="5276" name="Text Box 16"/>
            <p:cNvSpPr txBox="1">
              <a:spLocks noChangeArrowheads="1"/>
            </p:cNvSpPr>
            <p:nvPr/>
          </p:nvSpPr>
          <p:spPr bwMode="auto">
            <a:xfrm>
              <a:off x="960" y="15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6</a:t>
              </a:r>
            </a:p>
          </p:txBody>
        </p:sp>
        <p:sp>
          <p:nvSpPr>
            <p:cNvPr id="5277" name="Text Box 17"/>
            <p:cNvSpPr txBox="1">
              <a:spLocks noChangeArrowheads="1"/>
            </p:cNvSpPr>
            <p:nvPr/>
          </p:nvSpPr>
          <p:spPr bwMode="auto">
            <a:xfrm>
              <a:off x="1200" y="153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5</a:t>
              </a:r>
            </a:p>
          </p:txBody>
        </p:sp>
        <p:sp>
          <p:nvSpPr>
            <p:cNvPr id="5278" name="Text Box 18"/>
            <p:cNvSpPr txBox="1">
              <a:spLocks noChangeArrowheads="1"/>
            </p:cNvSpPr>
            <p:nvPr/>
          </p:nvSpPr>
          <p:spPr bwMode="auto">
            <a:xfrm>
              <a:off x="1344" y="134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4</a:t>
              </a:r>
            </a:p>
          </p:txBody>
        </p:sp>
        <p:sp>
          <p:nvSpPr>
            <p:cNvPr id="5279" name="Text Box 19"/>
            <p:cNvSpPr txBox="1">
              <a:spLocks noChangeArrowheads="1"/>
            </p:cNvSpPr>
            <p:nvPr/>
          </p:nvSpPr>
          <p:spPr bwMode="auto">
            <a:xfrm>
              <a:off x="1440" y="110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3</a:t>
              </a:r>
            </a:p>
          </p:txBody>
        </p:sp>
        <p:sp>
          <p:nvSpPr>
            <p:cNvPr id="5280" name="Text Box 20"/>
            <p:cNvSpPr txBox="1">
              <a:spLocks noChangeArrowheads="1"/>
            </p:cNvSpPr>
            <p:nvPr/>
          </p:nvSpPr>
          <p:spPr bwMode="auto">
            <a:xfrm>
              <a:off x="1392" y="91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2</a:t>
              </a:r>
            </a:p>
          </p:txBody>
        </p:sp>
        <p:sp>
          <p:nvSpPr>
            <p:cNvPr id="5281" name="Text Box 21"/>
            <p:cNvSpPr txBox="1">
              <a:spLocks noChangeArrowheads="1"/>
            </p:cNvSpPr>
            <p:nvPr/>
          </p:nvSpPr>
          <p:spPr bwMode="auto">
            <a:xfrm>
              <a:off x="1200" y="72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</a:t>
              </a:r>
            </a:p>
          </p:txBody>
        </p:sp>
      </p:grpSp>
      <p:sp>
        <p:nvSpPr>
          <p:cNvPr id="5123" name="Oval 24"/>
          <p:cNvSpPr>
            <a:spLocks noChangeArrowheads="1"/>
          </p:cNvSpPr>
          <p:nvPr/>
        </p:nvSpPr>
        <p:spPr bwMode="auto">
          <a:xfrm>
            <a:off x="381000" y="152400"/>
            <a:ext cx="685800" cy="68580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5124" name="Text Box 25"/>
          <p:cNvSpPr txBox="1">
            <a:spLocks noChangeArrowheads="1"/>
          </p:cNvSpPr>
          <p:nvPr/>
        </p:nvSpPr>
        <p:spPr bwMode="auto">
          <a:xfrm>
            <a:off x="1219200" y="22860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Đồng hồ chỉ mấy giờ ?</a:t>
            </a:r>
          </a:p>
        </p:txBody>
      </p:sp>
      <p:grpSp>
        <p:nvGrpSpPr>
          <p:cNvPr id="5125" name="Group 26"/>
          <p:cNvGrpSpPr>
            <a:grpSpLocks/>
          </p:cNvGrpSpPr>
          <p:nvPr/>
        </p:nvGrpSpPr>
        <p:grpSpPr bwMode="auto">
          <a:xfrm>
            <a:off x="3505200" y="914400"/>
            <a:ext cx="2057400" cy="2057400"/>
            <a:chOff x="336" y="240"/>
            <a:chExt cx="1296" cy="1296"/>
          </a:xfrm>
        </p:grpSpPr>
        <p:grpSp>
          <p:nvGrpSpPr>
            <p:cNvPr id="5251" name="Group 27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5264" name="Group 28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5266" name="Oval 29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5267" name="Oval 30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5265" name="Oval 31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252" name="Text Box 32"/>
            <p:cNvSpPr txBox="1">
              <a:spLocks noChangeArrowheads="1"/>
            </p:cNvSpPr>
            <p:nvPr/>
          </p:nvSpPr>
          <p:spPr bwMode="auto">
            <a:xfrm>
              <a:off x="864" y="33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12</a:t>
              </a:r>
            </a:p>
          </p:txBody>
        </p:sp>
        <p:sp>
          <p:nvSpPr>
            <p:cNvPr id="5253" name="Text Box 33"/>
            <p:cNvSpPr txBox="1">
              <a:spLocks noChangeArrowheads="1"/>
            </p:cNvSpPr>
            <p:nvPr/>
          </p:nvSpPr>
          <p:spPr bwMode="auto">
            <a:xfrm>
              <a:off x="624" y="3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11</a:t>
              </a:r>
            </a:p>
          </p:txBody>
        </p:sp>
        <p:sp>
          <p:nvSpPr>
            <p:cNvPr id="5254" name="Text Box 34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8</a:t>
              </a:r>
            </a:p>
          </p:txBody>
        </p:sp>
        <p:sp>
          <p:nvSpPr>
            <p:cNvPr id="5255" name="Text Box 35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7</a:t>
              </a:r>
            </a:p>
          </p:txBody>
        </p:sp>
        <p:sp>
          <p:nvSpPr>
            <p:cNvPr id="5256" name="Text Box 36"/>
            <p:cNvSpPr txBox="1">
              <a:spLocks noChangeArrowheads="1"/>
            </p:cNvSpPr>
            <p:nvPr/>
          </p:nvSpPr>
          <p:spPr bwMode="auto">
            <a:xfrm>
              <a:off x="480" y="5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10</a:t>
              </a:r>
            </a:p>
          </p:txBody>
        </p:sp>
        <p:sp>
          <p:nvSpPr>
            <p:cNvPr id="5257" name="Text Box 37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9</a:t>
              </a:r>
            </a:p>
          </p:txBody>
        </p:sp>
        <p:sp>
          <p:nvSpPr>
            <p:cNvPr id="5258" name="Text Box 38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6</a:t>
              </a:r>
            </a:p>
          </p:txBody>
        </p:sp>
        <p:sp>
          <p:nvSpPr>
            <p:cNvPr id="5259" name="Text Box 39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5</a:t>
              </a:r>
            </a:p>
          </p:txBody>
        </p:sp>
        <p:sp>
          <p:nvSpPr>
            <p:cNvPr id="5260" name="Text Box 40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4</a:t>
              </a:r>
            </a:p>
          </p:txBody>
        </p:sp>
        <p:sp>
          <p:nvSpPr>
            <p:cNvPr id="5261" name="Text Box 41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3</a:t>
              </a:r>
            </a:p>
          </p:txBody>
        </p:sp>
        <p:sp>
          <p:nvSpPr>
            <p:cNvPr id="5262" name="Text Box 42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2</a:t>
              </a:r>
            </a:p>
          </p:txBody>
        </p:sp>
        <p:sp>
          <p:nvSpPr>
            <p:cNvPr id="5263" name="Text Box 43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</a:t>
              </a:r>
            </a:p>
          </p:txBody>
        </p:sp>
      </p:grpSp>
      <p:grpSp>
        <p:nvGrpSpPr>
          <p:cNvPr id="5126" name="Group 46"/>
          <p:cNvGrpSpPr>
            <a:grpSpLocks/>
          </p:cNvGrpSpPr>
          <p:nvPr/>
        </p:nvGrpSpPr>
        <p:grpSpPr bwMode="auto">
          <a:xfrm>
            <a:off x="6248400" y="914400"/>
            <a:ext cx="2057400" cy="2057400"/>
            <a:chOff x="336" y="240"/>
            <a:chExt cx="1296" cy="1296"/>
          </a:xfrm>
        </p:grpSpPr>
        <p:grpSp>
          <p:nvGrpSpPr>
            <p:cNvPr id="5234" name="Group 47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5247" name="Group 48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5249" name="Oval 49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5250" name="Oval 50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5248" name="Oval 51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235" name="Text Box 52"/>
            <p:cNvSpPr txBox="1">
              <a:spLocks noChangeArrowheads="1"/>
            </p:cNvSpPr>
            <p:nvPr/>
          </p:nvSpPr>
          <p:spPr bwMode="auto">
            <a:xfrm>
              <a:off x="864" y="33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12</a:t>
              </a:r>
            </a:p>
          </p:txBody>
        </p:sp>
        <p:sp>
          <p:nvSpPr>
            <p:cNvPr id="5236" name="Text Box 53"/>
            <p:cNvSpPr txBox="1">
              <a:spLocks noChangeArrowheads="1"/>
            </p:cNvSpPr>
            <p:nvPr/>
          </p:nvSpPr>
          <p:spPr bwMode="auto">
            <a:xfrm>
              <a:off x="624" y="3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11</a:t>
              </a:r>
            </a:p>
          </p:txBody>
        </p:sp>
        <p:sp>
          <p:nvSpPr>
            <p:cNvPr id="5237" name="Text Box 54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8</a:t>
              </a:r>
            </a:p>
          </p:txBody>
        </p:sp>
        <p:sp>
          <p:nvSpPr>
            <p:cNvPr id="5238" name="Text Box 55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7</a:t>
              </a:r>
            </a:p>
          </p:txBody>
        </p:sp>
        <p:sp>
          <p:nvSpPr>
            <p:cNvPr id="5239" name="Text Box 56"/>
            <p:cNvSpPr txBox="1">
              <a:spLocks noChangeArrowheads="1"/>
            </p:cNvSpPr>
            <p:nvPr/>
          </p:nvSpPr>
          <p:spPr bwMode="auto">
            <a:xfrm>
              <a:off x="480" y="5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10</a:t>
              </a:r>
            </a:p>
          </p:txBody>
        </p:sp>
        <p:sp>
          <p:nvSpPr>
            <p:cNvPr id="5240" name="Text Box 57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9</a:t>
              </a:r>
            </a:p>
          </p:txBody>
        </p:sp>
        <p:sp>
          <p:nvSpPr>
            <p:cNvPr id="5241" name="Text Box 58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6</a:t>
              </a:r>
            </a:p>
          </p:txBody>
        </p:sp>
        <p:sp>
          <p:nvSpPr>
            <p:cNvPr id="5242" name="Text Box 59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5</a:t>
              </a:r>
            </a:p>
          </p:txBody>
        </p:sp>
        <p:sp>
          <p:nvSpPr>
            <p:cNvPr id="5243" name="Text Box 60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4</a:t>
              </a:r>
            </a:p>
          </p:txBody>
        </p:sp>
        <p:sp>
          <p:nvSpPr>
            <p:cNvPr id="5244" name="Text Box 61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3</a:t>
              </a:r>
            </a:p>
          </p:txBody>
        </p:sp>
        <p:sp>
          <p:nvSpPr>
            <p:cNvPr id="5245" name="Text Box 62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2</a:t>
              </a:r>
            </a:p>
          </p:txBody>
        </p:sp>
        <p:sp>
          <p:nvSpPr>
            <p:cNvPr id="5246" name="Text Box 63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</a:t>
              </a:r>
            </a:p>
          </p:txBody>
        </p:sp>
      </p:grpSp>
      <p:grpSp>
        <p:nvGrpSpPr>
          <p:cNvPr id="5127" name="Group 66"/>
          <p:cNvGrpSpPr>
            <a:grpSpLocks/>
          </p:cNvGrpSpPr>
          <p:nvPr/>
        </p:nvGrpSpPr>
        <p:grpSpPr bwMode="auto">
          <a:xfrm>
            <a:off x="685800" y="3886200"/>
            <a:ext cx="2057400" cy="2057400"/>
            <a:chOff x="336" y="240"/>
            <a:chExt cx="1296" cy="1296"/>
          </a:xfrm>
        </p:grpSpPr>
        <p:grpSp>
          <p:nvGrpSpPr>
            <p:cNvPr id="5217" name="Group 67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5230" name="Group 68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5232" name="Oval 69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5233" name="Oval 70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5231" name="Oval 71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218" name="Text Box 72"/>
            <p:cNvSpPr txBox="1">
              <a:spLocks noChangeArrowheads="1"/>
            </p:cNvSpPr>
            <p:nvPr/>
          </p:nvSpPr>
          <p:spPr bwMode="auto">
            <a:xfrm>
              <a:off x="864" y="33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12</a:t>
              </a:r>
            </a:p>
          </p:txBody>
        </p:sp>
        <p:sp>
          <p:nvSpPr>
            <p:cNvPr id="5219" name="Text Box 73"/>
            <p:cNvSpPr txBox="1">
              <a:spLocks noChangeArrowheads="1"/>
            </p:cNvSpPr>
            <p:nvPr/>
          </p:nvSpPr>
          <p:spPr bwMode="auto">
            <a:xfrm>
              <a:off x="624" y="3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11</a:t>
              </a:r>
            </a:p>
          </p:txBody>
        </p:sp>
        <p:sp>
          <p:nvSpPr>
            <p:cNvPr id="5220" name="Text Box 74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8</a:t>
              </a:r>
            </a:p>
          </p:txBody>
        </p:sp>
        <p:sp>
          <p:nvSpPr>
            <p:cNvPr id="5221" name="Text Box 75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7</a:t>
              </a:r>
            </a:p>
          </p:txBody>
        </p:sp>
        <p:sp>
          <p:nvSpPr>
            <p:cNvPr id="5222" name="Text Box 76"/>
            <p:cNvSpPr txBox="1">
              <a:spLocks noChangeArrowheads="1"/>
            </p:cNvSpPr>
            <p:nvPr/>
          </p:nvSpPr>
          <p:spPr bwMode="auto">
            <a:xfrm>
              <a:off x="480" y="5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10</a:t>
              </a:r>
            </a:p>
          </p:txBody>
        </p:sp>
        <p:sp>
          <p:nvSpPr>
            <p:cNvPr id="5223" name="Text Box 77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9</a:t>
              </a:r>
            </a:p>
          </p:txBody>
        </p:sp>
        <p:sp>
          <p:nvSpPr>
            <p:cNvPr id="5224" name="Text Box 78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6</a:t>
              </a:r>
            </a:p>
          </p:txBody>
        </p:sp>
        <p:sp>
          <p:nvSpPr>
            <p:cNvPr id="5225" name="Text Box 79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5</a:t>
              </a:r>
            </a:p>
          </p:txBody>
        </p:sp>
        <p:sp>
          <p:nvSpPr>
            <p:cNvPr id="5226" name="Text Box 80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4</a:t>
              </a:r>
            </a:p>
          </p:txBody>
        </p:sp>
        <p:sp>
          <p:nvSpPr>
            <p:cNvPr id="5227" name="Text Box 81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3</a:t>
              </a:r>
            </a:p>
          </p:txBody>
        </p:sp>
        <p:sp>
          <p:nvSpPr>
            <p:cNvPr id="5228" name="Text Box 82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2</a:t>
              </a:r>
            </a:p>
          </p:txBody>
        </p:sp>
        <p:sp>
          <p:nvSpPr>
            <p:cNvPr id="5229" name="Text Box 83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</a:t>
              </a:r>
            </a:p>
          </p:txBody>
        </p:sp>
      </p:grpSp>
      <p:grpSp>
        <p:nvGrpSpPr>
          <p:cNvPr id="5128" name="Group 177"/>
          <p:cNvGrpSpPr>
            <a:grpSpLocks/>
          </p:cNvGrpSpPr>
          <p:nvPr/>
        </p:nvGrpSpPr>
        <p:grpSpPr bwMode="auto">
          <a:xfrm>
            <a:off x="3505200" y="3886200"/>
            <a:ext cx="2057400" cy="2057400"/>
            <a:chOff x="2208" y="2448"/>
            <a:chExt cx="1296" cy="1296"/>
          </a:xfrm>
        </p:grpSpPr>
        <p:grpSp>
          <p:nvGrpSpPr>
            <p:cNvPr id="5200" name="Group 87"/>
            <p:cNvGrpSpPr>
              <a:grpSpLocks/>
            </p:cNvGrpSpPr>
            <p:nvPr/>
          </p:nvGrpSpPr>
          <p:grpSpPr bwMode="auto">
            <a:xfrm>
              <a:off x="2208" y="2448"/>
              <a:ext cx="1296" cy="1296"/>
              <a:chOff x="336" y="240"/>
              <a:chExt cx="1296" cy="1296"/>
            </a:xfrm>
          </p:grpSpPr>
          <p:grpSp>
            <p:nvGrpSpPr>
              <p:cNvPr id="5213" name="Group 88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5215" name="Oval 89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5216" name="Oval 90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5214" name="Oval 91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201" name="Text Box 92"/>
            <p:cNvSpPr txBox="1">
              <a:spLocks noChangeArrowheads="1"/>
            </p:cNvSpPr>
            <p:nvPr/>
          </p:nvSpPr>
          <p:spPr bwMode="auto">
            <a:xfrm>
              <a:off x="2736" y="254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12</a:t>
              </a:r>
            </a:p>
          </p:txBody>
        </p:sp>
        <p:sp>
          <p:nvSpPr>
            <p:cNvPr id="5202" name="Text Box 93"/>
            <p:cNvSpPr txBox="1">
              <a:spLocks noChangeArrowheads="1"/>
            </p:cNvSpPr>
            <p:nvPr/>
          </p:nvSpPr>
          <p:spPr bwMode="auto">
            <a:xfrm>
              <a:off x="2496" y="259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11</a:t>
              </a:r>
            </a:p>
          </p:txBody>
        </p:sp>
        <p:sp>
          <p:nvSpPr>
            <p:cNvPr id="5203" name="Text Box 94"/>
            <p:cNvSpPr txBox="1">
              <a:spLocks noChangeArrowheads="1"/>
            </p:cNvSpPr>
            <p:nvPr/>
          </p:nvSpPr>
          <p:spPr bwMode="auto">
            <a:xfrm>
              <a:off x="2352" y="326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8</a:t>
              </a:r>
            </a:p>
          </p:txBody>
        </p:sp>
        <p:sp>
          <p:nvSpPr>
            <p:cNvPr id="5204" name="Text Box 95"/>
            <p:cNvSpPr txBox="1">
              <a:spLocks noChangeArrowheads="1"/>
            </p:cNvSpPr>
            <p:nvPr/>
          </p:nvSpPr>
          <p:spPr bwMode="auto">
            <a:xfrm>
              <a:off x="2544" y="345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7</a:t>
              </a:r>
            </a:p>
          </p:txBody>
        </p:sp>
        <p:sp>
          <p:nvSpPr>
            <p:cNvPr id="5205" name="Text Box 96"/>
            <p:cNvSpPr txBox="1">
              <a:spLocks noChangeArrowheads="1"/>
            </p:cNvSpPr>
            <p:nvPr/>
          </p:nvSpPr>
          <p:spPr bwMode="auto">
            <a:xfrm>
              <a:off x="2352" y="27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10</a:t>
              </a:r>
            </a:p>
          </p:txBody>
        </p:sp>
        <p:sp>
          <p:nvSpPr>
            <p:cNvPr id="5206" name="Text Box 97"/>
            <p:cNvSpPr txBox="1">
              <a:spLocks noChangeArrowheads="1"/>
            </p:cNvSpPr>
            <p:nvPr/>
          </p:nvSpPr>
          <p:spPr bwMode="auto">
            <a:xfrm>
              <a:off x="2256" y="302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9</a:t>
              </a:r>
            </a:p>
          </p:txBody>
        </p:sp>
        <p:sp>
          <p:nvSpPr>
            <p:cNvPr id="5207" name="Text Box 98"/>
            <p:cNvSpPr txBox="1">
              <a:spLocks noChangeArrowheads="1"/>
            </p:cNvSpPr>
            <p:nvPr/>
          </p:nvSpPr>
          <p:spPr bwMode="auto">
            <a:xfrm>
              <a:off x="2784" y="345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6</a:t>
              </a:r>
            </a:p>
          </p:txBody>
        </p:sp>
        <p:sp>
          <p:nvSpPr>
            <p:cNvPr id="5208" name="Text Box 99"/>
            <p:cNvSpPr txBox="1">
              <a:spLocks noChangeArrowheads="1"/>
            </p:cNvSpPr>
            <p:nvPr/>
          </p:nvSpPr>
          <p:spPr bwMode="auto">
            <a:xfrm>
              <a:off x="3024" y="34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5</a:t>
              </a:r>
            </a:p>
          </p:txBody>
        </p:sp>
        <p:sp>
          <p:nvSpPr>
            <p:cNvPr id="5209" name="Text Box 100"/>
            <p:cNvSpPr txBox="1">
              <a:spLocks noChangeArrowheads="1"/>
            </p:cNvSpPr>
            <p:nvPr/>
          </p:nvSpPr>
          <p:spPr bwMode="auto">
            <a:xfrm>
              <a:off x="3168" y="321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4</a:t>
              </a:r>
            </a:p>
          </p:txBody>
        </p:sp>
        <p:sp>
          <p:nvSpPr>
            <p:cNvPr id="5210" name="Text Box 101"/>
            <p:cNvSpPr txBox="1">
              <a:spLocks noChangeArrowheads="1"/>
            </p:cNvSpPr>
            <p:nvPr/>
          </p:nvSpPr>
          <p:spPr bwMode="auto">
            <a:xfrm>
              <a:off x="3216" y="29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3</a:t>
              </a:r>
            </a:p>
          </p:txBody>
        </p:sp>
        <p:sp>
          <p:nvSpPr>
            <p:cNvPr id="5211" name="Text Box 102"/>
            <p:cNvSpPr txBox="1">
              <a:spLocks noChangeArrowheads="1"/>
            </p:cNvSpPr>
            <p:nvPr/>
          </p:nvSpPr>
          <p:spPr bwMode="auto">
            <a:xfrm>
              <a:off x="3168" y="273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2</a:t>
              </a:r>
            </a:p>
          </p:txBody>
        </p:sp>
        <p:sp>
          <p:nvSpPr>
            <p:cNvPr id="5212" name="Text Box 103"/>
            <p:cNvSpPr txBox="1">
              <a:spLocks noChangeArrowheads="1"/>
            </p:cNvSpPr>
            <p:nvPr/>
          </p:nvSpPr>
          <p:spPr bwMode="auto">
            <a:xfrm>
              <a:off x="2976" y="259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</a:t>
              </a:r>
            </a:p>
          </p:txBody>
        </p:sp>
      </p:grpSp>
      <p:sp>
        <p:nvSpPr>
          <p:cNvPr id="29822" name="Text Box 126"/>
          <p:cNvSpPr txBox="1">
            <a:spLocks noChangeArrowheads="1"/>
          </p:cNvSpPr>
          <p:nvPr/>
        </p:nvSpPr>
        <p:spPr bwMode="auto">
          <a:xfrm>
            <a:off x="685800" y="25908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A</a:t>
            </a:r>
          </a:p>
        </p:txBody>
      </p:sp>
      <p:grpSp>
        <p:nvGrpSpPr>
          <p:cNvPr id="16" name="Group 156"/>
          <p:cNvGrpSpPr>
            <a:grpSpLocks/>
          </p:cNvGrpSpPr>
          <p:nvPr/>
        </p:nvGrpSpPr>
        <p:grpSpPr bwMode="auto">
          <a:xfrm>
            <a:off x="1676400" y="1371600"/>
            <a:ext cx="457200" cy="762000"/>
            <a:chOff x="1056" y="864"/>
            <a:chExt cx="288" cy="480"/>
          </a:xfrm>
        </p:grpSpPr>
        <p:grpSp>
          <p:nvGrpSpPr>
            <p:cNvPr id="5194" name="Group 137"/>
            <p:cNvGrpSpPr>
              <a:grpSpLocks/>
            </p:cNvGrpSpPr>
            <p:nvPr/>
          </p:nvGrpSpPr>
          <p:grpSpPr bwMode="auto">
            <a:xfrm>
              <a:off x="1056" y="1152"/>
              <a:ext cx="288" cy="192"/>
              <a:chOff x="1056" y="2064"/>
              <a:chExt cx="288" cy="192"/>
            </a:xfrm>
          </p:grpSpPr>
          <p:sp>
            <p:nvSpPr>
              <p:cNvPr id="5198" name="AutoShape 132"/>
              <p:cNvSpPr>
                <a:spLocks noChangeArrowheads="1"/>
              </p:cNvSpPr>
              <p:nvPr/>
            </p:nvSpPr>
            <p:spPr bwMode="auto">
              <a:xfrm rot="2228482">
                <a:off x="1056" y="2133"/>
                <a:ext cx="288" cy="123"/>
              </a:xfrm>
              <a:prstGeom prst="rightArrow">
                <a:avLst>
                  <a:gd name="adj1" fmla="val 50000"/>
                  <a:gd name="adj2" fmla="val 58537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5199" name="Oval 134"/>
              <p:cNvSpPr>
                <a:spLocks noChangeArrowheads="1"/>
              </p:cNvSpPr>
              <p:nvPr/>
            </p:nvSpPr>
            <p:spPr bwMode="auto">
              <a:xfrm>
                <a:off x="1056" y="206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grpSp>
          <p:nvGrpSpPr>
            <p:cNvPr id="5195" name="Group 140"/>
            <p:cNvGrpSpPr>
              <a:grpSpLocks/>
            </p:cNvGrpSpPr>
            <p:nvPr/>
          </p:nvGrpSpPr>
          <p:grpSpPr bwMode="auto">
            <a:xfrm>
              <a:off x="1056" y="864"/>
              <a:ext cx="180" cy="384"/>
              <a:chOff x="1056" y="1632"/>
              <a:chExt cx="180" cy="384"/>
            </a:xfrm>
          </p:grpSpPr>
          <p:sp>
            <p:nvSpPr>
              <p:cNvPr id="5196" name="AutoShape 133"/>
              <p:cNvSpPr>
                <a:spLocks noChangeArrowheads="1"/>
              </p:cNvSpPr>
              <p:nvPr/>
            </p:nvSpPr>
            <p:spPr bwMode="auto">
              <a:xfrm rot="-3643118">
                <a:off x="1044" y="1776"/>
                <a:ext cx="336" cy="48"/>
              </a:xfrm>
              <a:prstGeom prst="rightArrow">
                <a:avLst>
                  <a:gd name="adj1" fmla="val 50000"/>
                  <a:gd name="adj2" fmla="val 175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5197" name="Oval 138"/>
              <p:cNvSpPr>
                <a:spLocks noChangeArrowheads="1"/>
              </p:cNvSpPr>
              <p:nvPr/>
            </p:nvSpPr>
            <p:spPr bwMode="auto">
              <a:xfrm>
                <a:off x="1056" y="192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</p:grpSp>
      <p:grpSp>
        <p:nvGrpSpPr>
          <p:cNvPr id="19" name="Group 160"/>
          <p:cNvGrpSpPr>
            <a:grpSpLocks/>
          </p:cNvGrpSpPr>
          <p:nvPr/>
        </p:nvGrpSpPr>
        <p:grpSpPr bwMode="auto">
          <a:xfrm>
            <a:off x="4495800" y="1752600"/>
            <a:ext cx="609600" cy="381000"/>
            <a:chOff x="2832" y="1104"/>
            <a:chExt cx="384" cy="240"/>
          </a:xfrm>
        </p:grpSpPr>
        <p:grpSp>
          <p:nvGrpSpPr>
            <p:cNvPr id="5189" name="Group 142"/>
            <p:cNvGrpSpPr>
              <a:grpSpLocks/>
            </p:cNvGrpSpPr>
            <p:nvPr/>
          </p:nvGrpSpPr>
          <p:grpSpPr bwMode="auto">
            <a:xfrm rot="250226">
              <a:off x="2832" y="1152"/>
              <a:ext cx="288" cy="192"/>
              <a:chOff x="1056" y="2064"/>
              <a:chExt cx="288" cy="192"/>
            </a:xfrm>
          </p:grpSpPr>
          <p:sp>
            <p:nvSpPr>
              <p:cNvPr id="5192" name="AutoShape 143"/>
              <p:cNvSpPr>
                <a:spLocks noChangeArrowheads="1"/>
              </p:cNvSpPr>
              <p:nvPr/>
            </p:nvSpPr>
            <p:spPr bwMode="auto">
              <a:xfrm rot="2228482">
                <a:off x="1056" y="2133"/>
                <a:ext cx="288" cy="123"/>
              </a:xfrm>
              <a:prstGeom prst="rightArrow">
                <a:avLst>
                  <a:gd name="adj1" fmla="val 50000"/>
                  <a:gd name="adj2" fmla="val 58537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5193" name="Oval 144"/>
              <p:cNvSpPr>
                <a:spLocks noChangeArrowheads="1"/>
              </p:cNvSpPr>
              <p:nvPr/>
            </p:nvSpPr>
            <p:spPr bwMode="auto">
              <a:xfrm>
                <a:off x="1056" y="206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190" name="AutoShape 158"/>
            <p:cNvSpPr>
              <a:spLocks noChangeArrowheads="1"/>
            </p:cNvSpPr>
            <p:nvPr/>
          </p:nvSpPr>
          <p:spPr bwMode="auto">
            <a:xfrm rot="-1430925">
              <a:off x="2880" y="1104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91" name="Oval 159"/>
            <p:cNvSpPr>
              <a:spLocks noChangeArrowheads="1"/>
            </p:cNvSpPr>
            <p:nvPr/>
          </p:nvSpPr>
          <p:spPr bwMode="auto">
            <a:xfrm>
              <a:off x="2832" y="115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5132" name="Oval 161"/>
          <p:cNvSpPr>
            <a:spLocks noChangeArrowheads="1"/>
          </p:cNvSpPr>
          <p:nvPr/>
        </p:nvSpPr>
        <p:spPr bwMode="auto">
          <a:xfrm>
            <a:off x="7239000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grpSp>
        <p:nvGrpSpPr>
          <p:cNvPr id="21" name="Group 163"/>
          <p:cNvGrpSpPr>
            <a:grpSpLocks/>
          </p:cNvGrpSpPr>
          <p:nvPr/>
        </p:nvGrpSpPr>
        <p:grpSpPr bwMode="auto">
          <a:xfrm>
            <a:off x="7239000" y="1828800"/>
            <a:ext cx="304800" cy="609600"/>
            <a:chOff x="4560" y="1152"/>
            <a:chExt cx="192" cy="384"/>
          </a:xfrm>
        </p:grpSpPr>
        <p:sp>
          <p:nvSpPr>
            <p:cNvPr id="5186" name="AutoShape 64"/>
            <p:cNvSpPr>
              <a:spLocks noChangeArrowheads="1"/>
            </p:cNvSpPr>
            <p:nvPr/>
          </p:nvSpPr>
          <p:spPr bwMode="auto">
            <a:xfrm rot="2843941">
              <a:off x="4547" y="1234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87" name="AutoShape 65"/>
            <p:cNvSpPr>
              <a:spLocks noChangeArrowheads="1"/>
            </p:cNvSpPr>
            <p:nvPr/>
          </p:nvSpPr>
          <p:spPr bwMode="auto">
            <a:xfrm rot="3643220">
              <a:off x="4512" y="1344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88" name="Oval 162"/>
            <p:cNvSpPr>
              <a:spLocks noChangeArrowheads="1"/>
            </p:cNvSpPr>
            <p:nvPr/>
          </p:nvSpPr>
          <p:spPr bwMode="auto">
            <a:xfrm>
              <a:off x="4560" y="115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22" name="Group 174"/>
          <p:cNvGrpSpPr>
            <a:grpSpLocks/>
          </p:cNvGrpSpPr>
          <p:nvPr/>
        </p:nvGrpSpPr>
        <p:grpSpPr bwMode="auto">
          <a:xfrm>
            <a:off x="1600200" y="4800600"/>
            <a:ext cx="762000" cy="533400"/>
            <a:chOff x="1008" y="3024"/>
            <a:chExt cx="480" cy="336"/>
          </a:xfrm>
        </p:grpSpPr>
        <p:sp>
          <p:nvSpPr>
            <p:cNvPr id="5182" name="AutoShape 84"/>
            <p:cNvSpPr>
              <a:spLocks noChangeArrowheads="1"/>
            </p:cNvSpPr>
            <p:nvPr/>
          </p:nvSpPr>
          <p:spPr bwMode="auto">
            <a:xfrm rot="5871967">
              <a:off x="926" y="3154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83" name="AutoShape 85"/>
            <p:cNvSpPr>
              <a:spLocks noChangeArrowheads="1"/>
            </p:cNvSpPr>
            <p:nvPr/>
          </p:nvSpPr>
          <p:spPr bwMode="auto">
            <a:xfrm>
              <a:off x="1152" y="3024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84" name="Oval 168"/>
            <p:cNvSpPr>
              <a:spLocks noChangeArrowheads="1"/>
            </p:cNvSpPr>
            <p:nvPr/>
          </p:nvSpPr>
          <p:spPr bwMode="auto">
            <a:xfrm>
              <a:off x="1056" y="302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85" name="Oval 169"/>
            <p:cNvSpPr>
              <a:spLocks noChangeArrowheads="1"/>
            </p:cNvSpPr>
            <p:nvPr/>
          </p:nvSpPr>
          <p:spPr bwMode="auto">
            <a:xfrm>
              <a:off x="1056" y="302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5135" name="Oval 175"/>
          <p:cNvSpPr>
            <a:spLocks noChangeArrowheads="1"/>
          </p:cNvSpPr>
          <p:nvPr/>
        </p:nvSpPr>
        <p:spPr bwMode="auto">
          <a:xfrm>
            <a:off x="4495800" y="4800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grpSp>
        <p:nvGrpSpPr>
          <p:cNvPr id="23" name="Group 181"/>
          <p:cNvGrpSpPr>
            <a:grpSpLocks/>
          </p:cNvGrpSpPr>
          <p:nvPr/>
        </p:nvGrpSpPr>
        <p:grpSpPr bwMode="auto">
          <a:xfrm>
            <a:off x="4191000" y="4800600"/>
            <a:ext cx="457200" cy="685800"/>
            <a:chOff x="2640" y="3024"/>
            <a:chExt cx="288" cy="432"/>
          </a:xfrm>
        </p:grpSpPr>
        <p:sp>
          <p:nvSpPr>
            <p:cNvPr id="5179" name="AutoShape 104"/>
            <p:cNvSpPr>
              <a:spLocks noChangeArrowheads="1"/>
            </p:cNvSpPr>
            <p:nvPr/>
          </p:nvSpPr>
          <p:spPr bwMode="auto">
            <a:xfrm rot="8303747">
              <a:off x="2640" y="3120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80" name="AutoShape 105"/>
            <p:cNvSpPr>
              <a:spLocks noChangeArrowheads="1"/>
            </p:cNvSpPr>
            <p:nvPr/>
          </p:nvSpPr>
          <p:spPr bwMode="auto">
            <a:xfrm rot="5400000">
              <a:off x="2736" y="3264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81" name="Oval 176"/>
            <p:cNvSpPr>
              <a:spLocks noChangeArrowheads="1"/>
            </p:cNvSpPr>
            <p:nvPr/>
          </p:nvSpPr>
          <p:spPr bwMode="auto">
            <a:xfrm>
              <a:off x="2832" y="302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5137" name="Group 182"/>
          <p:cNvGrpSpPr>
            <a:grpSpLocks/>
          </p:cNvGrpSpPr>
          <p:nvPr/>
        </p:nvGrpSpPr>
        <p:grpSpPr bwMode="auto">
          <a:xfrm>
            <a:off x="6248400" y="3886200"/>
            <a:ext cx="2057400" cy="2057400"/>
            <a:chOff x="2208" y="2448"/>
            <a:chExt cx="1296" cy="1296"/>
          </a:xfrm>
        </p:grpSpPr>
        <p:grpSp>
          <p:nvGrpSpPr>
            <p:cNvPr id="5162" name="Group 183"/>
            <p:cNvGrpSpPr>
              <a:grpSpLocks/>
            </p:cNvGrpSpPr>
            <p:nvPr/>
          </p:nvGrpSpPr>
          <p:grpSpPr bwMode="auto">
            <a:xfrm>
              <a:off x="2208" y="2448"/>
              <a:ext cx="1296" cy="1296"/>
              <a:chOff x="336" y="240"/>
              <a:chExt cx="1296" cy="1296"/>
            </a:xfrm>
          </p:grpSpPr>
          <p:grpSp>
            <p:nvGrpSpPr>
              <p:cNvPr id="5175" name="Group 184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5177" name="Oval 185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5178" name="Oval 186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5176" name="Oval 187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163" name="Text Box 188"/>
            <p:cNvSpPr txBox="1">
              <a:spLocks noChangeArrowheads="1"/>
            </p:cNvSpPr>
            <p:nvPr/>
          </p:nvSpPr>
          <p:spPr bwMode="auto">
            <a:xfrm>
              <a:off x="2736" y="254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12</a:t>
              </a:r>
            </a:p>
          </p:txBody>
        </p:sp>
        <p:sp>
          <p:nvSpPr>
            <p:cNvPr id="5164" name="Text Box 189"/>
            <p:cNvSpPr txBox="1">
              <a:spLocks noChangeArrowheads="1"/>
            </p:cNvSpPr>
            <p:nvPr/>
          </p:nvSpPr>
          <p:spPr bwMode="auto">
            <a:xfrm>
              <a:off x="2496" y="259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11</a:t>
              </a:r>
            </a:p>
          </p:txBody>
        </p:sp>
        <p:sp>
          <p:nvSpPr>
            <p:cNvPr id="5165" name="Text Box 190"/>
            <p:cNvSpPr txBox="1">
              <a:spLocks noChangeArrowheads="1"/>
            </p:cNvSpPr>
            <p:nvPr/>
          </p:nvSpPr>
          <p:spPr bwMode="auto">
            <a:xfrm>
              <a:off x="2352" y="326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8</a:t>
              </a:r>
            </a:p>
          </p:txBody>
        </p:sp>
        <p:sp>
          <p:nvSpPr>
            <p:cNvPr id="5166" name="Text Box 191"/>
            <p:cNvSpPr txBox="1">
              <a:spLocks noChangeArrowheads="1"/>
            </p:cNvSpPr>
            <p:nvPr/>
          </p:nvSpPr>
          <p:spPr bwMode="auto">
            <a:xfrm>
              <a:off x="2544" y="345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7</a:t>
              </a:r>
            </a:p>
          </p:txBody>
        </p:sp>
        <p:sp>
          <p:nvSpPr>
            <p:cNvPr id="5167" name="Text Box 192"/>
            <p:cNvSpPr txBox="1">
              <a:spLocks noChangeArrowheads="1"/>
            </p:cNvSpPr>
            <p:nvPr/>
          </p:nvSpPr>
          <p:spPr bwMode="auto">
            <a:xfrm>
              <a:off x="2352" y="27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10</a:t>
              </a:r>
            </a:p>
          </p:txBody>
        </p:sp>
        <p:sp>
          <p:nvSpPr>
            <p:cNvPr id="5168" name="Text Box 193"/>
            <p:cNvSpPr txBox="1">
              <a:spLocks noChangeArrowheads="1"/>
            </p:cNvSpPr>
            <p:nvPr/>
          </p:nvSpPr>
          <p:spPr bwMode="auto">
            <a:xfrm>
              <a:off x="2256" y="302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9</a:t>
              </a:r>
            </a:p>
          </p:txBody>
        </p:sp>
        <p:sp>
          <p:nvSpPr>
            <p:cNvPr id="5169" name="Text Box 194"/>
            <p:cNvSpPr txBox="1">
              <a:spLocks noChangeArrowheads="1"/>
            </p:cNvSpPr>
            <p:nvPr/>
          </p:nvSpPr>
          <p:spPr bwMode="auto">
            <a:xfrm>
              <a:off x="2784" y="345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6</a:t>
              </a:r>
            </a:p>
          </p:txBody>
        </p:sp>
        <p:sp>
          <p:nvSpPr>
            <p:cNvPr id="5170" name="Text Box 195"/>
            <p:cNvSpPr txBox="1">
              <a:spLocks noChangeArrowheads="1"/>
            </p:cNvSpPr>
            <p:nvPr/>
          </p:nvSpPr>
          <p:spPr bwMode="auto">
            <a:xfrm>
              <a:off x="3024" y="34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5</a:t>
              </a:r>
            </a:p>
          </p:txBody>
        </p:sp>
        <p:sp>
          <p:nvSpPr>
            <p:cNvPr id="5171" name="Text Box 196"/>
            <p:cNvSpPr txBox="1">
              <a:spLocks noChangeArrowheads="1"/>
            </p:cNvSpPr>
            <p:nvPr/>
          </p:nvSpPr>
          <p:spPr bwMode="auto">
            <a:xfrm>
              <a:off x="3168" y="321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4</a:t>
              </a:r>
            </a:p>
          </p:txBody>
        </p:sp>
        <p:sp>
          <p:nvSpPr>
            <p:cNvPr id="5172" name="Text Box 197"/>
            <p:cNvSpPr txBox="1">
              <a:spLocks noChangeArrowheads="1"/>
            </p:cNvSpPr>
            <p:nvPr/>
          </p:nvSpPr>
          <p:spPr bwMode="auto">
            <a:xfrm>
              <a:off x="3216" y="29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3</a:t>
              </a:r>
            </a:p>
          </p:txBody>
        </p:sp>
        <p:sp>
          <p:nvSpPr>
            <p:cNvPr id="5173" name="Text Box 198"/>
            <p:cNvSpPr txBox="1">
              <a:spLocks noChangeArrowheads="1"/>
            </p:cNvSpPr>
            <p:nvPr/>
          </p:nvSpPr>
          <p:spPr bwMode="auto">
            <a:xfrm>
              <a:off x="3168" y="273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2</a:t>
              </a:r>
            </a:p>
          </p:txBody>
        </p:sp>
        <p:sp>
          <p:nvSpPr>
            <p:cNvPr id="5174" name="Text Box 199"/>
            <p:cNvSpPr txBox="1">
              <a:spLocks noChangeArrowheads="1"/>
            </p:cNvSpPr>
            <p:nvPr/>
          </p:nvSpPr>
          <p:spPr bwMode="auto">
            <a:xfrm>
              <a:off x="2976" y="259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</a:t>
              </a:r>
            </a:p>
          </p:txBody>
        </p:sp>
      </p:grpSp>
      <p:sp>
        <p:nvSpPr>
          <p:cNvPr id="5138" name="Oval 200"/>
          <p:cNvSpPr>
            <a:spLocks noChangeArrowheads="1"/>
          </p:cNvSpPr>
          <p:nvPr/>
        </p:nvSpPr>
        <p:spPr bwMode="auto">
          <a:xfrm>
            <a:off x="7239000" y="4800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grpSp>
        <p:nvGrpSpPr>
          <p:cNvPr id="27" name="Group 215"/>
          <p:cNvGrpSpPr>
            <a:grpSpLocks/>
          </p:cNvGrpSpPr>
          <p:nvPr/>
        </p:nvGrpSpPr>
        <p:grpSpPr bwMode="auto">
          <a:xfrm>
            <a:off x="7162800" y="4549775"/>
            <a:ext cx="457200" cy="860425"/>
            <a:chOff x="4512" y="2866"/>
            <a:chExt cx="288" cy="542"/>
          </a:xfrm>
        </p:grpSpPr>
        <p:grpSp>
          <p:nvGrpSpPr>
            <p:cNvPr id="5157" name="Group 205"/>
            <p:cNvGrpSpPr>
              <a:grpSpLocks/>
            </p:cNvGrpSpPr>
            <p:nvPr/>
          </p:nvGrpSpPr>
          <p:grpSpPr bwMode="auto">
            <a:xfrm rot="9022531">
              <a:off x="4512" y="2866"/>
              <a:ext cx="288" cy="219"/>
              <a:chOff x="4224" y="3792"/>
              <a:chExt cx="288" cy="219"/>
            </a:xfrm>
          </p:grpSpPr>
          <p:sp>
            <p:nvSpPr>
              <p:cNvPr id="5160" name="AutoShape 202"/>
              <p:cNvSpPr>
                <a:spLocks noChangeArrowheads="1"/>
              </p:cNvSpPr>
              <p:nvPr/>
            </p:nvSpPr>
            <p:spPr bwMode="auto">
              <a:xfrm rot="8303747">
                <a:off x="4224" y="3888"/>
                <a:ext cx="288" cy="123"/>
              </a:xfrm>
              <a:prstGeom prst="rightArrow">
                <a:avLst>
                  <a:gd name="adj1" fmla="val 50000"/>
                  <a:gd name="adj2" fmla="val 58537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5161" name="Oval 204"/>
              <p:cNvSpPr>
                <a:spLocks noChangeArrowheads="1"/>
              </p:cNvSpPr>
              <p:nvPr/>
            </p:nvSpPr>
            <p:spPr bwMode="auto">
              <a:xfrm>
                <a:off x="4416" y="379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158" name="AutoShape 203"/>
            <p:cNvSpPr>
              <a:spLocks noChangeArrowheads="1"/>
            </p:cNvSpPr>
            <p:nvPr/>
          </p:nvSpPr>
          <p:spPr bwMode="auto">
            <a:xfrm rot="7058759">
              <a:off x="4368" y="3216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59" name="Oval 206"/>
            <p:cNvSpPr>
              <a:spLocks noChangeArrowheads="1"/>
            </p:cNvSpPr>
            <p:nvPr/>
          </p:nvSpPr>
          <p:spPr bwMode="auto">
            <a:xfrm rot="1658759">
              <a:off x="4560" y="302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29913" name="Text Box 217"/>
          <p:cNvSpPr txBox="1">
            <a:spLocks noChangeArrowheads="1"/>
          </p:cNvSpPr>
          <p:nvPr/>
        </p:nvSpPr>
        <p:spPr bwMode="auto">
          <a:xfrm>
            <a:off x="673223" y="3152775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4 </a:t>
            </a:r>
            <a:r>
              <a:rPr lang="en-US" sz="2000" b="1" dirty="0" err="1">
                <a:solidFill>
                  <a:srgbClr val="0000FF"/>
                </a:solidFill>
              </a:rPr>
              <a:t>giờ</a:t>
            </a:r>
            <a:r>
              <a:rPr lang="en-US" sz="2000" b="1" dirty="0">
                <a:solidFill>
                  <a:srgbClr val="0000FF"/>
                </a:solidFill>
              </a:rPr>
              <a:t> 5 </a:t>
            </a:r>
            <a:r>
              <a:rPr lang="en-US" sz="2000" b="1" dirty="0" err="1">
                <a:solidFill>
                  <a:srgbClr val="0000FF"/>
                </a:solidFill>
              </a:rPr>
              <a:t>phút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9914" name="Text Box 218"/>
          <p:cNvSpPr txBox="1">
            <a:spLocks noChangeArrowheads="1"/>
          </p:cNvSpPr>
          <p:nvPr/>
        </p:nvSpPr>
        <p:spPr bwMode="auto">
          <a:xfrm>
            <a:off x="3429000" y="25146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9900CC"/>
                </a:solidFill>
              </a:rPr>
              <a:t>B</a:t>
            </a:r>
          </a:p>
        </p:txBody>
      </p:sp>
      <p:sp>
        <p:nvSpPr>
          <p:cNvPr id="29916" name="Text Box 220"/>
          <p:cNvSpPr txBox="1">
            <a:spLocks noChangeArrowheads="1"/>
          </p:cNvSpPr>
          <p:nvPr/>
        </p:nvSpPr>
        <p:spPr bwMode="auto">
          <a:xfrm>
            <a:off x="3543300" y="3119437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9900CC"/>
                </a:solidFill>
              </a:rPr>
              <a:t>4 </a:t>
            </a:r>
            <a:r>
              <a:rPr lang="en-US" sz="2000" b="1" dirty="0" err="1">
                <a:solidFill>
                  <a:srgbClr val="9900CC"/>
                </a:solidFill>
              </a:rPr>
              <a:t>giờ</a:t>
            </a:r>
            <a:r>
              <a:rPr lang="en-US" sz="2000" b="1" dirty="0">
                <a:solidFill>
                  <a:srgbClr val="9900CC"/>
                </a:solidFill>
              </a:rPr>
              <a:t> 10 </a:t>
            </a:r>
            <a:r>
              <a:rPr lang="en-US" sz="2000" b="1" dirty="0" err="1">
                <a:solidFill>
                  <a:srgbClr val="9900CC"/>
                </a:solidFill>
              </a:rPr>
              <a:t>phút</a:t>
            </a:r>
            <a:endParaRPr lang="en-US" sz="2000" b="1" dirty="0">
              <a:solidFill>
                <a:srgbClr val="9900CC"/>
              </a:solidFill>
            </a:endParaRPr>
          </a:p>
        </p:txBody>
      </p:sp>
      <p:sp>
        <p:nvSpPr>
          <p:cNvPr id="29917" name="Text Box 221"/>
          <p:cNvSpPr txBox="1">
            <a:spLocks noChangeArrowheads="1"/>
          </p:cNvSpPr>
          <p:nvPr/>
        </p:nvSpPr>
        <p:spPr bwMode="auto">
          <a:xfrm>
            <a:off x="6096000" y="24384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C</a:t>
            </a:r>
          </a:p>
        </p:txBody>
      </p:sp>
      <p:sp>
        <p:nvSpPr>
          <p:cNvPr id="29919" name="Text Box 223"/>
          <p:cNvSpPr txBox="1">
            <a:spLocks noChangeArrowheads="1"/>
          </p:cNvSpPr>
          <p:nvPr/>
        </p:nvSpPr>
        <p:spPr bwMode="auto">
          <a:xfrm>
            <a:off x="6221742" y="3126117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hlink"/>
                </a:solidFill>
              </a:rPr>
              <a:t>4 </a:t>
            </a:r>
            <a:r>
              <a:rPr lang="en-US" sz="2000" b="1" dirty="0" err="1">
                <a:solidFill>
                  <a:schemeClr val="hlink"/>
                </a:solidFill>
              </a:rPr>
              <a:t>giờ</a:t>
            </a:r>
            <a:r>
              <a:rPr lang="en-US" sz="2000" b="1" dirty="0">
                <a:solidFill>
                  <a:schemeClr val="hlink"/>
                </a:solidFill>
              </a:rPr>
              <a:t> 25 </a:t>
            </a:r>
            <a:r>
              <a:rPr lang="en-US" sz="2000" b="1" dirty="0" err="1">
                <a:solidFill>
                  <a:schemeClr val="hlink"/>
                </a:solidFill>
              </a:rPr>
              <a:t>phút</a:t>
            </a:r>
            <a:endParaRPr lang="en-US" sz="2000" b="1" dirty="0">
              <a:solidFill>
                <a:schemeClr val="hlink"/>
              </a:solidFill>
            </a:endParaRPr>
          </a:p>
        </p:txBody>
      </p:sp>
      <p:sp>
        <p:nvSpPr>
          <p:cNvPr id="29920" name="Text Box 224"/>
          <p:cNvSpPr txBox="1">
            <a:spLocks noChangeArrowheads="1"/>
          </p:cNvSpPr>
          <p:nvPr/>
        </p:nvSpPr>
        <p:spPr bwMode="auto">
          <a:xfrm>
            <a:off x="457200" y="53340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660066"/>
                </a:solidFill>
              </a:rPr>
              <a:t>D</a:t>
            </a:r>
          </a:p>
        </p:txBody>
      </p:sp>
      <p:sp>
        <p:nvSpPr>
          <p:cNvPr id="29922" name="Text Box 226"/>
          <p:cNvSpPr txBox="1">
            <a:spLocks noChangeArrowheads="1"/>
          </p:cNvSpPr>
          <p:nvPr/>
        </p:nvSpPr>
        <p:spPr bwMode="auto">
          <a:xfrm>
            <a:off x="759823" y="6072324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660066"/>
                </a:solidFill>
              </a:rPr>
              <a:t>6 </a:t>
            </a:r>
            <a:r>
              <a:rPr lang="en-US" sz="2000" b="1" dirty="0" err="1">
                <a:solidFill>
                  <a:srgbClr val="660066"/>
                </a:solidFill>
              </a:rPr>
              <a:t>giờ</a:t>
            </a:r>
            <a:r>
              <a:rPr lang="en-US" sz="2000" b="1" dirty="0">
                <a:solidFill>
                  <a:srgbClr val="660066"/>
                </a:solidFill>
              </a:rPr>
              <a:t> 15 </a:t>
            </a:r>
            <a:r>
              <a:rPr lang="en-US" sz="2000" b="1" dirty="0" err="1">
                <a:solidFill>
                  <a:srgbClr val="660066"/>
                </a:solidFill>
              </a:rPr>
              <a:t>phút</a:t>
            </a:r>
            <a:endParaRPr lang="en-US" sz="2000" b="1" dirty="0">
              <a:solidFill>
                <a:srgbClr val="660066"/>
              </a:solidFill>
            </a:endParaRPr>
          </a:p>
        </p:txBody>
      </p:sp>
      <p:sp>
        <p:nvSpPr>
          <p:cNvPr id="29923" name="Text Box 227"/>
          <p:cNvSpPr txBox="1">
            <a:spLocks noChangeArrowheads="1"/>
          </p:cNvSpPr>
          <p:nvPr/>
        </p:nvSpPr>
        <p:spPr bwMode="auto">
          <a:xfrm>
            <a:off x="3276600" y="54102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</a:rPr>
              <a:t>E</a:t>
            </a:r>
          </a:p>
        </p:txBody>
      </p:sp>
      <p:sp>
        <p:nvSpPr>
          <p:cNvPr id="29925" name="Text Box 229"/>
          <p:cNvSpPr txBox="1">
            <a:spLocks noChangeArrowheads="1"/>
          </p:cNvSpPr>
          <p:nvPr/>
        </p:nvSpPr>
        <p:spPr bwMode="auto">
          <a:xfrm>
            <a:off x="3542211" y="6110288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CC0000"/>
                </a:solidFill>
              </a:rPr>
              <a:t>7 </a:t>
            </a:r>
            <a:r>
              <a:rPr lang="en-US" sz="2000" b="1" dirty="0" err="1">
                <a:solidFill>
                  <a:srgbClr val="CC0000"/>
                </a:solidFill>
              </a:rPr>
              <a:t>giờ</a:t>
            </a:r>
            <a:r>
              <a:rPr lang="en-US" sz="2000" b="1" dirty="0">
                <a:solidFill>
                  <a:srgbClr val="CC0000"/>
                </a:solidFill>
              </a:rPr>
              <a:t> 30 </a:t>
            </a:r>
            <a:r>
              <a:rPr lang="en-US" sz="2000" b="1" dirty="0" err="1">
                <a:solidFill>
                  <a:srgbClr val="CC0000"/>
                </a:solidFill>
              </a:rPr>
              <a:t>phút</a:t>
            </a:r>
            <a:endParaRPr lang="en-US" sz="2000" b="1" dirty="0">
              <a:solidFill>
                <a:srgbClr val="CC0000"/>
              </a:solidFill>
            </a:endParaRPr>
          </a:p>
        </p:txBody>
      </p:sp>
      <p:sp>
        <p:nvSpPr>
          <p:cNvPr id="29929" name="Text Box 233"/>
          <p:cNvSpPr txBox="1">
            <a:spLocks noChangeArrowheads="1"/>
          </p:cNvSpPr>
          <p:nvPr/>
        </p:nvSpPr>
        <p:spPr bwMode="auto">
          <a:xfrm>
            <a:off x="6019800" y="54102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99FF"/>
                </a:solidFill>
              </a:rPr>
              <a:t>G</a:t>
            </a:r>
          </a:p>
        </p:txBody>
      </p:sp>
      <p:sp>
        <p:nvSpPr>
          <p:cNvPr id="29931" name="Text Box 235"/>
          <p:cNvSpPr txBox="1">
            <a:spLocks noChangeArrowheads="1"/>
          </p:cNvSpPr>
          <p:nvPr/>
        </p:nvSpPr>
        <p:spPr bwMode="auto">
          <a:xfrm>
            <a:off x="6275231" y="608972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99FF"/>
                </a:solidFill>
              </a:rPr>
              <a:t>12 </a:t>
            </a:r>
            <a:r>
              <a:rPr lang="en-US" sz="2000" b="1" dirty="0" err="1">
                <a:solidFill>
                  <a:srgbClr val="0099FF"/>
                </a:solidFill>
              </a:rPr>
              <a:t>giờ</a:t>
            </a:r>
            <a:r>
              <a:rPr lang="en-US" sz="2000" b="1" dirty="0">
                <a:solidFill>
                  <a:srgbClr val="0099FF"/>
                </a:solidFill>
              </a:rPr>
              <a:t> 35 </a:t>
            </a:r>
            <a:r>
              <a:rPr lang="en-US" sz="2000" b="1" dirty="0" err="1">
                <a:solidFill>
                  <a:srgbClr val="0099FF"/>
                </a:solidFill>
              </a:rPr>
              <a:t>phút</a:t>
            </a:r>
            <a:endParaRPr lang="en-US" sz="2000" b="1" dirty="0">
              <a:solidFill>
                <a:srgbClr val="00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3000" fill="hold"/>
                                        <p:tgtEl>
                                          <p:spTgt spid="2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99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99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99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99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3000" fill="hold"/>
                                        <p:tgtEl>
                                          <p:spTgt spid="2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29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9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9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99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9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3000" fill="hold"/>
                                        <p:tgtEl>
                                          <p:spTgt spid="2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2000"/>
                                        <p:tgtEl>
                                          <p:spTgt spid="29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29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9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99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9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3000" fill="hold"/>
                                        <p:tgtEl>
                                          <p:spTgt spid="2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7" dur="2000"/>
                                        <p:tgtEl>
                                          <p:spTgt spid="2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29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9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99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9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3000" fill="hold"/>
                                        <p:tgtEl>
                                          <p:spTgt spid="2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2" dur="2000"/>
                                        <p:tgtEl>
                                          <p:spTgt spid="2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29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9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99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9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10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3000" fill="hold"/>
                                        <p:tgtEl>
                                          <p:spTgt spid="2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7" dur="2000"/>
                                        <p:tgtEl>
                                          <p:spTgt spid="2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299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9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99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9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22" grpId="0"/>
      <p:bldP spid="29913" grpId="0"/>
      <p:bldP spid="29913" grpId="1"/>
      <p:bldP spid="29914" grpId="0"/>
      <p:bldP spid="29916" grpId="0"/>
      <p:bldP spid="29916" grpId="1"/>
      <p:bldP spid="29917" grpId="0"/>
      <p:bldP spid="29919" grpId="0"/>
      <p:bldP spid="29919" grpId="1"/>
      <p:bldP spid="29920" grpId="0"/>
      <p:bldP spid="29922" grpId="0"/>
      <p:bldP spid="29922" grpId="1"/>
      <p:bldP spid="29923" grpId="0"/>
      <p:bldP spid="29925" grpId="0"/>
      <p:bldP spid="29925" grpId="1"/>
      <p:bldP spid="29929" grpId="0"/>
      <p:bldP spid="29931" grpId="0"/>
      <p:bldP spid="2993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4"/>
          <p:cNvSpPr>
            <a:spLocks noChangeArrowheads="1"/>
          </p:cNvSpPr>
          <p:nvPr/>
        </p:nvSpPr>
        <p:spPr bwMode="auto">
          <a:xfrm>
            <a:off x="381000" y="549275"/>
            <a:ext cx="685800" cy="68580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219200" y="625475"/>
            <a:ext cx="670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Dùng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ồng hồ trong bộ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ồ dùng học toán và quay kim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ồng hồ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ể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ồng hồ chỉ: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81000" y="41910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a) 7 giờ 5 phút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352800" y="41910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b) 6 giờ r</a:t>
            </a:r>
            <a:r>
              <a:rPr lang="vi-VN" sz="2000" b="1">
                <a:solidFill>
                  <a:srgbClr val="0000FF"/>
                </a:solidFill>
              </a:rPr>
              <a:t>ư</a:t>
            </a:r>
            <a:r>
              <a:rPr lang="en-US" sz="2000" b="1">
                <a:solidFill>
                  <a:srgbClr val="0000FF"/>
                </a:solidFill>
              </a:rPr>
              <a:t>ỡi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943600" y="41910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c) 11 giờ 50 phút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" y="2133600"/>
            <a:ext cx="2057400" cy="2057400"/>
            <a:chOff x="2208" y="2448"/>
            <a:chExt cx="1296" cy="1296"/>
          </a:xfrm>
        </p:grpSpPr>
        <p:grpSp>
          <p:nvGrpSpPr>
            <p:cNvPr id="7226" name="Group 11"/>
            <p:cNvGrpSpPr>
              <a:grpSpLocks/>
            </p:cNvGrpSpPr>
            <p:nvPr/>
          </p:nvGrpSpPr>
          <p:grpSpPr bwMode="auto">
            <a:xfrm>
              <a:off x="2208" y="2448"/>
              <a:ext cx="1296" cy="1296"/>
              <a:chOff x="336" y="240"/>
              <a:chExt cx="1296" cy="1296"/>
            </a:xfrm>
          </p:grpSpPr>
          <p:grpSp>
            <p:nvGrpSpPr>
              <p:cNvPr id="7239" name="Group 12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7241" name="Oval 13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7242" name="Oval 14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7240" name="Oval 15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7227" name="Text Box 16"/>
            <p:cNvSpPr txBox="1">
              <a:spLocks noChangeArrowheads="1"/>
            </p:cNvSpPr>
            <p:nvPr/>
          </p:nvSpPr>
          <p:spPr bwMode="auto">
            <a:xfrm>
              <a:off x="2736" y="254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12</a:t>
              </a:r>
            </a:p>
          </p:txBody>
        </p:sp>
        <p:sp>
          <p:nvSpPr>
            <p:cNvPr id="7228" name="Text Box 17"/>
            <p:cNvSpPr txBox="1">
              <a:spLocks noChangeArrowheads="1"/>
            </p:cNvSpPr>
            <p:nvPr/>
          </p:nvSpPr>
          <p:spPr bwMode="auto">
            <a:xfrm>
              <a:off x="2496" y="259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11</a:t>
              </a:r>
            </a:p>
          </p:txBody>
        </p:sp>
        <p:sp>
          <p:nvSpPr>
            <p:cNvPr id="7229" name="Text Box 18"/>
            <p:cNvSpPr txBox="1">
              <a:spLocks noChangeArrowheads="1"/>
            </p:cNvSpPr>
            <p:nvPr/>
          </p:nvSpPr>
          <p:spPr bwMode="auto">
            <a:xfrm>
              <a:off x="2352" y="326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8</a:t>
              </a:r>
            </a:p>
          </p:txBody>
        </p:sp>
        <p:sp>
          <p:nvSpPr>
            <p:cNvPr id="7230" name="Text Box 19"/>
            <p:cNvSpPr txBox="1">
              <a:spLocks noChangeArrowheads="1"/>
            </p:cNvSpPr>
            <p:nvPr/>
          </p:nvSpPr>
          <p:spPr bwMode="auto">
            <a:xfrm>
              <a:off x="2544" y="345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7</a:t>
              </a:r>
            </a:p>
          </p:txBody>
        </p:sp>
        <p:sp>
          <p:nvSpPr>
            <p:cNvPr id="7231" name="Text Box 20"/>
            <p:cNvSpPr txBox="1">
              <a:spLocks noChangeArrowheads="1"/>
            </p:cNvSpPr>
            <p:nvPr/>
          </p:nvSpPr>
          <p:spPr bwMode="auto">
            <a:xfrm>
              <a:off x="2352" y="27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10</a:t>
              </a:r>
            </a:p>
          </p:txBody>
        </p:sp>
        <p:sp>
          <p:nvSpPr>
            <p:cNvPr id="7232" name="Text Box 21"/>
            <p:cNvSpPr txBox="1">
              <a:spLocks noChangeArrowheads="1"/>
            </p:cNvSpPr>
            <p:nvPr/>
          </p:nvSpPr>
          <p:spPr bwMode="auto">
            <a:xfrm>
              <a:off x="2256" y="302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9</a:t>
              </a:r>
            </a:p>
          </p:txBody>
        </p:sp>
        <p:sp>
          <p:nvSpPr>
            <p:cNvPr id="7233" name="Text Box 22"/>
            <p:cNvSpPr txBox="1">
              <a:spLocks noChangeArrowheads="1"/>
            </p:cNvSpPr>
            <p:nvPr/>
          </p:nvSpPr>
          <p:spPr bwMode="auto">
            <a:xfrm>
              <a:off x="2784" y="345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6</a:t>
              </a:r>
            </a:p>
          </p:txBody>
        </p:sp>
        <p:sp>
          <p:nvSpPr>
            <p:cNvPr id="7234" name="Text Box 23"/>
            <p:cNvSpPr txBox="1">
              <a:spLocks noChangeArrowheads="1"/>
            </p:cNvSpPr>
            <p:nvPr/>
          </p:nvSpPr>
          <p:spPr bwMode="auto">
            <a:xfrm>
              <a:off x="3024" y="34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5</a:t>
              </a:r>
            </a:p>
          </p:txBody>
        </p:sp>
        <p:sp>
          <p:nvSpPr>
            <p:cNvPr id="7235" name="Text Box 24"/>
            <p:cNvSpPr txBox="1">
              <a:spLocks noChangeArrowheads="1"/>
            </p:cNvSpPr>
            <p:nvPr/>
          </p:nvSpPr>
          <p:spPr bwMode="auto">
            <a:xfrm>
              <a:off x="3168" y="321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4</a:t>
              </a:r>
            </a:p>
          </p:txBody>
        </p:sp>
        <p:sp>
          <p:nvSpPr>
            <p:cNvPr id="7236" name="Text Box 25"/>
            <p:cNvSpPr txBox="1">
              <a:spLocks noChangeArrowheads="1"/>
            </p:cNvSpPr>
            <p:nvPr/>
          </p:nvSpPr>
          <p:spPr bwMode="auto">
            <a:xfrm>
              <a:off x="3216" y="29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3</a:t>
              </a:r>
            </a:p>
          </p:txBody>
        </p:sp>
        <p:sp>
          <p:nvSpPr>
            <p:cNvPr id="7237" name="Text Box 26"/>
            <p:cNvSpPr txBox="1">
              <a:spLocks noChangeArrowheads="1"/>
            </p:cNvSpPr>
            <p:nvPr/>
          </p:nvSpPr>
          <p:spPr bwMode="auto">
            <a:xfrm>
              <a:off x="3168" y="273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2</a:t>
              </a:r>
            </a:p>
          </p:txBody>
        </p:sp>
        <p:sp>
          <p:nvSpPr>
            <p:cNvPr id="7238" name="Text Box 27"/>
            <p:cNvSpPr txBox="1">
              <a:spLocks noChangeArrowheads="1"/>
            </p:cNvSpPr>
            <p:nvPr/>
          </p:nvSpPr>
          <p:spPr bwMode="auto">
            <a:xfrm>
              <a:off x="2976" y="259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252538" y="2590800"/>
            <a:ext cx="423862" cy="936625"/>
            <a:chOff x="789" y="1632"/>
            <a:chExt cx="267" cy="590"/>
          </a:xfrm>
        </p:grpSpPr>
        <p:sp>
          <p:nvSpPr>
            <p:cNvPr id="7223" name="AutoShape 29"/>
            <p:cNvSpPr>
              <a:spLocks noChangeArrowheads="1"/>
            </p:cNvSpPr>
            <p:nvPr/>
          </p:nvSpPr>
          <p:spPr bwMode="auto">
            <a:xfrm rot="7224162">
              <a:off x="707" y="2016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224" name="AutoShape 30"/>
            <p:cNvSpPr>
              <a:spLocks noChangeArrowheads="1"/>
            </p:cNvSpPr>
            <p:nvPr/>
          </p:nvSpPr>
          <p:spPr bwMode="auto">
            <a:xfrm rot="-3524352">
              <a:off x="864" y="1776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225" name="Oval 31"/>
            <p:cNvSpPr>
              <a:spLocks noChangeArrowheads="1"/>
            </p:cNvSpPr>
            <p:nvPr/>
          </p:nvSpPr>
          <p:spPr bwMode="auto">
            <a:xfrm>
              <a:off x="864" y="192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3200400" y="2133600"/>
            <a:ext cx="2057400" cy="2057400"/>
            <a:chOff x="2208" y="2448"/>
            <a:chExt cx="1296" cy="1296"/>
          </a:xfrm>
        </p:grpSpPr>
        <p:grpSp>
          <p:nvGrpSpPr>
            <p:cNvPr id="7206" name="Group 34"/>
            <p:cNvGrpSpPr>
              <a:grpSpLocks/>
            </p:cNvGrpSpPr>
            <p:nvPr/>
          </p:nvGrpSpPr>
          <p:grpSpPr bwMode="auto">
            <a:xfrm>
              <a:off x="2208" y="2448"/>
              <a:ext cx="1296" cy="1296"/>
              <a:chOff x="336" y="240"/>
              <a:chExt cx="1296" cy="1296"/>
            </a:xfrm>
          </p:grpSpPr>
          <p:grpSp>
            <p:nvGrpSpPr>
              <p:cNvPr id="7219" name="Group 35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7221" name="Oval 36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7222" name="Oval 37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7220" name="Oval 38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7207" name="Text Box 39"/>
            <p:cNvSpPr txBox="1">
              <a:spLocks noChangeArrowheads="1"/>
            </p:cNvSpPr>
            <p:nvPr/>
          </p:nvSpPr>
          <p:spPr bwMode="auto">
            <a:xfrm>
              <a:off x="2736" y="254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12</a:t>
              </a:r>
            </a:p>
          </p:txBody>
        </p:sp>
        <p:sp>
          <p:nvSpPr>
            <p:cNvPr id="7208" name="Text Box 40"/>
            <p:cNvSpPr txBox="1">
              <a:spLocks noChangeArrowheads="1"/>
            </p:cNvSpPr>
            <p:nvPr/>
          </p:nvSpPr>
          <p:spPr bwMode="auto">
            <a:xfrm>
              <a:off x="2496" y="259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11</a:t>
              </a:r>
            </a:p>
          </p:txBody>
        </p:sp>
        <p:sp>
          <p:nvSpPr>
            <p:cNvPr id="7209" name="Text Box 41"/>
            <p:cNvSpPr txBox="1">
              <a:spLocks noChangeArrowheads="1"/>
            </p:cNvSpPr>
            <p:nvPr/>
          </p:nvSpPr>
          <p:spPr bwMode="auto">
            <a:xfrm>
              <a:off x="2352" y="326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8</a:t>
              </a:r>
            </a:p>
          </p:txBody>
        </p:sp>
        <p:sp>
          <p:nvSpPr>
            <p:cNvPr id="7210" name="Text Box 42"/>
            <p:cNvSpPr txBox="1">
              <a:spLocks noChangeArrowheads="1"/>
            </p:cNvSpPr>
            <p:nvPr/>
          </p:nvSpPr>
          <p:spPr bwMode="auto">
            <a:xfrm>
              <a:off x="2544" y="345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7</a:t>
              </a:r>
            </a:p>
          </p:txBody>
        </p:sp>
        <p:sp>
          <p:nvSpPr>
            <p:cNvPr id="7211" name="Text Box 43"/>
            <p:cNvSpPr txBox="1">
              <a:spLocks noChangeArrowheads="1"/>
            </p:cNvSpPr>
            <p:nvPr/>
          </p:nvSpPr>
          <p:spPr bwMode="auto">
            <a:xfrm>
              <a:off x="2352" y="27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10</a:t>
              </a:r>
            </a:p>
          </p:txBody>
        </p:sp>
        <p:sp>
          <p:nvSpPr>
            <p:cNvPr id="7212" name="Text Box 44"/>
            <p:cNvSpPr txBox="1">
              <a:spLocks noChangeArrowheads="1"/>
            </p:cNvSpPr>
            <p:nvPr/>
          </p:nvSpPr>
          <p:spPr bwMode="auto">
            <a:xfrm>
              <a:off x="2256" y="302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9</a:t>
              </a:r>
            </a:p>
          </p:txBody>
        </p:sp>
        <p:sp>
          <p:nvSpPr>
            <p:cNvPr id="7213" name="Text Box 45"/>
            <p:cNvSpPr txBox="1">
              <a:spLocks noChangeArrowheads="1"/>
            </p:cNvSpPr>
            <p:nvPr/>
          </p:nvSpPr>
          <p:spPr bwMode="auto">
            <a:xfrm>
              <a:off x="2784" y="345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6</a:t>
              </a:r>
            </a:p>
          </p:txBody>
        </p:sp>
        <p:sp>
          <p:nvSpPr>
            <p:cNvPr id="7214" name="Text Box 46"/>
            <p:cNvSpPr txBox="1">
              <a:spLocks noChangeArrowheads="1"/>
            </p:cNvSpPr>
            <p:nvPr/>
          </p:nvSpPr>
          <p:spPr bwMode="auto">
            <a:xfrm>
              <a:off x="3024" y="34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5</a:t>
              </a:r>
            </a:p>
          </p:txBody>
        </p:sp>
        <p:sp>
          <p:nvSpPr>
            <p:cNvPr id="7215" name="Text Box 47"/>
            <p:cNvSpPr txBox="1">
              <a:spLocks noChangeArrowheads="1"/>
            </p:cNvSpPr>
            <p:nvPr/>
          </p:nvSpPr>
          <p:spPr bwMode="auto">
            <a:xfrm>
              <a:off x="3168" y="321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4</a:t>
              </a:r>
            </a:p>
          </p:txBody>
        </p:sp>
        <p:sp>
          <p:nvSpPr>
            <p:cNvPr id="7216" name="Text Box 48"/>
            <p:cNvSpPr txBox="1">
              <a:spLocks noChangeArrowheads="1"/>
            </p:cNvSpPr>
            <p:nvPr/>
          </p:nvSpPr>
          <p:spPr bwMode="auto">
            <a:xfrm>
              <a:off x="3216" y="29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3</a:t>
              </a:r>
            </a:p>
          </p:txBody>
        </p:sp>
        <p:sp>
          <p:nvSpPr>
            <p:cNvPr id="7217" name="Text Box 49"/>
            <p:cNvSpPr txBox="1">
              <a:spLocks noChangeArrowheads="1"/>
            </p:cNvSpPr>
            <p:nvPr/>
          </p:nvSpPr>
          <p:spPr bwMode="auto">
            <a:xfrm>
              <a:off x="3168" y="273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2</a:t>
              </a:r>
            </a:p>
          </p:txBody>
        </p:sp>
        <p:sp>
          <p:nvSpPr>
            <p:cNvPr id="7218" name="Text Box 50"/>
            <p:cNvSpPr txBox="1">
              <a:spLocks noChangeArrowheads="1"/>
            </p:cNvSpPr>
            <p:nvPr/>
          </p:nvSpPr>
          <p:spPr bwMode="auto">
            <a:xfrm>
              <a:off x="2976" y="259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</a:t>
              </a:r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4148138" y="3048000"/>
            <a:ext cx="195262" cy="685800"/>
            <a:chOff x="2613" y="1920"/>
            <a:chExt cx="123" cy="432"/>
          </a:xfrm>
        </p:grpSpPr>
        <p:sp>
          <p:nvSpPr>
            <p:cNvPr id="7203" name="AutoShape 52"/>
            <p:cNvSpPr>
              <a:spLocks noChangeArrowheads="1"/>
            </p:cNvSpPr>
            <p:nvPr/>
          </p:nvSpPr>
          <p:spPr bwMode="auto">
            <a:xfrm rot="6197998">
              <a:off x="2531" y="2016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204" name="AutoShape 53"/>
            <p:cNvSpPr>
              <a:spLocks noChangeArrowheads="1"/>
            </p:cNvSpPr>
            <p:nvPr/>
          </p:nvSpPr>
          <p:spPr bwMode="auto">
            <a:xfrm rot="5400000">
              <a:off x="2544" y="2160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205" name="Oval 54"/>
            <p:cNvSpPr>
              <a:spLocks noChangeArrowheads="1"/>
            </p:cNvSpPr>
            <p:nvPr/>
          </p:nvSpPr>
          <p:spPr bwMode="auto">
            <a:xfrm>
              <a:off x="2640" y="192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6019800" y="2133600"/>
            <a:ext cx="2057400" cy="2057400"/>
            <a:chOff x="2208" y="2448"/>
            <a:chExt cx="1296" cy="1296"/>
          </a:xfrm>
        </p:grpSpPr>
        <p:grpSp>
          <p:nvGrpSpPr>
            <p:cNvPr id="7186" name="Group 57"/>
            <p:cNvGrpSpPr>
              <a:grpSpLocks/>
            </p:cNvGrpSpPr>
            <p:nvPr/>
          </p:nvGrpSpPr>
          <p:grpSpPr bwMode="auto">
            <a:xfrm>
              <a:off x="2208" y="2448"/>
              <a:ext cx="1296" cy="1296"/>
              <a:chOff x="336" y="240"/>
              <a:chExt cx="1296" cy="1296"/>
            </a:xfrm>
          </p:grpSpPr>
          <p:grpSp>
            <p:nvGrpSpPr>
              <p:cNvPr id="7199" name="Group 58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7201" name="Oval 59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7202" name="Oval 60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7200" name="Oval 61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7187" name="Text Box 62"/>
            <p:cNvSpPr txBox="1">
              <a:spLocks noChangeArrowheads="1"/>
            </p:cNvSpPr>
            <p:nvPr/>
          </p:nvSpPr>
          <p:spPr bwMode="auto">
            <a:xfrm>
              <a:off x="2736" y="254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12</a:t>
              </a:r>
            </a:p>
          </p:txBody>
        </p:sp>
        <p:sp>
          <p:nvSpPr>
            <p:cNvPr id="7188" name="Text Box 63"/>
            <p:cNvSpPr txBox="1">
              <a:spLocks noChangeArrowheads="1"/>
            </p:cNvSpPr>
            <p:nvPr/>
          </p:nvSpPr>
          <p:spPr bwMode="auto">
            <a:xfrm>
              <a:off x="2496" y="259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11</a:t>
              </a:r>
            </a:p>
          </p:txBody>
        </p:sp>
        <p:sp>
          <p:nvSpPr>
            <p:cNvPr id="7189" name="Text Box 64"/>
            <p:cNvSpPr txBox="1">
              <a:spLocks noChangeArrowheads="1"/>
            </p:cNvSpPr>
            <p:nvPr/>
          </p:nvSpPr>
          <p:spPr bwMode="auto">
            <a:xfrm>
              <a:off x="2352" y="326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8</a:t>
              </a:r>
            </a:p>
          </p:txBody>
        </p:sp>
        <p:sp>
          <p:nvSpPr>
            <p:cNvPr id="7190" name="Text Box 65"/>
            <p:cNvSpPr txBox="1">
              <a:spLocks noChangeArrowheads="1"/>
            </p:cNvSpPr>
            <p:nvPr/>
          </p:nvSpPr>
          <p:spPr bwMode="auto">
            <a:xfrm>
              <a:off x="2544" y="345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7</a:t>
              </a:r>
            </a:p>
          </p:txBody>
        </p:sp>
        <p:sp>
          <p:nvSpPr>
            <p:cNvPr id="7191" name="Text Box 66"/>
            <p:cNvSpPr txBox="1">
              <a:spLocks noChangeArrowheads="1"/>
            </p:cNvSpPr>
            <p:nvPr/>
          </p:nvSpPr>
          <p:spPr bwMode="auto">
            <a:xfrm>
              <a:off x="2352" y="27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10</a:t>
              </a:r>
            </a:p>
          </p:txBody>
        </p:sp>
        <p:sp>
          <p:nvSpPr>
            <p:cNvPr id="7192" name="Text Box 67"/>
            <p:cNvSpPr txBox="1">
              <a:spLocks noChangeArrowheads="1"/>
            </p:cNvSpPr>
            <p:nvPr/>
          </p:nvSpPr>
          <p:spPr bwMode="auto">
            <a:xfrm>
              <a:off x="2256" y="302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9</a:t>
              </a:r>
            </a:p>
          </p:txBody>
        </p:sp>
        <p:sp>
          <p:nvSpPr>
            <p:cNvPr id="7193" name="Text Box 68"/>
            <p:cNvSpPr txBox="1">
              <a:spLocks noChangeArrowheads="1"/>
            </p:cNvSpPr>
            <p:nvPr/>
          </p:nvSpPr>
          <p:spPr bwMode="auto">
            <a:xfrm>
              <a:off x="2784" y="345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6</a:t>
              </a:r>
            </a:p>
          </p:txBody>
        </p:sp>
        <p:sp>
          <p:nvSpPr>
            <p:cNvPr id="7194" name="Text Box 69"/>
            <p:cNvSpPr txBox="1">
              <a:spLocks noChangeArrowheads="1"/>
            </p:cNvSpPr>
            <p:nvPr/>
          </p:nvSpPr>
          <p:spPr bwMode="auto">
            <a:xfrm>
              <a:off x="3024" y="34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5</a:t>
              </a:r>
            </a:p>
          </p:txBody>
        </p:sp>
        <p:sp>
          <p:nvSpPr>
            <p:cNvPr id="7195" name="Text Box 70"/>
            <p:cNvSpPr txBox="1">
              <a:spLocks noChangeArrowheads="1"/>
            </p:cNvSpPr>
            <p:nvPr/>
          </p:nvSpPr>
          <p:spPr bwMode="auto">
            <a:xfrm>
              <a:off x="3168" y="321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4</a:t>
              </a:r>
            </a:p>
          </p:txBody>
        </p:sp>
        <p:sp>
          <p:nvSpPr>
            <p:cNvPr id="7196" name="Text Box 71"/>
            <p:cNvSpPr txBox="1">
              <a:spLocks noChangeArrowheads="1"/>
            </p:cNvSpPr>
            <p:nvPr/>
          </p:nvSpPr>
          <p:spPr bwMode="auto">
            <a:xfrm>
              <a:off x="3216" y="29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3</a:t>
              </a:r>
            </a:p>
          </p:txBody>
        </p:sp>
        <p:sp>
          <p:nvSpPr>
            <p:cNvPr id="7197" name="Text Box 72"/>
            <p:cNvSpPr txBox="1">
              <a:spLocks noChangeArrowheads="1"/>
            </p:cNvSpPr>
            <p:nvPr/>
          </p:nvSpPr>
          <p:spPr bwMode="auto">
            <a:xfrm>
              <a:off x="3168" y="273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2</a:t>
              </a:r>
            </a:p>
          </p:txBody>
        </p:sp>
        <p:sp>
          <p:nvSpPr>
            <p:cNvPr id="7198" name="Text Box 73"/>
            <p:cNvSpPr txBox="1">
              <a:spLocks noChangeArrowheads="1"/>
            </p:cNvSpPr>
            <p:nvPr/>
          </p:nvSpPr>
          <p:spPr bwMode="auto">
            <a:xfrm>
              <a:off x="2976" y="259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</a:t>
              </a:r>
            </a:p>
          </p:txBody>
        </p:sp>
      </p:grpSp>
      <p:grpSp>
        <p:nvGrpSpPr>
          <p:cNvPr id="13" name="Group 78"/>
          <p:cNvGrpSpPr>
            <a:grpSpLocks/>
          </p:cNvGrpSpPr>
          <p:nvPr/>
        </p:nvGrpSpPr>
        <p:grpSpPr bwMode="auto">
          <a:xfrm>
            <a:off x="6553200" y="2743200"/>
            <a:ext cx="609600" cy="457200"/>
            <a:chOff x="4128" y="1728"/>
            <a:chExt cx="384" cy="288"/>
          </a:xfrm>
        </p:grpSpPr>
        <p:sp>
          <p:nvSpPr>
            <p:cNvPr id="7184" name="AutoShape 75"/>
            <p:cNvSpPr>
              <a:spLocks noChangeArrowheads="1"/>
            </p:cNvSpPr>
            <p:nvPr/>
          </p:nvSpPr>
          <p:spPr bwMode="auto">
            <a:xfrm rot="-5954722">
              <a:off x="4307" y="1810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85" name="AutoShape 76"/>
            <p:cNvSpPr>
              <a:spLocks noChangeArrowheads="1"/>
            </p:cNvSpPr>
            <p:nvPr/>
          </p:nvSpPr>
          <p:spPr bwMode="auto">
            <a:xfrm rot="-9465059">
              <a:off x="4128" y="1872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2845" name="Oval 77"/>
          <p:cNvSpPr>
            <a:spLocks noChangeArrowheads="1"/>
          </p:cNvSpPr>
          <p:nvPr/>
        </p:nvSpPr>
        <p:spPr bwMode="auto">
          <a:xfrm>
            <a:off x="70104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2848" name="AutoShape 80"/>
          <p:cNvSpPr>
            <a:spLocks noChangeArrowheads="1"/>
          </p:cNvSpPr>
          <p:nvPr/>
        </p:nvSpPr>
        <p:spPr bwMode="auto">
          <a:xfrm rot="10800000">
            <a:off x="990600" y="5257800"/>
            <a:ext cx="6553200" cy="914400"/>
          </a:xfrm>
          <a:prstGeom prst="wedgeRoundRectCallout">
            <a:avLst>
              <a:gd name="adj1" fmla="val -43532"/>
              <a:gd name="adj2" fmla="val 11510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r>
              <a:rPr lang="en-US" sz="2000" b="1">
                <a:solidFill>
                  <a:srgbClr val="0000FF"/>
                </a:solidFill>
              </a:rPr>
              <a:t>Để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ồng hồ chỉ 11 giờ 50 phút, em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ã quay kim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ồng hồ nh</a:t>
            </a:r>
            <a:r>
              <a:rPr lang="vi-VN" sz="2000" b="1">
                <a:solidFill>
                  <a:srgbClr val="0000FF"/>
                </a:solidFill>
              </a:rPr>
              <a:t>ư</a:t>
            </a:r>
            <a:r>
              <a:rPr lang="en-US" sz="2000" b="1">
                <a:solidFill>
                  <a:srgbClr val="0000FF"/>
                </a:solidFill>
              </a:rPr>
              <a:t> thế nào?</a:t>
            </a:r>
          </a:p>
        </p:txBody>
      </p:sp>
      <p:sp>
        <p:nvSpPr>
          <p:cNvPr id="32849" name="AutoShape 81"/>
          <p:cNvSpPr>
            <a:spLocks noChangeArrowheads="1"/>
          </p:cNvSpPr>
          <p:nvPr/>
        </p:nvSpPr>
        <p:spPr bwMode="auto">
          <a:xfrm rot="10800000">
            <a:off x="990600" y="5257800"/>
            <a:ext cx="6553200" cy="914400"/>
          </a:xfrm>
          <a:prstGeom prst="wedgeRoundRectCallout">
            <a:avLst>
              <a:gd name="adj1" fmla="val -43532"/>
              <a:gd name="adj2" fmla="val 11510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r>
              <a:rPr lang="en-US" sz="2000" b="1">
                <a:solidFill>
                  <a:srgbClr val="FF0000"/>
                </a:solidFill>
              </a:rPr>
              <a:t>Quay kim giờ gần </a:t>
            </a:r>
            <a:r>
              <a:rPr lang="vi-VN" sz="2000" b="1">
                <a:solidFill>
                  <a:srgbClr val="FF0000"/>
                </a:solidFill>
              </a:rPr>
              <a:t>đ</a:t>
            </a:r>
            <a:r>
              <a:rPr lang="en-US" sz="2000" b="1">
                <a:solidFill>
                  <a:srgbClr val="FF0000"/>
                </a:solidFill>
              </a:rPr>
              <a:t>ến số 12; quay kim phút vào vạch số 10.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0" tmFilter="0, 0; .2, .5; .8, .5; 1, 0"/>
                                        <p:tgtEl>
                                          <p:spTgt spid="328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0" autoRev="1" fill="hold"/>
                                        <p:tgtEl>
                                          <p:spTgt spid="328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3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3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3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8" dur="3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9" dur="500"/>
                                        <p:tgtEl>
                                          <p:spTgt spid="32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3" dur="500"/>
                                        <p:tgtEl>
                                          <p:spTgt spid="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74" grpId="1"/>
      <p:bldP spid="32775" grpId="0"/>
      <p:bldP spid="32775" grpId="1"/>
      <p:bldP spid="32776" grpId="0"/>
      <p:bldP spid="32776" grpId="1"/>
      <p:bldP spid="32845" grpId="0" animBg="1"/>
      <p:bldP spid="32845" grpId="1" animBg="1"/>
      <p:bldP spid="32848" grpId="0" animBg="1"/>
      <p:bldP spid="32848" grpId="1" animBg="1"/>
      <p:bldP spid="3284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5&quot;/&gt;&lt;/object&gt;&lt;object type=&quot;3&quot; unique_id=&quot;10004&quot;&gt;&lt;property id=&quot;20148&quot; value=&quot;5&quot;/&gt;&lt;property id=&quot;20300&quot; value=&quot;Slide 2&quot;/&gt;&lt;property id=&quot;20307&quot; value=&quot;287&quot;/&gt;&lt;/object&gt;&lt;object type=&quot;3&quot; unique_id=&quot;10005&quot;&gt;&lt;property id=&quot;20148&quot; value=&quot;5&quot;/&gt;&lt;property id=&quot;20300&quot; value=&quot;Slide 3&quot;/&gt;&lt;property id=&quot;20307&quot; value=&quot;277&quot;/&gt;&lt;/object&gt;&lt;object type=&quot;3&quot; unique_id=&quot;10006&quot;&gt;&lt;property id=&quot;20148&quot; value=&quot;5&quot;/&gt;&lt;property id=&quot;20300&quot; value=&quot;Slide 4&quot;/&gt;&lt;property id=&quot;20307&quot; value=&quot;276&quot;/&gt;&lt;/object&gt;&lt;object type=&quot;3&quot; unique_id=&quot;10007&quot;&gt;&lt;property id=&quot;20148&quot; value=&quot;5&quot;/&gt;&lt;property id=&quot;20300&quot; value=&quot;Slide 5&quot;/&gt;&lt;property id=&quot;20307&quot; value=&quot;278&quot;/&gt;&lt;/object&gt;&lt;object type=&quot;3&quot; unique_id=&quot;10008&quot;&gt;&lt;property id=&quot;20148&quot; value=&quot;5&quot;/&gt;&lt;property id=&quot;20300&quot; value=&quot;Slide 6&quot;/&gt;&lt;property id=&quot;20307&quot; value=&quot;279&quot;/&gt;&lt;/object&gt;&lt;object type=&quot;3&quot; unique_id=&quot;10009&quot;&gt;&lt;property id=&quot;20148&quot; value=&quot;5&quot;/&gt;&lt;property id=&quot;20300&quot; value=&quot;Slide 7&quot;/&gt;&lt;property id=&quot;20307&quot; value=&quot;280&quot;/&gt;&lt;/object&gt;&lt;object type=&quot;3&quot; unique_id=&quot;10010&quot;&gt;&lt;property id=&quot;20148&quot; value=&quot;5&quot;/&gt;&lt;property id=&quot;20300&quot; value=&quot;Slide 8&quot;/&gt;&lt;property id=&quot;20307&quot; value=&quot;281&quot;/&gt;&lt;/object&gt;&lt;object type=&quot;3&quot; unique_id=&quot;10011&quot;&gt;&lt;property id=&quot;20148&quot; value=&quot;5&quot;/&gt;&lt;property id=&quot;20300&quot; value=&quot;Slide 9&quot;/&gt;&lt;property id=&quot;20307&quot; value=&quot;282&quot;/&gt;&lt;/object&gt;&lt;object type=&quot;3&quot; unique_id=&quot;10012&quot;&gt;&lt;property id=&quot;20148&quot; value=&quot;5&quot;/&gt;&lt;property id=&quot;20300&quot; value=&quot;Slide 10&quot;/&gt;&lt;property id=&quot;20307&quot; value=&quot;283&quot;/&gt;&lt;/object&gt;&lt;object type=&quot;3&quot; unique_id=&quot;10013&quot;&gt;&lt;property id=&quot;20148&quot; value=&quot;5&quot;/&gt;&lt;property id=&quot;20300&quot; value=&quot;Slide 11&quot;/&gt;&lt;property id=&quot;20307&quot; value=&quot;274&quot;/&gt;&lt;/object&gt;&lt;object type=&quot;3&quot; unique_id=&quot;10014&quot;&gt;&lt;property id=&quot;20148&quot; value=&quot;5&quot;/&gt;&lt;property id=&quot;20300&quot; value=&quot;Slide 12&quot;/&gt;&lt;property id=&quot;20307&quot; value=&quot;275&quot;/&gt;&lt;/object&gt;&lt;/object&gt;&lt;object type=&quot;8&quot; unique_id=&quot;1002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895</Words>
  <Application>Microsoft Office PowerPoint</Application>
  <PresentationFormat>On-screen Show (4:3)</PresentationFormat>
  <Paragraphs>331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</vt:lpstr>
      <vt:lpstr>Chalkboard SE</vt:lpstr>
      <vt:lpstr>Nunito</vt:lpstr>
      <vt:lpstr>Roboto Condensed Light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Hai An - HAi Hau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Bui Van Trinh</dc:creator>
  <cp:lastModifiedBy>OS</cp:lastModifiedBy>
  <cp:revision>79</cp:revision>
  <dcterms:created xsi:type="dcterms:W3CDTF">2005-01-08T06:16:23Z</dcterms:created>
  <dcterms:modified xsi:type="dcterms:W3CDTF">2021-09-24T19:49:42Z</dcterms:modified>
</cp:coreProperties>
</file>