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2" r:id="rId3"/>
  </p:sldMasterIdLst>
  <p:notesMasterIdLst>
    <p:notesMasterId r:id="rId33"/>
  </p:notesMasterIdLst>
  <p:sldIdLst>
    <p:sldId id="258" r:id="rId4"/>
    <p:sldId id="267" r:id="rId5"/>
    <p:sldId id="342" r:id="rId6"/>
    <p:sldId id="268" r:id="rId7"/>
    <p:sldId id="347" r:id="rId8"/>
    <p:sldId id="259" r:id="rId9"/>
    <p:sldId id="372" r:id="rId10"/>
    <p:sldId id="373" r:id="rId11"/>
    <p:sldId id="333" r:id="rId12"/>
    <p:sldId id="335" r:id="rId13"/>
    <p:sldId id="343" r:id="rId14"/>
    <p:sldId id="331" r:id="rId15"/>
    <p:sldId id="332" r:id="rId16"/>
    <p:sldId id="374" r:id="rId17"/>
    <p:sldId id="274" r:id="rId18"/>
    <p:sldId id="273" r:id="rId19"/>
    <p:sldId id="375" r:id="rId20"/>
    <p:sldId id="260" r:id="rId21"/>
    <p:sldId id="376" r:id="rId22"/>
    <p:sldId id="287" r:id="rId23"/>
    <p:sldId id="377" r:id="rId24"/>
    <p:sldId id="288" r:id="rId25"/>
    <p:sldId id="378" r:id="rId26"/>
    <p:sldId id="304" r:id="rId27"/>
    <p:sldId id="309" r:id="rId28"/>
    <p:sldId id="368" r:id="rId29"/>
    <p:sldId id="330" r:id="rId30"/>
    <p:sldId id="370" r:id="rId31"/>
    <p:sldId id="31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9219D8-B946-4AD3-B5ED-0E1B472A9A35}">
          <p14:sldIdLst>
            <p14:sldId id="258"/>
          </p14:sldIdLst>
        </p14:section>
        <p14:section name="Hoạt động khởi động" id="{FFA82476-3458-49B5-BC48-CA7B1A5DC5AA}">
          <p14:sldIdLst>
            <p14:sldId id="267"/>
          </p14:sldIdLst>
        </p14:section>
        <p14:section name="Khám phá" id="{DDB7B53C-A1AF-42C1-83FE-52B7C2CA8F4B}">
          <p14:sldIdLst>
            <p14:sldId id="342"/>
            <p14:sldId id="268"/>
            <p14:sldId id="347"/>
            <p14:sldId id="259"/>
            <p14:sldId id="372"/>
            <p14:sldId id="373"/>
            <p14:sldId id="333"/>
            <p14:sldId id="335"/>
            <p14:sldId id="343"/>
            <p14:sldId id="331"/>
            <p14:sldId id="332"/>
            <p14:sldId id="374"/>
            <p14:sldId id="274"/>
            <p14:sldId id="273"/>
            <p14:sldId id="375"/>
            <p14:sldId id="260"/>
            <p14:sldId id="376"/>
            <p14:sldId id="287"/>
            <p14:sldId id="377"/>
            <p14:sldId id="288"/>
            <p14:sldId id="378"/>
            <p14:sldId id="304"/>
            <p14:sldId id="309"/>
            <p14:sldId id="368"/>
            <p14:sldId id="330"/>
            <p14:sldId id="370"/>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4D5F"/>
    <a:srgbClr val="2D7570"/>
    <a:srgbClr val="706AAC"/>
    <a:srgbClr val="95DAC1"/>
    <a:srgbClr val="404040"/>
    <a:srgbClr val="FFFFFF"/>
    <a:srgbClr val="FFBF86"/>
    <a:srgbClr val="82B7B3"/>
    <a:srgbClr val="FFEBA1"/>
    <a:srgbClr val="C2F7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9" autoAdjust="0"/>
    <p:restoredTop sz="94660"/>
  </p:normalViewPr>
  <p:slideViewPr>
    <p:cSldViewPr snapToGrid="0" showGuides="1">
      <p:cViewPr varScale="1">
        <p:scale>
          <a:sx n="63" d="100"/>
          <a:sy n="63" d="100"/>
        </p:scale>
        <p:origin x="8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C72C4-F09C-435C-9AE9-D9E86ED7E7AB}"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F8A7C-8D7E-4391-BE49-6BF1AABD7A55}" type="slidenum">
              <a:rPr lang="en-US" smtClean="0"/>
              <a:t>‹#›</a:t>
            </a:fld>
            <a:endParaRPr lang="en-US"/>
          </a:p>
        </p:txBody>
      </p:sp>
    </p:spTree>
    <p:extLst>
      <p:ext uri="{BB962C8B-B14F-4D97-AF65-F5344CB8AC3E}">
        <p14:creationId xmlns:p14="http://schemas.microsoft.com/office/powerpoint/2010/main" val="2800726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98AE2-53FA-4343-82E7-94197D3A82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25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13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728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DB090-143B-4E4A-BAD4-D714F7666E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00A1B-0C55-4FB6-89AE-97B0B2D64EF4}"/>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DB5A24-F53C-4F68-BA02-0DF1028625BE}"/>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5" name="Footer Placeholder 4">
            <a:extLst>
              <a:ext uri="{FF2B5EF4-FFF2-40B4-BE49-F238E27FC236}">
                <a16:creationId xmlns:a16="http://schemas.microsoft.com/office/drawing/2014/main" id="{19C119BE-EE56-4070-97AC-2143642E2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B7CF3-1CE1-4096-BB7F-04ACC9B0A442}"/>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278235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484E-4F78-4ABA-9344-5CA1CC6E98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47A4B-57E5-4E00-BE3F-28006B040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06781-7211-4DAC-B3E2-2A84BED4E0D3}"/>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5" name="Footer Placeholder 4">
            <a:extLst>
              <a:ext uri="{FF2B5EF4-FFF2-40B4-BE49-F238E27FC236}">
                <a16:creationId xmlns:a16="http://schemas.microsoft.com/office/drawing/2014/main" id="{D2BCEDB6-F475-4253-9897-0B384BEC2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C98B7-0760-42E0-A82D-8B454981CD6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7680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B11836-E959-4191-956E-8371982EE257}"/>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31E88-0D50-4805-9085-D69F273827E2}"/>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98963-5216-468E-BECD-81B808501B33}"/>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5" name="Footer Placeholder 4">
            <a:extLst>
              <a:ext uri="{FF2B5EF4-FFF2-40B4-BE49-F238E27FC236}">
                <a16:creationId xmlns:a16="http://schemas.microsoft.com/office/drawing/2014/main" id="{D9546298-607B-47B9-88C3-DE8220FC4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8FA67-AE86-48A1-BF32-CBD117C0FA37}"/>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67431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11"/>
        <p:cNvGrpSpPr/>
        <p:nvPr/>
      </p:nvGrpSpPr>
      <p:grpSpPr>
        <a:xfrm>
          <a:off x="0" y="0"/>
          <a:ext cx="0" cy="0"/>
          <a:chOff x="0" y="0"/>
          <a:chExt cx="0" cy="0"/>
        </a:xfrm>
      </p:grpSpPr>
      <p:sp>
        <p:nvSpPr>
          <p:cNvPr id="12" name="Google Shape;12;p3"/>
          <p:cNvSpPr/>
          <p:nvPr/>
        </p:nvSpPr>
        <p:spPr>
          <a:xfrm>
            <a:off x="950900" y="5390133"/>
            <a:ext cx="10290000" cy="748400"/>
          </a:xfrm>
          <a:prstGeom prst="roundRect">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3"/>
          <p:cNvSpPr txBox="1">
            <a:spLocks noGrp="1"/>
          </p:cNvSpPr>
          <p:nvPr>
            <p:ph type="ctrTitle"/>
          </p:nvPr>
        </p:nvSpPr>
        <p:spPr>
          <a:xfrm flipH="1">
            <a:off x="5207133" y="2506195"/>
            <a:ext cx="5665600" cy="23392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6400">
                <a:solidFill>
                  <a:schemeClr val="dk1"/>
                </a:solidFill>
              </a:defRPr>
            </a:lvl1pPr>
            <a:lvl2pPr lvl="1" algn="ctr" rtl="0">
              <a:spcBef>
                <a:spcPts val="0"/>
              </a:spcBef>
              <a:spcAft>
                <a:spcPts val="0"/>
              </a:spcAft>
              <a:buSzPts val="6000"/>
              <a:buFont typeface="Bahiana"/>
              <a:buNone/>
              <a:defRPr sz="8000">
                <a:latin typeface="Bahiana"/>
                <a:ea typeface="Bahiana"/>
                <a:cs typeface="Bahiana"/>
                <a:sym typeface="Bahiana"/>
              </a:defRPr>
            </a:lvl2pPr>
            <a:lvl3pPr lvl="2" algn="ctr" rtl="0">
              <a:spcBef>
                <a:spcPts val="0"/>
              </a:spcBef>
              <a:spcAft>
                <a:spcPts val="0"/>
              </a:spcAft>
              <a:buSzPts val="6000"/>
              <a:buFont typeface="Bahiana"/>
              <a:buNone/>
              <a:defRPr sz="8000">
                <a:latin typeface="Bahiana"/>
                <a:ea typeface="Bahiana"/>
                <a:cs typeface="Bahiana"/>
                <a:sym typeface="Bahiana"/>
              </a:defRPr>
            </a:lvl3pPr>
            <a:lvl4pPr lvl="3" algn="ctr" rtl="0">
              <a:spcBef>
                <a:spcPts val="0"/>
              </a:spcBef>
              <a:spcAft>
                <a:spcPts val="0"/>
              </a:spcAft>
              <a:buSzPts val="6000"/>
              <a:buFont typeface="Bahiana"/>
              <a:buNone/>
              <a:defRPr sz="8000">
                <a:latin typeface="Bahiana"/>
                <a:ea typeface="Bahiana"/>
                <a:cs typeface="Bahiana"/>
                <a:sym typeface="Bahiana"/>
              </a:defRPr>
            </a:lvl4pPr>
            <a:lvl5pPr lvl="4" algn="ctr" rtl="0">
              <a:spcBef>
                <a:spcPts val="0"/>
              </a:spcBef>
              <a:spcAft>
                <a:spcPts val="0"/>
              </a:spcAft>
              <a:buSzPts val="6000"/>
              <a:buFont typeface="Bahiana"/>
              <a:buNone/>
              <a:defRPr sz="8000">
                <a:latin typeface="Bahiana"/>
                <a:ea typeface="Bahiana"/>
                <a:cs typeface="Bahiana"/>
                <a:sym typeface="Bahiana"/>
              </a:defRPr>
            </a:lvl5pPr>
            <a:lvl6pPr lvl="5" algn="ctr" rtl="0">
              <a:spcBef>
                <a:spcPts val="0"/>
              </a:spcBef>
              <a:spcAft>
                <a:spcPts val="0"/>
              </a:spcAft>
              <a:buSzPts val="6000"/>
              <a:buFont typeface="Bahiana"/>
              <a:buNone/>
              <a:defRPr sz="8000">
                <a:latin typeface="Bahiana"/>
                <a:ea typeface="Bahiana"/>
                <a:cs typeface="Bahiana"/>
                <a:sym typeface="Bahiana"/>
              </a:defRPr>
            </a:lvl6pPr>
            <a:lvl7pPr lvl="6" algn="ctr" rtl="0">
              <a:spcBef>
                <a:spcPts val="0"/>
              </a:spcBef>
              <a:spcAft>
                <a:spcPts val="0"/>
              </a:spcAft>
              <a:buSzPts val="6000"/>
              <a:buFont typeface="Bahiana"/>
              <a:buNone/>
              <a:defRPr sz="8000">
                <a:latin typeface="Bahiana"/>
                <a:ea typeface="Bahiana"/>
                <a:cs typeface="Bahiana"/>
                <a:sym typeface="Bahiana"/>
              </a:defRPr>
            </a:lvl7pPr>
            <a:lvl8pPr lvl="7" algn="ctr" rtl="0">
              <a:spcBef>
                <a:spcPts val="0"/>
              </a:spcBef>
              <a:spcAft>
                <a:spcPts val="0"/>
              </a:spcAft>
              <a:buSzPts val="6000"/>
              <a:buFont typeface="Bahiana"/>
              <a:buNone/>
              <a:defRPr sz="8000">
                <a:latin typeface="Bahiana"/>
                <a:ea typeface="Bahiana"/>
                <a:cs typeface="Bahiana"/>
                <a:sym typeface="Bahiana"/>
              </a:defRPr>
            </a:lvl8pPr>
            <a:lvl9pPr lvl="8" algn="ctr" rtl="0">
              <a:spcBef>
                <a:spcPts val="0"/>
              </a:spcBef>
              <a:spcAft>
                <a:spcPts val="0"/>
              </a:spcAft>
              <a:buSzPts val="6000"/>
              <a:buFont typeface="Bahiana"/>
              <a:buNone/>
              <a:defRPr sz="8000">
                <a:latin typeface="Bahiana"/>
                <a:ea typeface="Bahiana"/>
                <a:cs typeface="Bahiana"/>
                <a:sym typeface="Bahiana"/>
              </a:defRPr>
            </a:lvl9pPr>
          </a:lstStyle>
          <a:p>
            <a:endParaRPr/>
          </a:p>
        </p:txBody>
      </p:sp>
      <p:sp>
        <p:nvSpPr>
          <p:cNvPr id="14" name="Google Shape;14;p3"/>
          <p:cNvSpPr txBox="1">
            <a:spLocks noGrp="1"/>
          </p:cNvSpPr>
          <p:nvPr>
            <p:ph type="subTitle" idx="1"/>
          </p:nvPr>
        </p:nvSpPr>
        <p:spPr>
          <a:xfrm flipH="1">
            <a:off x="3585933" y="5455433"/>
            <a:ext cx="7286800" cy="6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400">
                <a:solidFill>
                  <a:schemeClr val="dk1"/>
                </a:solidFill>
              </a:defRPr>
            </a:lvl1pPr>
            <a:lvl2pPr lvl="1" algn="r" rtl="0">
              <a:lnSpc>
                <a:spcPct val="100000"/>
              </a:lnSpc>
              <a:spcBef>
                <a:spcPts val="2133"/>
              </a:spcBef>
              <a:spcAft>
                <a:spcPts val="0"/>
              </a:spcAft>
              <a:buNone/>
              <a:defRPr sz="2400">
                <a:solidFill>
                  <a:schemeClr val="dk1"/>
                </a:solidFill>
              </a:defRPr>
            </a:lvl2pPr>
            <a:lvl3pPr lvl="2" algn="r" rtl="0">
              <a:lnSpc>
                <a:spcPct val="100000"/>
              </a:lnSpc>
              <a:spcBef>
                <a:spcPts val="2133"/>
              </a:spcBef>
              <a:spcAft>
                <a:spcPts val="0"/>
              </a:spcAft>
              <a:buNone/>
              <a:defRPr sz="2400">
                <a:solidFill>
                  <a:schemeClr val="dk1"/>
                </a:solidFill>
              </a:defRPr>
            </a:lvl3pPr>
            <a:lvl4pPr lvl="3" algn="r" rtl="0">
              <a:lnSpc>
                <a:spcPct val="100000"/>
              </a:lnSpc>
              <a:spcBef>
                <a:spcPts val="2133"/>
              </a:spcBef>
              <a:spcAft>
                <a:spcPts val="0"/>
              </a:spcAft>
              <a:buNone/>
              <a:defRPr sz="2400">
                <a:solidFill>
                  <a:schemeClr val="dk1"/>
                </a:solidFill>
              </a:defRPr>
            </a:lvl4pPr>
            <a:lvl5pPr lvl="4" algn="r" rtl="0">
              <a:lnSpc>
                <a:spcPct val="100000"/>
              </a:lnSpc>
              <a:spcBef>
                <a:spcPts val="2133"/>
              </a:spcBef>
              <a:spcAft>
                <a:spcPts val="0"/>
              </a:spcAft>
              <a:buNone/>
              <a:defRPr sz="2400">
                <a:solidFill>
                  <a:schemeClr val="dk1"/>
                </a:solidFill>
              </a:defRPr>
            </a:lvl5pPr>
            <a:lvl6pPr lvl="5" algn="r" rtl="0">
              <a:lnSpc>
                <a:spcPct val="100000"/>
              </a:lnSpc>
              <a:spcBef>
                <a:spcPts val="2133"/>
              </a:spcBef>
              <a:spcAft>
                <a:spcPts val="0"/>
              </a:spcAft>
              <a:buNone/>
              <a:defRPr sz="2400">
                <a:solidFill>
                  <a:schemeClr val="dk1"/>
                </a:solidFill>
              </a:defRPr>
            </a:lvl6pPr>
            <a:lvl7pPr lvl="6" algn="r" rtl="0">
              <a:lnSpc>
                <a:spcPct val="100000"/>
              </a:lnSpc>
              <a:spcBef>
                <a:spcPts val="2133"/>
              </a:spcBef>
              <a:spcAft>
                <a:spcPts val="0"/>
              </a:spcAft>
              <a:buNone/>
              <a:defRPr sz="2400">
                <a:solidFill>
                  <a:schemeClr val="dk1"/>
                </a:solidFill>
              </a:defRPr>
            </a:lvl7pPr>
            <a:lvl8pPr lvl="7" algn="r" rtl="0">
              <a:lnSpc>
                <a:spcPct val="100000"/>
              </a:lnSpc>
              <a:spcBef>
                <a:spcPts val="2133"/>
              </a:spcBef>
              <a:spcAft>
                <a:spcPts val="0"/>
              </a:spcAft>
              <a:buNone/>
              <a:defRPr sz="2400">
                <a:solidFill>
                  <a:schemeClr val="dk1"/>
                </a:solidFill>
              </a:defRPr>
            </a:lvl8pPr>
            <a:lvl9pPr lvl="8" algn="r" rtl="0">
              <a:lnSpc>
                <a:spcPct val="100000"/>
              </a:lnSpc>
              <a:spcBef>
                <a:spcPts val="2133"/>
              </a:spcBef>
              <a:spcAft>
                <a:spcPts val="2133"/>
              </a:spcAft>
              <a:buNone/>
              <a:defRPr sz="2400">
                <a:solidFill>
                  <a:schemeClr val="dk1"/>
                </a:solidFill>
              </a:defRPr>
            </a:lvl9pPr>
          </a:lstStyle>
          <a:p>
            <a:endParaRPr/>
          </a:p>
        </p:txBody>
      </p:sp>
      <p:sp>
        <p:nvSpPr>
          <p:cNvPr id="15" name="Google Shape;15;p3"/>
          <p:cNvSpPr txBox="1">
            <a:spLocks noGrp="1"/>
          </p:cNvSpPr>
          <p:nvPr>
            <p:ph type="title" idx="2" hasCustomPrompt="1"/>
          </p:nvPr>
        </p:nvSpPr>
        <p:spPr>
          <a:xfrm flipH="1">
            <a:off x="8177533" y="1076977"/>
            <a:ext cx="2695200" cy="1386800"/>
          </a:xfrm>
          <a:prstGeom prst="rect">
            <a:avLst/>
          </a:prstGeom>
          <a:noFill/>
        </p:spPr>
        <p:txBody>
          <a:bodyPr spcFirstLastPara="1" wrap="square" lIns="91425" tIns="91425" rIns="91425" bIns="91425" anchor="b" anchorCtr="0">
            <a:noAutofit/>
          </a:bodyPr>
          <a:lstStyle>
            <a:lvl1pPr marR="36575" lvl="0" algn="r" rtl="0">
              <a:spcBef>
                <a:spcPts val="0"/>
              </a:spcBef>
              <a:spcAft>
                <a:spcPts val="0"/>
              </a:spcAft>
              <a:buClr>
                <a:schemeClr val="lt1"/>
              </a:buClr>
              <a:buSzPts val="3600"/>
              <a:buNone/>
              <a:defRPr sz="9333">
                <a:solidFill>
                  <a:schemeClr val="dk2"/>
                </a:solidFill>
              </a:defRPr>
            </a:lvl1pPr>
            <a:lvl2pPr lvl="1"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16384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6"/>
        <p:cNvGrpSpPr/>
        <p:nvPr/>
      </p:nvGrpSpPr>
      <p:grpSpPr>
        <a:xfrm>
          <a:off x="0" y="0"/>
          <a:ext cx="0" cy="0"/>
          <a:chOff x="0" y="0"/>
          <a:chExt cx="0" cy="0"/>
        </a:xfrm>
      </p:grpSpPr>
      <p:sp>
        <p:nvSpPr>
          <p:cNvPr id="17" name="Google Shape;17;p4"/>
          <p:cNvSpPr/>
          <p:nvPr/>
        </p:nvSpPr>
        <p:spPr>
          <a:xfrm>
            <a:off x="955267" y="3429000"/>
            <a:ext cx="10288000" cy="27168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4"/>
          <p:cNvSpPr/>
          <p:nvPr/>
        </p:nvSpPr>
        <p:spPr>
          <a:xfrm>
            <a:off x="3454400" y="719333"/>
            <a:ext cx="7788800" cy="18772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4"/>
          <p:cNvSpPr txBox="1">
            <a:spLocks noGrp="1"/>
          </p:cNvSpPr>
          <p:nvPr>
            <p:ph type="subTitle" idx="1"/>
          </p:nvPr>
        </p:nvSpPr>
        <p:spPr>
          <a:xfrm flipH="1">
            <a:off x="1500100" y="3429000"/>
            <a:ext cx="9166800" cy="218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 name="Google Shape;20;p4"/>
          <p:cNvSpPr txBox="1">
            <a:spLocks noGrp="1"/>
          </p:cNvSpPr>
          <p:nvPr>
            <p:ph type="ctrTitle"/>
          </p:nvPr>
        </p:nvSpPr>
        <p:spPr>
          <a:xfrm>
            <a:off x="4876800" y="719467"/>
            <a:ext cx="6008400" cy="187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60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0569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28"/>
        <p:cNvGrpSpPr/>
        <p:nvPr/>
      </p:nvGrpSpPr>
      <p:grpSpPr>
        <a:xfrm>
          <a:off x="0" y="0"/>
          <a:ext cx="0" cy="0"/>
          <a:chOff x="0" y="0"/>
          <a:chExt cx="0" cy="0"/>
        </a:xfrm>
      </p:grpSpPr>
      <p:sp>
        <p:nvSpPr>
          <p:cNvPr id="29" name="Google Shape;29;p6"/>
          <p:cNvSpPr/>
          <p:nvPr/>
        </p:nvSpPr>
        <p:spPr>
          <a:xfrm>
            <a:off x="951000" y="443563"/>
            <a:ext cx="10290000" cy="748400"/>
          </a:xfrm>
          <a:prstGeom prst="roundRect">
            <a:avLst>
              <a:gd name="adj" fmla="val 50000"/>
            </a:avLst>
          </a:prstGeom>
          <a:solidFill>
            <a:srgbClr val="FFFA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6"/>
          <p:cNvSpPr txBox="1">
            <a:spLocks noGrp="1"/>
          </p:cNvSpPr>
          <p:nvPr>
            <p:ph type="ctrTitle"/>
          </p:nvPr>
        </p:nvSpPr>
        <p:spPr>
          <a:xfrm>
            <a:off x="2324200" y="461096"/>
            <a:ext cx="7544000" cy="73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None/>
              <a:defRPr>
                <a:solidFill>
                  <a:schemeClr val="dk1"/>
                </a:solidFill>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980249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31"/>
        <p:cNvGrpSpPr/>
        <p:nvPr/>
      </p:nvGrpSpPr>
      <p:grpSpPr>
        <a:xfrm>
          <a:off x="0" y="0"/>
          <a:ext cx="0" cy="0"/>
          <a:chOff x="0" y="0"/>
          <a:chExt cx="0" cy="0"/>
        </a:xfrm>
      </p:grpSpPr>
      <p:sp>
        <p:nvSpPr>
          <p:cNvPr id="32" name="Google Shape;32;p7"/>
          <p:cNvSpPr/>
          <p:nvPr/>
        </p:nvSpPr>
        <p:spPr>
          <a:xfrm>
            <a:off x="950900" y="209544"/>
            <a:ext cx="10290000" cy="959553"/>
          </a:xfrm>
          <a:prstGeom prst="roundRect">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7"/>
          <p:cNvSpPr txBox="1">
            <a:spLocks noGrp="1"/>
          </p:cNvSpPr>
          <p:nvPr>
            <p:ph type="ctrTitle"/>
          </p:nvPr>
        </p:nvSpPr>
        <p:spPr>
          <a:xfrm>
            <a:off x="4088000" y="536909"/>
            <a:ext cx="4016000" cy="12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0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34" name="Google Shape;34;p7"/>
          <p:cNvSpPr txBox="1">
            <a:spLocks noGrp="1"/>
          </p:cNvSpPr>
          <p:nvPr>
            <p:ph type="subTitle" idx="1"/>
          </p:nvPr>
        </p:nvSpPr>
        <p:spPr>
          <a:xfrm>
            <a:off x="950900" y="2819857"/>
            <a:ext cx="5570000" cy="3139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239060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rgbClr val="ECF8F5"/>
        </a:solidFill>
        <a:effectLst/>
      </p:bgPr>
    </p:bg>
    <p:spTree>
      <p:nvGrpSpPr>
        <p:cNvPr id="1" name="Shape 90"/>
        <p:cNvGrpSpPr/>
        <p:nvPr/>
      </p:nvGrpSpPr>
      <p:grpSpPr>
        <a:xfrm>
          <a:off x="0" y="0"/>
          <a:ext cx="0" cy="0"/>
          <a:chOff x="0" y="0"/>
          <a:chExt cx="0" cy="0"/>
        </a:xfrm>
      </p:grpSpPr>
      <p:sp>
        <p:nvSpPr>
          <p:cNvPr id="91" name="Google Shape;91;p19"/>
          <p:cNvSpPr/>
          <p:nvPr/>
        </p:nvSpPr>
        <p:spPr>
          <a:xfrm>
            <a:off x="950900" y="719333"/>
            <a:ext cx="10290000" cy="5425600"/>
          </a:xfrm>
          <a:prstGeom prst="roundRect">
            <a:avLst>
              <a:gd name="adj" fmla="val 20244"/>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9"/>
          <p:cNvSpPr txBox="1">
            <a:spLocks noGrp="1"/>
          </p:cNvSpPr>
          <p:nvPr>
            <p:ph type="subTitle" idx="1"/>
          </p:nvPr>
        </p:nvSpPr>
        <p:spPr>
          <a:xfrm>
            <a:off x="1805933" y="4781196"/>
            <a:ext cx="8572400" cy="458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93" name="Google Shape;93;p19"/>
          <p:cNvSpPr txBox="1">
            <a:spLocks noGrp="1"/>
          </p:cNvSpPr>
          <p:nvPr>
            <p:ph type="title" hasCustomPrompt="1"/>
          </p:nvPr>
        </p:nvSpPr>
        <p:spPr>
          <a:xfrm>
            <a:off x="2833333" y="3888127"/>
            <a:ext cx="6517600" cy="1043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64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4" name="Google Shape;94;p19"/>
          <p:cNvSpPr txBox="1">
            <a:spLocks noGrp="1"/>
          </p:cNvSpPr>
          <p:nvPr>
            <p:ph type="subTitle" idx="2"/>
          </p:nvPr>
        </p:nvSpPr>
        <p:spPr>
          <a:xfrm>
            <a:off x="1805933" y="2517465"/>
            <a:ext cx="8572400" cy="458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95" name="Google Shape;95;p19"/>
          <p:cNvSpPr txBox="1">
            <a:spLocks noGrp="1"/>
          </p:cNvSpPr>
          <p:nvPr>
            <p:ph type="title" idx="3" hasCustomPrompt="1"/>
          </p:nvPr>
        </p:nvSpPr>
        <p:spPr>
          <a:xfrm>
            <a:off x="2833333" y="1624268"/>
            <a:ext cx="6517600" cy="1043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64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968558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37421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1">
  <p:cSld name="Background  1 1">
    <p:bg>
      <p:bgPr>
        <a:solidFill>
          <a:schemeClr val="accent1"/>
        </a:solidFill>
        <a:effectLst/>
      </p:bgPr>
    </p:bg>
    <p:spTree>
      <p:nvGrpSpPr>
        <p:cNvPr id="1" name="Shape 116"/>
        <p:cNvGrpSpPr/>
        <p:nvPr/>
      </p:nvGrpSpPr>
      <p:grpSpPr>
        <a:xfrm>
          <a:off x="0" y="0"/>
          <a:ext cx="0" cy="0"/>
          <a:chOff x="0" y="0"/>
          <a:chExt cx="0" cy="0"/>
        </a:xfrm>
      </p:grpSpPr>
    </p:spTree>
    <p:extLst>
      <p:ext uri="{BB962C8B-B14F-4D97-AF65-F5344CB8AC3E}">
        <p14:creationId xmlns:p14="http://schemas.microsoft.com/office/powerpoint/2010/main" val="11419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7"/>
        <p:cNvGrpSpPr/>
        <p:nvPr/>
      </p:nvGrpSpPr>
      <p:grpSpPr>
        <a:xfrm>
          <a:off x="0" y="0"/>
          <a:ext cx="0" cy="0"/>
          <a:chOff x="0" y="0"/>
          <a:chExt cx="0" cy="0"/>
        </a:xfrm>
      </p:grpSpPr>
    </p:spTree>
    <p:extLst>
      <p:ext uri="{BB962C8B-B14F-4D97-AF65-F5344CB8AC3E}">
        <p14:creationId xmlns:p14="http://schemas.microsoft.com/office/powerpoint/2010/main" val="296168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B119-3722-498C-BFBB-BD904B6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60980F-D870-4EB6-89ED-2731EC477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48E20-1965-4E57-AB79-B8844E91CBF2}"/>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5" name="Footer Placeholder 4">
            <a:extLst>
              <a:ext uri="{FF2B5EF4-FFF2-40B4-BE49-F238E27FC236}">
                <a16:creationId xmlns:a16="http://schemas.microsoft.com/office/drawing/2014/main" id="{5C324BFC-A226-4213-A8B1-215789DBA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CFF3F-6A5C-4A0F-80AE-8DF6634E89E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93989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98CE-E885-4C3A-8E6F-8EDC4ED9DC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032B8-CECA-4750-9308-5873CB17309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5FBDF1-0A31-475F-B99D-7A41054D704A}"/>
              </a:ext>
            </a:extLst>
          </p:cNvPr>
          <p:cNvSpPr>
            <a:spLocks noGrp="1"/>
          </p:cNvSpPr>
          <p:nvPr>
            <p:ph type="dt" sz="half" idx="10"/>
          </p:nvPr>
        </p:nvSpPr>
        <p:spPr/>
        <p:txBody>
          <a:bodyPr/>
          <a:lstStyle/>
          <a:p>
            <a:fld id="{8A8C9D24-6848-4136-B3F4-1EE6CA91C77C}" type="datetimeFigureOut">
              <a:rPr lang="en-US" smtClean="0"/>
              <a:t>11/15/2021</a:t>
            </a:fld>
            <a:endParaRPr lang="en-US"/>
          </a:p>
        </p:txBody>
      </p:sp>
      <p:sp>
        <p:nvSpPr>
          <p:cNvPr id="5" name="Footer Placeholder 4">
            <a:extLst>
              <a:ext uri="{FF2B5EF4-FFF2-40B4-BE49-F238E27FC236}">
                <a16:creationId xmlns:a16="http://schemas.microsoft.com/office/drawing/2014/main" id="{025F48FD-1BD9-4D71-A47E-4D80A724E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10411-0495-404E-9006-2C835A055280}"/>
              </a:ext>
            </a:extLst>
          </p:cNvPr>
          <p:cNvSpPr>
            <a:spLocks noGrp="1"/>
          </p:cNvSpPr>
          <p:nvPr>
            <p:ph type="sldNum" sz="quarter" idx="12"/>
          </p:nvPr>
        </p:nvSpPr>
        <p:spPr/>
        <p:txBody>
          <a:bodyPr/>
          <a:lstStyle/>
          <a:p>
            <a:fld id="{2655A8AD-6E10-45BC-BCCB-CD970025E0EA}" type="slidenum">
              <a:rPr lang="en-US" smtClean="0"/>
              <a:t>‹#›</a:t>
            </a:fld>
            <a:endParaRPr lang="en-US"/>
          </a:p>
        </p:txBody>
      </p:sp>
    </p:spTree>
    <p:extLst>
      <p:ext uri="{BB962C8B-B14F-4D97-AF65-F5344CB8AC3E}">
        <p14:creationId xmlns:p14="http://schemas.microsoft.com/office/powerpoint/2010/main" val="3858125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467A32-FC4B-4C7C-A276-139103C6B095}"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577089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958684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67A32-FC4B-4C7C-A276-139103C6B095}"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59248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467A32-FC4B-4C7C-A276-139103C6B095}"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4165703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467A32-FC4B-4C7C-A276-139103C6B095}" type="datetimeFigureOut">
              <a:rPr lang="en-US" smtClean="0"/>
              <a:t>11/15/2021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784027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67A32-FC4B-4C7C-A276-139103C6B095}" type="datetimeFigureOut">
              <a:rPr lang="en-US" smtClean="0"/>
              <a:t>11/15/2021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70019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67A32-FC4B-4C7C-A276-139103C6B095}" type="datetimeFigureOut">
              <a:rPr lang="en-US" smtClean="0"/>
              <a:t>11/15/2021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191131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67A32-FC4B-4C7C-A276-139103C6B095}"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080179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67A32-FC4B-4C7C-A276-139103C6B095}"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71206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1C96-9CBF-4022-9D24-CAE3BAA8A6E7}"/>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4BDC59-1348-4B53-9C3B-83C26059582B}"/>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72A076-B291-4405-9857-4137D1897651}"/>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5" name="Footer Placeholder 4">
            <a:extLst>
              <a:ext uri="{FF2B5EF4-FFF2-40B4-BE49-F238E27FC236}">
                <a16:creationId xmlns:a16="http://schemas.microsoft.com/office/drawing/2014/main" id="{BF1F8E67-1A7C-4093-B3F5-08E8BEDC5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3B094-A45C-4F21-AD75-ED6C1E6652FB}"/>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595557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47012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75255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F9C8-42EA-4960-9F44-16598F26D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8E0CA-3881-4AE3-B3E5-73FA4300A2DA}"/>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094C1-9E56-4C71-BD2D-872D35D71D33}"/>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9B55B-D7BB-4A42-8A55-34B7A083A4CE}"/>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6" name="Footer Placeholder 5">
            <a:extLst>
              <a:ext uri="{FF2B5EF4-FFF2-40B4-BE49-F238E27FC236}">
                <a16:creationId xmlns:a16="http://schemas.microsoft.com/office/drawing/2014/main" id="{7AAD785A-758D-45DD-8877-15CD5F041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E98BB-896B-489C-AFF3-7651B3032530}"/>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800126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6694-36AC-4ADB-8AF9-9A3FFFF46A42}"/>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7AD0E-5B8B-459D-877B-0BD448B5EAF4}"/>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ADC7D-1B7A-4E62-A65C-8DE703CF5C5A}"/>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1D03C-0DAB-40A9-82D2-6BFD9CB8EAA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49F92-2A81-4F40-B2F6-38179C674C91}"/>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89338-54C8-4F37-A683-35E8C7369352}"/>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8" name="Footer Placeholder 7">
            <a:extLst>
              <a:ext uri="{FF2B5EF4-FFF2-40B4-BE49-F238E27FC236}">
                <a16:creationId xmlns:a16="http://schemas.microsoft.com/office/drawing/2014/main" id="{E11DC8DA-5846-496D-BB03-2FE48BD457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5B7DED-38F7-4DA0-96F0-6ECD8D19A199}"/>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79486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C641-D55A-4447-9BB8-7FE74B49E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EFF596-3983-492A-B58D-5242AE08B386}"/>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4" name="Footer Placeholder 3">
            <a:extLst>
              <a:ext uri="{FF2B5EF4-FFF2-40B4-BE49-F238E27FC236}">
                <a16:creationId xmlns:a16="http://schemas.microsoft.com/office/drawing/2014/main" id="{81DB3FFE-7840-4020-90F4-1BD9C9434A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D61FCA-7947-461A-9CA0-14A256B7955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32577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6D5942-FD1D-49E7-BC6F-2FC0441DFFF0}"/>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3" name="Footer Placeholder 2">
            <a:extLst>
              <a:ext uri="{FF2B5EF4-FFF2-40B4-BE49-F238E27FC236}">
                <a16:creationId xmlns:a16="http://schemas.microsoft.com/office/drawing/2014/main" id="{AAA32575-D84D-4CE9-9C5A-776530AFBD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1922CB-6A8D-43AC-B403-40453A4D633B}"/>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90868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CF52-C594-49DD-8D5B-55A96B1E148E}"/>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B52B3-45EF-4130-83AF-3D5F64720CEF}"/>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ECF833-12FE-4FBF-8F05-9A8D0B057921}"/>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57B50-03F6-429B-9C32-E8C6147B28DB}"/>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6" name="Footer Placeholder 5">
            <a:extLst>
              <a:ext uri="{FF2B5EF4-FFF2-40B4-BE49-F238E27FC236}">
                <a16:creationId xmlns:a16="http://schemas.microsoft.com/office/drawing/2014/main" id="{E3CFE3B2-F6A7-4B58-B902-3B5D0B886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F479B-2999-4C66-8706-285A012BA00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134779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2ADCC-90E2-463F-8E4E-74DF080280B0}"/>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8F873F-A2F7-4F6C-B8E3-FA524C93B14C}"/>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F94D9F99-5F18-4A7A-932F-7912BC2B0B43}"/>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C9CE14-E7BE-4D6B-9D33-5E47E6C24635}"/>
              </a:ext>
            </a:extLst>
          </p:cNvPr>
          <p:cNvSpPr>
            <a:spLocks noGrp="1"/>
          </p:cNvSpPr>
          <p:nvPr>
            <p:ph type="dt" sz="half" idx="10"/>
          </p:nvPr>
        </p:nvSpPr>
        <p:spPr/>
        <p:txBody>
          <a:bodyPr/>
          <a:lstStyle/>
          <a:p>
            <a:fld id="{8EA74DAC-DEBA-409E-B689-FA117DE27209}" type="datetimeFigureOut">
              <a:rPr lang="en-US" smtClean="0"/>
              <a:t>11/15/2021</a:t>
            </a:fld>
            <a:endParaRPr lang="en-US"/>
          </a:p>
        </p:txBody>
      </p:sp>
      <p:sp>
        <p:nvSpPr>
          <p:cNvPr id="6" name="Footer Placeholder 5">
            <a:extLst>
              <a:ext uri="{FF2B5EF4-FFF2-40B4-BE49-F238E27FC236}">
                <a16:creationId xmlns:a16="http://schemas.microsoft.com/office/drawing/2014/main" id="{27C4569D-CA82-4AAF-A0DD-32BA2BEE8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05C6C-11F5-45F6-A3CB-9D3E822BB0F6}"/>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79880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A4B85-9B73-4DDD-B280-5995255ADD5A}"/>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49229C-40E5-4EA5-AA62-FA90EAF205E8}"/>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BA198-D9E9-4E9C-A74D-F5BD1D04CE8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74DAC-DEBA-409E-B689-FA117DE27209}" type="datetimeFigureOut">
              <a:rPr lang="en-US" smtClean="0"/>
              <a:t>11/15/2021</a:t>
            </a:fld>
            <a:endParaRPr lang="en-US"/>
          </a:p>
        </p:txBody>
      </p:sp>
      <p:sp>
        <p:nvSpPr>
          <p:cNvPr id="5" name="Footer Placeholder 4">
            <a:extLst>
              <a:ext uri="{FF2B5EF4-FFF2-40B4-BE49-F238E27FC236}">
                <a16:creationId xmlns:a16="http://schemas.microsoft.com/office/drawing/2014/main" id="{0DB56EA3-13A9-4304-B61F-91E882AD4643}"/>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B33ABC-3E52-4CB7-BBE3-BF8118A2D4F3}"/>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CC103-3D45-4599-AAAB-27CF2D3541A2}" type="slidenum">
              <a:rPr lang="en-US" smtClean="0"/>
              <a:t>‹#›</a:t>
            </a:fld>
            <a:endParaRPr lang="en-US"/>
          </a:p>
        </p:txBody>
      </p:sp>
    </p:spTree>
    <p:extLst>
      <p:ext uri="{BB962C8B-B14F-4D97-AF65-F5344CB8AC3E}">
        <p14:creationId xmlns:p14="http://schemas.microsoft.com/office/powerpoint/2010/main" val="441462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CF8F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1277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1pPr>
            <a:lvl2pPr lvl="1">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2pPr>
            <a:lvl3pPr lvl="2">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3pPr>
            <a:lvl4pPr lvl="3">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4pPr>
            <a:lvl5pPr lvl="4">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5pPr>
            <a:lvl6pPr lvl="5">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6pPr>
            <a:lvl7pPr lvl="6">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7pPr>
            <a:lvl8pPr lvl="7">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8pPr>
            <a:lvl9pPr lvl="8">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20124D"/>
              </a:buClr>
              <a:buSzPts val="1400"/>
              <a:buFont typeface="Abel"/>
              <a:buChar char="●"/>
              <a:defRPr>
                <a:solidFill>
                  <a:srgbClr val="20124D"/>
                </a:solidFill>
                <a:latin typeface="Abel"/>
                <a:ea typeface="Abel"/>
                <a:cs typeface="Abel"/>
                <a:sym typeface="Abel"/>
              </a:defRPr>
            </a:lvl1pPr>
            <a:lvl2pPr marL="914400" lvl="1"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2pPr>
            <a:lvl3pPr marL="1371600" lvl="2"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3pPr>
            <a:lvl4pPr marL="1828800" lvl="3"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4pPr>
            <a:lvl5pPr marL="2286000" lvl="4"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5pPr>
            <a:lvl6pPr marL="2743200" lvl="5"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6pPr>
            <a:lvl7pPr marL="3200400" lvl="6"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7pPr>
            <a:lvl8pPr marL="3657600" lvl="7"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8pPr>
            <a:lvl9pPr marL="4114800" lvl="8" indent="-317500">
              <a:lnSpc>
                <a:spcPct val="115000"/>
              </a:lnSpc>
              <a:spcBef>
                <a:spcPts val="1600"/>
              </a:spcBef>
              <a:spcAft>
                <a:spcPts val="1600"/>
              </a:spcAft>
              <a:buClr>
                <a:srgbClr val="20124D"/>
              </a:buClr>
              <a:buSzPts val="1400"/>
              <a:buFont typeface="Abel"/>
              <a:buChar char="■"/>
              <a:defRPr>
                <a:solidFill>
                  <a:srgbClr val="20124D"/>
                </a:solidFill>
                <a:latin typeface="Abel"/>
                <a:ea typeface="Abel"/>
                <a:cs typeface="Abel"/>
                <a:sym typeface="Abel"/>
              </a:defRPr>
            </a:lvl9pPr>
          </a:lstStyle>
          <a:p>
            <a:endParaRPr/>
          </a:p>
        </p:txBody>
      </p:sp>
    </p:spTree>
    <p:extLst>
      <p:ext uri="{BB962C8B-B14F-4D97-AF65-F5344CB8AC3E}">
        <p14:creationId xmlns:p14="http://schemas.microsoft.com/office/powerpoint/2010/main" val="384555251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67A32-FC4B-4C7C-A276-139103C6B095}" type="datetimeFigureOut">
              <a:rPr lang="en-US" smtClean="0"/>
              <a:t>11/15/2021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48344-CA65-4764-9018-5267A3C0F046}" type="slidenum">
              <a:rPr lang="en-US" smtClean="0"/>
              <a:t>‹#›</a:t>
            </a:fld>
            <a:endParaRPr lang="en-US"/>
          </a:p>
        </p:txBody>
      </p:sp>
    </p:spTree>
    <p:extLst>
      <p:ext uri="{BB962C8B-B14F-4D97-AF65-F5344CB8AC3E}">
        <p14:creationId xmlns:p14="http://schemas.microsoft.com/office/powerpoint/2010/main" val="29000543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4.jpeg"/><Relationship Id="rId7" Type="http://schemas.openxmlformats.org/officeDocument/2006/relationships/image" Target="../media/image4.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image" Target="../media/image13.jpeg"/><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9.png"/><Relationship Id="rId5" Type="http://schemas.openxmlformats.org/officeDocument/2006/relationships/image" Target="../media/image16.jpe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5.jpeg"/><Relationship Id="rId9" Type="http://schemas.openxmlformats.org/officeDocument/2006/relationships/image" Target="../media/image17.png"/><Relationship Id="rId14"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5.svg"/><Relationship Id="rId7" Type="http://schemas.openxmlformats.org/officeDocument/2006/relationships/image" Target="../media/image16.jpeg"/><Relationship Id="rId12"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8.gif"/><Relationship Id="rId5" Type="http://schemas.openxmlformats.org/officeDocument/2006/relationships/image" Target="../media/image14.jpeg"/><Relationship Id="rId15" Type="http://schemas.openxmlformats.org/officeDocument/2006/relationships/image" Target="../media/image24.svg"/><Relationship Id="rId10" Type="http://schemas.openxmlformats.org/officeDocument/2006/relationships/image" Target="../media/image27.gif"/><Relationship Id="rId4" Type="http://schemas.openxmlformats.org/officeDocument/2006/relationships/image" Target="../media/image13.jpeg"/><Relationship Id="rId9" Type="http://schemas.openxmlformats.org/officeDocument/2006/relationships/image" Target="../media/image26.sv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GIF"/><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GIF"/><Relationship Id="rId10" Type="http://schemas.openxmlformats.org/officeDocument/2006/relationships/image" Target="../media/image39.png"/><Relationship Id="rId4" Type="http://schemas.openxmlformats.org/officeDocument/2006/relationships/image" Target="../media/image33.GIF"/><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20.xml"/><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slide" Target="slide18.xml"/><Relationship Id="rId10" Type="http://schemas.openxmlformats.org/officeDocument/2006/relationships/slide" Target="slide24.xml"/><Relationship Id="rId4" Type="http://schemas.openxmlformats.org/officeDocument/2006/relationships/image" Target="../media/image41.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20.xml"/><Relationship Id="rId7"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slide" Target="slide18.xml"/><Relationship Id="rId10" Type="http://schemas.openxmlformats.org/officeDocument/2006/relationships/slide" Target="slide24.xml"/><Relationship Id="rId4" Type="http://schemas.openxmlformats.org/officeDocument/2006/relationships/image" Target="../media/image41.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slide" Target="slide16.xml"/><Relationship Id="rId2"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50.GIF"/><Relationship Id="rId5" Type="http://schemas.openxmlformats.org/officeDocument/2006/relationships/image" Target="../media/image49.GI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20.xml"/><Relationship Id="rId7"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slide" Target="slide18.xml"/><Relationship Id="rId10" Type="http://schemas.openxmlformats.org/officeDocument/2006/relationships/slide" Target="slide24.xml"/><Relationship Id="rId4" Type="http://schemas.openxmlformats.org/officeDocument/2006/relationships/image" Target="../media/image41.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slide" Target="slide16.xml"/><Relationship Id="rId2"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50.GIF"/><Relationship Id="rId5" Type="http://schemas.openxmlformats.org/officeDocument/2006/relationships/image" Target="../media/image49.GIF"/><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 Target="slide18.xml"/><Relationship Id="rId7" Type="http://schemas.openxmlformats.org/officeDocument/2006/relationships/slide" Target="slide24.xml"/><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slide" Target="slide20.xml"/><Relationship Id="rId4" Type="http://schemas.openxmlformats.org/officeDocument/2006/relationships/image" Target="../media/image42.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slide" Target="slide16.xml"/><Relationship Id="rId2"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50.GIF"/><Relationship Id="rId5" Type="http://schemas.openxmlformats.org/officeDocument/2006/relationships/image" Target="../media/image49.GIF"/><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slide" Target="slide20.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slide" Target="slide16.xml"/><Relationship Id="rId2"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50.GIF"/><Relationship Id="rId5" Type="http://schemas.openxmlformats.org/officeDocument/2006/relationships/image" Target="../media/image49.GIF"/><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2.GIF"/><Relationship Id="rId7"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51.png"/><Relationship Id="rId11" Type="http://schemas.openxmlformats.org/officeDocument/2006/relationships/image" Target="../media/image39.png"/><Relationship Id="rId5" Type="http://schemas.openxmlformats.org/officeDocument/2006/relationships/slide" Target="slide26.xml"/><Relationship Id="rId10" Type="http://schemas.openxmlformats.org/officeDocument/2006/relationships/image" Target="../media/image38.png"/><Relationship Id="rId4" Type="http://schemas.openxmlformats.org/officeDocument/2006/relationships/image" Target="../media/image53.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5.sv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wma"/><Relationship Id="rId7" Type="http://schemas.openxmlformats.org/officeDocument/2006/relationships/image" Target="../media/image9.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3.wma"/></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wma"/><Relationship Id="rId7" Type="http://schemas.openxmlformats.org/officeDocument/2006/relationships/image" Target="../media/image9.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3.wma"/></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wma"/><Relationship Id="rId7" Type="http://schemas.openxmlformats.org/officeDocument/2006/relationships/image" Target="../media/image9.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3.wma"/></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F663DA-B091-4DC1-882F-1434D35F94D0}"/>
              </a:ext>
            </a:extLst>
          </p:cNvPr>
          <p:cNvSpPr txBox="1"/>
          <p:nvPr/>
        </p:nvSpPr>
        <p:spPr>
          <a:xfrm>
            <a:off x="5814675" y="415588"/>
            <a:ext cx="5628464" cy="1200329"/>
          </a:xfrm>
          <a:prstGeom prst="rect">
            <a:avLst/>
          </a:prstGeom>
          <a:noFill/>
        </p:spPr>
        <p:txBody>
          <a:bodyPr wrap="none" rtlCol="0">
            <a:spAutoFit/>
          </a:bodyPr>
          <a:lstStyle/>
          <a:p>
            <a:pPr algn="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Chào</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mừng</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con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đến</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với</a:t>
            </a:r>
            <a:endPar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a:p>
            <a:pPr algn="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môn</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Đạo</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đức</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lớp</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3</a:t>
            </a:r>
          </a:p>
        </p:txBody>
      </p:sp>
      <p:sp>
        <p:nvSpPr>
          <p:cNvPr id="7" name="TextBox 6">
            <a:extLst>
              <a:ext uri="{FF2B5EF4-FFF2-40B4-BE49-F238E27FC236}">
                <a16:creationId xmlns:a16="http://schemas.microsoft.com/office/drawing/2014/main" id="{3A47952A-5C82-426D-B8A1-28367B209435}"/>
              </a:ext>
            </a:extLst>
          </p:cNvPr>
          <p:cNvSpPr txBox="1"/>
          <p:nvPr/>
        </p:nvSpPr>
        <p:spPr>
          <a:xfrm>
            <a:off x="300037" y="2659350"/>
            <a:ext cx="3134191" cy="523220"/>
          </a:xfrm>
          <a:prstGeom prst="rect">
            <a:avLst/>
          </a:prstGeom>
          <a:noFill/>
        </p:spPr>
        <p:txBody>
          <a:bodyPr wrap="square" rtlCol="0">
            <a:spAutoFit/>
          </a:bodyPr>
          <a:lstStyle/>
          <a:p>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Tuần</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11 –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51EFFA6D-34D5-4299-B3D5-A7800AC7A7C0}"/>
              </a:ext>
            </a:extLst>
          </p:cNvPr>
          <p:cNvSpPr/>
          <p:nvPr/>
        </p:nvSpPr>
        <p:spPr>
          <a:xfrm>
            <a:off x="412254" y="3383281"/>
            <a:ext cx="1292482" cy="81330"/>
          </a:xfrm>
          <a:prstGeom prst="rect">
            <a:avLst/>
          </a:prstGeom>
          <a:solidFill>
            <a:srgbClr val="368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060B954-6EF8-426A-ACFE-0D54D1A7F7CC}"/>
              </a:ext>
            </a:extLst>
          </p:cNvPr>
          <p:cNvSpPr txBox="1"/>
          <p:nvPr/>
        </p:nvSpPr>
        <p:spPr>
          <a:xfrm>
            <a:off x="412255" y="4147113"/>
            <a:ext cx="5683746" cy="1754326"/>
          </a:xfrm>
          <a:prstGeom prst="rect">
            <a:avLst/>
          </a:prstGeom>
          <a:noFill/>
        </p:spPr>
        <p:txBody>
          <a:bodyPr wrap="square" rtlCol="0">
            <a:spAutoFit/>
          </a:bodyPr>
          <a:lstStyle/>
          <a:p>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Chia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sẻ</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vui</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buồn</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cùng</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bạn</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tiết</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2)</a:t>
            </a:r>
          </a:p>
        </p:txBody>
      </p:sp>
      <p:pic>
        <p:nvPicPr>
          <p:cNvPr id="6" name="Picture 5">
            <a:extLst>
              <a:ext uri="{FF2B5EF4-FFF2-40B4-BE49-F238E27FC236}">
                <a16:creationId xmlns:a16="http://schemas.microsoft.com/office/drawing/2014/main" id="{09712D5B-29FD-4A82-8F0E-16A25F30C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9040" y="2710887"/>
            <a:ext cx="5821680" cy="4366260"/>
          </a:xfrm>
          <a:prstGeom prst="rect">
            <a:avLst/>
          </a:prstGeom>
        </p:spPr>
      </p:pic>
    </p:spTree>
    <p:extLst>
      <p:ext uri="{BB962C8B-B14F-4D97-AF65-F5344CB8AC3E}">
        <p14:creationId xmlns:p14="http://schemas.microsoft.com/office/powerpoint/2010/main" val="34632883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94000" fill="hold" grpId="0"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1254" y="-54874"/>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92471EB9-7E1B-4C80-A09B-E3C2733569F8}"/>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a:off x="4549141" y="54874"/>
            <a:ext cx="7642859" cy="58293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grpSp>
        <p:nvGrpSpPr>
          <p:cNvPr id="19" name="Group 18"/>
          <p:cNvGrpSpPr/>
          <p:nvPr/>
        </p:nvGrpSpPr>
        <p:grpSpPr>
          <a:xfrm>
            <a:off x="540983" y="1252709"/>
            <a:ext cx="11376626" cy="2287540"/>
            <a:chOff x="285287" y="889696"/>
            <a:chExt cx="5219681" cy="5360244"/>
          </a:xfrm>
        </p:grpSpPr>
        <p:sp>
          <p:nvSpPr>
            <p:cNvPr id="20" name="Rectangle: Rounded Corners 12">
              <a:extLst>
                <a:ext uri="{FF2B5EF4-FFF2-40B4-BE49-F238E27FC236}">
                  <a16:creationId xmlns:a16="http://schemas.microsoft.com/office/drawing/2014/main" id="{B6939EA9-428F-4F65-B344-81ED54945B59}"/>
                </a:ext>
              </a:extLst>
            </p:cNvPr>
            <p:cNvSpPr/>
            <p:nvPr/>
          </p:nvSpPr>
          <p:spPr>
            <a:xfrm>
              <a:off x="285287" y="889696"/>
              <a:ext cx="5219681" cy="5360244"/>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2EF2B9B-ADF1-4D1F-BA9B-C9C55E2CCF4F}"/>
                </a:ext>
              </a:extLst>
            </p:cNvPr>
            <p:cNvSpPr txBox="1"/>
            <p:nvPr/>
          </p:nvSpPr>
          <p:spPr>
            <a:xfrm>
              <a:off x="491110" y="1736529"/>
              <a:ext cx="4808034" cy="1168485"/>
            </a:xfrm>
            <a:prstGeom prst="rect">
              <a:avLst/>
            </a:prstGeom>
            <a:noFill/>
          </p:spPr>
          <p:txBody>
            <a:bodyPr wrap="square" rtlCol="0">
              <a:spAutoFit/>
            </a:bodyPr>
            <a:lstStyle/>
            <a:p>
              <a:pPr>
                <a:lnSpc>
                  <a:spcPct val="150000"/>
                </a:lnSpc>
              </a:pPr>
              <a:r>
                <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1. Thế nào là biết chia sẻ vui buồn cùng bạn?</a:t>
              </a:r>
            </a:p>
          </p:txBody>
        </p:sp>
        <p:sp>
          <p:nvSpPr>
            <p:cNvPr id="13" name="TextBox 12">
              <a:extLst>
                <a:ext uri="{FF2B5EF4-FFF2-40B4-BE49-F238E27FC236}">
                  <a16:creationId xmlns:a16="http://schemas.microsoft.com/office/drawing/2014/main" id="{D1891934-B14F-4CA2-8135-6EBBD5B30B1D}"/>
                </a:ext>
              </a:extLst>
            </p:cNvPr>
            <p:cNvSpPr txBox="1"/>
            <p:nvPr/>
          </p:nvSpPr>
          <p:spPr>
            <a:xfrm>
              <a:off x="498965" y="2829653"/>
              <a:ext cx="4808034" cy="1168485"/>
            </a:xfrm>
            <a:prstGeom prst="rect">
              <a:avLst/>
            </a:prstGeom>
            <a:noFill/>
          </p:spPr>
          <p:txBody>
            <a:bodyPr wrap="square" rtlCol="0">
              <a:spAutoFit/>
            </a:bodyPr>
            <a:lstStyle/>
            <a:p>
              <a:pPr>
                <a:lnSpc>
                  <a:spcPct val="150000"/>
                </a:lnSpc>
              </a:pPr>
              <a:endPar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6B88CF3-6352-41C7-BA1F-BBD868F0AABB}"/>
                </a:ext>
              </a:extLst>
            </p:cNvPr>
            <p:cNvSpPr txBox="1"/>
            <p:nvPr/>
          </p:nvSpPr>
          <p:spPr>
            <a:xfrm>
              <a:off x="491110" y="2867335"/>
              <a:ext cx="4808034" cy="2250274"/>
            </a:xfrm>
            <a:prstGeom prst="rect">
              <a:avLst/>
            </a:prstGeom>
            <a:noFill/>
          </p:spPr>
          <p:txBody>
            <a:bodyPr wrap="square" rtlCol="0">
              <a:spAutoFit/>
            </a:bodyPr>
            <a:lstStyle/>
            <a:p>
              <a:pPr>
                <a:lnSpc>
                  <a:spcPct val="150000"/>
                </a:lnSpc>
              </a:pP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Khi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bè</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chuyện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vui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buồn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em</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cần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chia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sẻ</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cùng</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để</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niềm</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vui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nhân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lên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nỗi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buồn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vơi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Mọi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trẻ</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em</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đều</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quyền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đối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xử</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bình</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đẳng</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endParaRPr lang="vi-VN"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FAF57F11-C135-47DE-97C0-5242DDE7FD33}"/>
              </a:ext>
            </a:extLst>
          </p:cNvPr>
          <p:cNvSpPr txBox="1"/>
          <p:nvPr/>
        </p:nvSpPr>
        <p:spPr>
          <a:xfrm>
            <a:off x="540983" y="278815"/>
            <a:ext cx="2708602" cy="584775"/>
          </a:xfrm>
          <a:prstGeom prst="rect">
            <a:avLst/>
          </a:prstGeom>
          <a:solidFill>
            <a:srgbClr val="2D7570"/>
          </a:solidFill>
        </p:spPr>
        <p:txBody>
          <a:bodyPr wrap="square" rtlCol="0">
            <a:spAutoFit/>
          </a:bodyPr>
          <a:lstStyle/>
          <a:p>
            <a:r>
              <a:rPr lang="en-US" sz="3200" b="1" dirty="0" err="1">
                <a:solidFill>
                  <a:srgbClr val="FFFFFF"/>
                </a:solidFill>
                <a:latin typeface="Tahoma" panose="020B0604030504040204" pitchFamily="34" charset="0"/>
                <a:ea typeface="Tahoma" panose="020B0604030504040204" pitchFamily="34" charset="0"/>
                <a:cs typeface="Tahoma" panose="020B0604030504040204" pitchFamily="34" charset="0"/>
              </a:rPr>
              <a:t>Kết</a:t>
            </a:r>
            <a:r>
              <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FFFF"/>
                </a:solidFill>
                <a:latin typeface="Tahoma" panose="020B0604030504040204" pitchFamily="34" charset="0"/>
                <a:ea typeface="Tahoma" panose="020B0604030504040204" pitchFamily="34" charset="0"/>
                <a:cs typeface="Tahoma" panose="020B0604030504040204" pitchFamily="34" charset="0"/>
              </a:rPr>
              <a:t>luận</a:t>
            </a:r>
            <a:endPar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2664AE4-D1FD-4B1C-A48F-47CFCB255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 y="4487734"/>
            <a:ext cx="4212937" cy="2370265"/>
          </a:xfrm>
          <a:prstGeom prst="rect">
            <a:avLst/>
          </a:prstGeom>
        </p:spPr>
      </p:pic>
      <p:grpSp>
        <p:nvGrpSpPr>
          <p:cNvPr id="15" name="Group 14">
            <a:extLst>
              <a:ext uri="{FF2B5EF4-FFF2-40B4-BE49-F238E27FC236}">
                <a16:creationId xmlns:a16="http://schemas.microsoft.com/office/drawing/2014/main" id="{3AE20D4C-6497-4F9E-87D0-ADE4E53D4BFF}"/>
              </a:ext>
            </a:extLst>
          </p:cNvPr>
          <p:cNvGrpSpPr/>
          <p:nvPr/>
        </p:nvGrpSpPr>
        <p:grpSpPr>
          <a:xfrm>
            <a:off x="4004272" y="3929197"/>
            <a:ext cx="7947078" cy="1925263"/>
            <a:chOff x="285287" y="889696"/>
            <a:chExt cx="5219681" cy="3256520"/>
          </a:xfrm>
        </p:grpSpPr>
        <p:sp>
          <p:nvSpPr>
            <p:cNvPr id="16" name="Rectangle: Rounded Corners 12">
              <a:extLst>
                <a:ext uri="{FF2B5EF4-FFF2-40B4-BE49-F238E27FC236}">
                  <a16:creationId xmlns:a16="http://schemas.microsoft.com/office/drawing/2014/main" id="{53E7E329-F13E-4072-BFB3-10F988B587C1}"/>
                </a:ext>
              </a:extLst>
            </p:cNvPr>
            <p:cNvSpPr/>
            <p:nvPr/>
          </p:nvSpPr>
          <p:spPr>
            <a:xfrm>
              <a:off x="285287" y="889696"/>
              <a:ext cx="5219681" cy="3256520"/>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B826BB-AE6A-4A7F-AFEF-011545C2464A}"/>
                </a:ext>
              </a:extLst>
            </p:cNvPr>
            <p:cNvSpPr txBox="1"/>
            <p:nvPr/>
          </p:nvSpPr>
          <p:spPr>
            <a:xfrm>
              <a:off x="413668" y="1201782"/>
              <a:ext cx="4808034" cy="843472"/>
            </a:xfrm>
            <a:prstGeom prst="rect">
              <a:avLst/>
            </a:prstGeom>
            <a:noFill/>
          </p:spPr>
          <p:txBody>
            <a:bodyPr wrap="square" rtlCol="0">
              <a:spAutoFit/>
            </a:bodyPr>
            <a:lstStyle/>
            <a:p>
              <a:pPr>
                <a:lnSpc>
                  <a:spcPct val="150000"/>
                </a:lnSpc>
              </a:pPr>
              <a:r>
                <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2. Chia sẻ vui buồn cùng bạn sẽ giúp em điều gì?</a:t>
              </a:r>
            </a:p>
          </p:txBody>
        </p:sp>
        <p:sp>
          <p:nvSpPr>
            <p:cNvPr id="18" name="TextBox 17">
              <a:extLst>
                <a:ext uri="{FF2B5EF4-FFF2-40B4-BE49-F238E27FC236}">
                  <a16:creationId xmlns:a16="http://schemas.microsoft.com/office/drawing/2014/main" id="{3F203E54-7EE4-4C6F-AEC0-37F8B82ACD4B}"/>
                </a:ext>
              </a:extLst>
            </p:cNvPr>
            <p:cNvSpPr txBox="1"/>
            <p:nvPr/>
          </p:nvSpPr>
          <p:spPr>
            <a:xfrm>
              <a:off x="498965" y="2829653"/>
              <a:ext cx="4808034" cy="1168485"/>
            </a:xfrm>
            <a:prstGeom prst="rect">
              <a:avLst/>
            </a:prstGeom>
            <a:noFill/>
          </p:spPr>
          <p:txBody>
            <a:bodyPr wrap="square" rtlCol="0">
              <a:spAutoFit/>
            </a:bodyPr>
            <a:lstStyle/>
            <a:p>
              <a:pPr>
                <a:lnSpc>
                  <a:spcPct val="150000"/>
                </a:lnSpc>
              </a:pPr>
              <a:endPar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98E363AB-62E6-465D-BD0B-C1280330A0AF}"/>
                </a:ext>
              </a:extLst>
            </p:cNvPr>
            <p:cNvSpPr txBox="1"/>
            <p:nvPr/>
          </p:nvSpPr>
          <p:spPr>
            <a:xfrm>
              <a:off x="424913" y="2088865"/>
              <a:ext cx="4808034" cy="1624364"/>
            </a:xfrm>
            <a:prstGeom prst="rect">
              <a:avLst/>
            </a:prstGeom>
            <a:noFill/>
          </p:spPr>
          <p:txBody>
            <a:bodyPr wrap="square" rtlCol="0">
              <a:spAutoFit/>
            </a:bodyPr>
            <a:lstStyle/>
            <a:p>
              <a:pPr>
                <a:lnSpc>
                  <a:spcPct val="150000"/>
                </a:lnSpc>
              </a:pP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Niềm</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vui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nhân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lên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nỗi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buồn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sẽ</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vơi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cảm</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chia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sẻ</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vi-VN"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24950023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1+#ppt_w/2"/>
                                          </p:val>
                                        </p:tav>
                                        <p:tav tm="100000">
                                          <p:val>
                                            <p:strVal val="#ppt_x"/>
                                          </p:val>
                                        </p:tav>
                                      </p:tavLst>
                                    </p:anim>
                                    <p:anim calcmode="lin" valueType="num">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250" fill="hold"/>
                                        <p:tgtEl>
                                          <p:spTgt spid="15"/>
                                        </p:tgtEl>
                                        <p:attrNameLst>
                                          <p:attrName>ppt_x</p:attrName>
                                        </p:attrNameLst>
                                      </p:cBhvr>
                                      <p:tavLst>
                                        <p:tav tm="0">
                                          <p:val>
                                            <p:strVal val="1+#ppt_w/2"/>
                                          </p:val>
                                        </p:tav>
                                        <p:tav tm="100000">
                                          <p:val>
                                            <p:strVal val="#ppt_x"/>
                                          </p:val>
                                        </p:tav>
                                      </p:tavLst>
                                    </p:anim>
                                    <p:anim calcmode="lin" valueType="num">
                                      <p:cBhvr additive="base">
                                        <p:cTn id="1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242559" y="3909713"/>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503290" y="2185221"/>
            <a:ext cx="6325771" cy="1107996"/>
          </a:xfrm>
          <a:prstGeom prst="rect">
            <a:avLst/>
          </a:prstGeom>
          <a:noFill/>
        </p:spPr>
        <p:txBody>
          <a:bodyPr wrap="non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Liên</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hệ</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bản</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thân</a:t>
            </a:r>
            <a:endParaRPr lang="en-US" sz="66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9499659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0">
            <a:extLst>
              <a:ext uri="{FF2B5EF4-FFF2-40B4-BE49-F238E27FC236}">
                <a16:creationId xmlns:a16="http://schemas.microsoft.com/office/drawing/2014/main" id="{6E7D29D7-04C5-4F55-88FF-2D460E578405}"/>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1254" y="0"/>
            <a:ext cx="3205815" cy="2445113"/>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a:off x="8643937" y="-15833"/>
            <a:ext cx="3548063" cy="270615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3282719" y="261443"/>
            <a:ext cx="5626562" cy="707886"/>
          </a:xfrm>
          <a:prstGeom prst="rect">
            <a:avLst/>
          </a:prstGeom>
          <a:solidFill>
            <a:srgbClr val="706AAC"/>
          </a:solidFill>
        </p:spPr>
        <p:txBody>
          <a:bodyPr wrap="square" rtlCol="0">
            <a:spAutoFit/>
          </a:bodyPr>
          <a:lstStyle/>
          <a:p>
            <a:pPr algn="ctr"/>
            <a:r>
              <a:rPr lang="en-US" sz="4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Trò</a:t>
            </a:r>
            <a:r>
              <a:rPr lang="en-US"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chơi</a:t>
            </a:r>
            <a:r>
              <a:rPr lang="en-US"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Phóng</a:t>
            </a:r>
            <a:r>
              <a:rPr lang="en-US"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162879"/>
            <a:ext cx="3810000" cy="3810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258984">
            <a:off x="4163638" y="5140954"/>
            <a:ext cx="1546742" cy="1430737"/>
          </a:xfrm>
          <a:prstGeom prst="rect">
            <a:avLst/>
          </a:prstGeom>
        </p:spPr>
      </p:pic>
      <p:pic>
        <p:nvPicPr>
          <p:cNvPr id="16" name="Graphic 15">
            <a:extLst>
              <a:ext uri="{FF2B5EF4-FFF2-40B4-BE49-F238E27FC236}">
                <a16:creationId xmlns:a16="http://schemas.microsoft.com/office/drawing/2014/main" id="{ED2E42E0-64BA-4ABE-9F0B-2D9822B90DE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28193" y="4162435"/>
            <a:ext cx="2011550" cy="3089741"/>
          </a:xfrm>
          <a:prstGeom prst="rect">
            <a:avLst/>
          </a:prstGeom>
        </p:spPr>
      </p:pic>
      <p:pic>
        <p:nvPicPr>
          <p:cNvPr id="17" name="Graphic 6">
            <a:extLst>
              <a:ext uri="{FF2B5EF4-FFF2-40B4-BE49-F238E27FC236}">
                <a16:creationId xmlns:a16="http://schemas.microsoft.com/office/drawing/2014/main" id="{F70A4743-7C31-4B8F-A2FB-89A6DC35924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39903" y="3878071"/>
            <a:ext cx="2771754" cy="3493394"/>
          </a:xfrm>
          <a:prstGeom prst="rect">
            <a:avLst/>
          </a:prstGeom>
        </p:spPr>
      </p:pic>
      <p:sp>
        <p:nvSpPr>
          <p:cNvPr id="18" name="TextBox 17">
            <a:extLst>
              <a:ext uri="{FF2B5EF4-FFF2-40B4-BE49-F238E27FC236}">
                <a16:creationId xmlns:a16="http://schemas.microsoft.com/office/drawing/2014/main" id="{FF134C4C-938F-4C59-93EC-B8AC6B9DAEE1}"/>
              </a:ext>
            </a:extLst>
          </p:cNvPr>
          <p:cNvSpPr txBox="1"/>
          <p:nvPr/>
        </p:nvSpPr>
        <p:spPr>
          <a:xfrm>
            <a:off x="2121444" y="1874446"/>
            <a:ext cx="7585610" cy="954107"/>
          </a:xfrm>
          <a:prstGeom prst="rect">
            <a:avLst/>
          </a:prstGeom>
          <a:noFill/>
        </p:spPr>
        <p:txBody>
          <a:bodyPr wrap="square" rtlCol="0">
            <a:spAutoFit/>
          </a:bodyPr>
          <a:lstStyle/>
          <a:p>
            <a:pPr algn="ct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H</a:t>
            </a:r>
            <a:r>
              <a:rPr lang="vi-VN"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ãy</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thực</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hiện</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trò</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chơi</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phóng</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bằng</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cách</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đến</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chủ</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đề</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a:t>
            </a:r>
            <a:endParaRPr lang="vi-VN"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332704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2" presetClass="entr" presetSubtype="2" decel="9400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1+#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3424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4782328-4742-4926-B643-F5EC1C03DB14}"/>
              </a:ext>
            </a:extLst>
          </p:cNvPr>
          <p:cNvSpPr txBox="1"/>
          <p:nvPr/>
        </p:nvSpPr>
        <p:spPr>
          <a:xfrm>
            <a:off x="1054384" y="3354424"/>
            <a:ext cx="4421530" cy="783193"/>
          </a:xfrm>
          <a:prstGeom prst="wedgeRoundRectCallout">
            <a:avLst>
              <a:gd name="adj1" fmla="val 57350"/>
              <a:gd name="adj2" fmla="val 9353"/>
              <a:gd name="adj3" fmla="val 16667"/>
            </a:avLst>
          </a:prstGeom>
          <a:solidFill>
            <a:srgbClr val="FFBF86"/>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 </a:t>
            </a:r>
            <a:r>
              <a:rPr lang="en-US" sz="2000" dirty="0" err="1">
                <a:solidFill>
                  <a:srgbClr val="404040"/>
                </a:solidFill>
                <a:latin typeface="Times New Roman" panose="02020603050405020304" pitchFamily="18" charset="0"/>
                <a:cs typeface="Times New Roman" panose="02020603050405020304" pitchFamily="18" charset="0"/>
              </a:rPr>
              <a:t>Mình</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sẽ</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chúc</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mừng</a:t>
            </a:r>
            <a:r>
              <a:rPr lang="en-US" sz="2000" dirty="0">
                <a:solidFill>
                  <a:srgbClr val="404040"/>
                </a:solidFill>
                <a:latin typeface="Times New Roman" panose="02020603050405020304" pitchFamily="18" charset="0"/>
                <a:cs typeface="Times New Roman" panose="02020603050405020304" pitchFamily="18" charset="0"/>
              </a:rPr>
              <a:t>, chia </a:t>
            </a:r>
            <a:r>
              <a:rPr lang="en-US" sz="2000" dirty="0" err="1">
                <a:solidFill>
                  <a:srgbClr val="404040"/>
                </a:solidFill>
                <a:latin typeface="Times New Roman" panose="02020603050405020304" pitchFamily="18" charset="0"/>
                <a:cs typeface="Times New Roman" panose="02020603050405020304" pitchFamily="18" charset="0"/>
              </a:rPr>
              <a:t>vui</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với</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bạn</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khi</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có</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niềm</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vui</a:t>
            </a:r>
            <a:r>
              <a:rPr lang="en-US" sz="2000" dirty="0">
                <a:solidFill>
                  <a:srgbClr val="404040"/>
                </a:solidFill>
                <a:latin typeface="Times New Roman" panose="02020603050405020304" pitchFamily="18" charset="0"/>
                <a:cs typeface="Times New Roman" panose="02020603050405020304" pitchFamily="18" charset="0"/>
              </a:rPr>
              <a:t>.</a:t>
            </a:r>
            <a:endParaRPr lang="en-US" sz="2000" b="1" dirty="0">
              <a:solidFill>
                <a:srgbClr val="40404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171B989F-796B-4391-B600-BA7ECBC47038}"/>
              </a:ext>
            </a:extLst>
          </p:cNvPr>
          <p:cNvSpPr txBox="1"/>
          <p:nvPr/>
        </p:nvSpPr>
        <p:spPr>
          <a:xfrm>
            <a:off x="422639" y="2400018"/>
            <a:ext cx="4421530" cy="783193"/>
          </a:xfrm>
          <a:prstGeom prst="wedgeRoundRectCallout">
            <a:avLst>
              <a:gd name="adj1" fmla="val -56504"/>
              <a:gd name="adj2" fmla="val 4318"/>
              <a:gd name="adj3" fmla="val 16667"/>
            </a:avLst>
          </a:prstGeom>
          <a:solidFill>
            <a:srgbClr val="95DAC1"/>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PV</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Cần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làm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gì</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khi</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có</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chuyện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vui</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Khi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có</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chuyện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buồn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1D75C920-ACDD-4E19-A52A-F1DE4F64CC44}"/>
              </a:ext>
            </a:extLst>
          </p:cNvPr>
          <p:cNvSpPr txBox="1"/>
          <p:nvPr/>
        </p:nvSpPr>
        <p:spPr>
          <a:xfrm>
            <a:off x="6233262" y="122211"/>
            <a:ext cx="5132341" cy="1123712"/>
          </a:xfrm>
          <a:prstGeom prst="wedgeRoundRectCallout">
            <a:avLst>
              <a:gd name="adj1" fmla="val -56911"/>
              <a:gd name="adj2" fmla="val -1714"/>
              <a:gd name="adj3" fmla="val 16667"/>
            </a:avLst>
          </a:prstGeom>
          <a:solidFill>
            <a:srgbClr val="95DAC1"/>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PV</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đã biết chia sẻ buồn vui với bạn bè trong lớp, trong trường chưa?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đã chia sẻ như thế nào?</a:t>
            </a:r>
          </a:p>
        </p:txBody>
      </p:sp>
      <p:sp>
        <p:nvSpPr>
          <p:cNvPr id="26" name="TextBox 25">
            <a:extLst>
              <a:ext uri="{FF2B5EF4-FFF2-40B4-BE49-F238E27FC236}">
                <a16:creationId xmlns:a16="http://schemas.microsoft.com/office/drawing/2014/main" id="{6F0DC73B-F4D6-463A-858F-D9930D04EE08}"/>
              </a:ext>
            </a:extLst>
          </p:cNvPr>
          <p:cNvSpPr txBox="1"/>
          <p:nvPr/>
        </p:nvSpPr>
        <p:spPr>
          <a:xfrm>
            <a:off x="6233262" y="1368134"/>
            <a:ext cx="5685126" cy="1123712"/>
          </a:xfrm>
          <a:prstGeom prst="wedgeRoundRectCallout">
            <a:avLst>
              <a:gd name="adj1" fmla="val 54360"/>
              <a:gd name="adj2" fmla="val 5539"/>
              <a:gd name="adj3" fmla="val 16667"/>
            </a:avLst>
          </a:prstGeom>
          <a:solidFill>
            <a:srgbClr val="FFBF86"/>
          </a:solidFill>
        </p:spPr>
        <p:txBody>
          <a:bodyPr wrap="square" rtlCol="0">
            <a:spAutoFit/>
          </a:bodyPr>
          <a:lstStyle/>
          <a:p>
            <a:r>
              <a:rPr lang="vi-VN"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Mình</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đã biết chia sẻ buồn vui với bạn bè trong lớp, trong trường. Khi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mình</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thấy bạn không vui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mình</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ra nói chuyện cùng bạn, rủ bạn đi chơi cùng</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endPar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F0DC73B-F4D6-463A-858F-D9930D04EE08}"/>
              </a:ext>
            </a:extLst>
          </p:cNvPr>
          <p:cNvSpPr txBox="1"/>
          <p:nvPr/>
        </p:nvSpPr>
        <p:spPr>
          <a:xfrm>
            <a:off x="6250666" y="2696884"/>
            <a:ext cx="5132341" cy="1464231"/>
          </a:xfrm>
          <a:prstGeom prst="wedgeRoundRectCallout">
            <a:avLst>
              <a:gd name="adj1" fmla="val -55023"/>
              <a:gd name="adj2" fmla="val -14961"/>
              <a:gd name="adj3" fmla="val 16667"/>
            </a:avLst>
          </a:prstGeom>
          <a:solidFill>
            <a:srgbClr val="95DAC1"/>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PV</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đã bao giờ được bạn bè chia sẻ vui buồn chưa? Hãy kể một trường hợp cụ thể</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mà</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biết</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Khi được bạn bè chia sẻ vui buồn,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cảm thấy như thế nào?</a:t>
            </a:r>
            <a:endPar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6451341-D80B-4914-9DF2-EC99C78AF70D}"/>
              </a:ext>
            </a:extLst>
          </p:cNvPr>
          <p:cNvSpPr txBox="1"/>
          <p:nvPr/>
        </p:nvSpPr>
        <p:spPr>
          <a:xfrm>
            <a:off x="478477" y="305814"/>
            <a:ext cx="4365692" cy="783193"/>
          </a:xfrm>
          <a:prstGeom prst="wedgeRoundRectCallout">
            <a:avLst>
              <a:gd name="adj1" fmla="val -58338"/>
              <a:gd name="adj2" fmla="val 8530"/>
              <a:gd name="adj3" fmla="val 16667"/>
            </a:avLst>
          </a:prstGeom>
          <a:solidFill>
            <a:srgbClr val="95DAC1"/>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PV</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Vì</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sao</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bè</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cần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tâm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chia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sẻ</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vui</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buồn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cùng</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nhau</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5" name="TextBox 14">
            <a:extLst>
              <a:ext uri="{FF2B5EF4-FFF2-40B4-BE49-F238E27FC236}">
                <a16:creationId xmlns:a16="http://schemas.microsoft.com/office/drawing/2014/main" id="{E6451341-D80B-4914-9DF2-EC99C78AF70D}"/>
              </a:ext>
            </a:extLst>
          </p:cNvPr>
          <p:cNvSpPr txBox="1"/>
          <p:nvPr/>
        </p:nvSpPr>
        <p:spPr>
          <a:xfrm>
            <a:off x="1054384" y="1301838"/>
            <a:ext cx="4484331" cy="783193"/>
          </a:xfrm>
          <a:prstGeom prst="wedgeRoundRectCallout">
            <a:avLst>
              <a:gd name="adj1" fmla="val 58451"/>
              <a:gd name="adj2" fmla="val 4318"/>
              <a:gd name="adj3" fmla="val 16667"/>
            </a:avLst>
          </a:prstGeom>
          <a:solidFill>
            <a:srgbClr val="FFBF86"/>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Theo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mình</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làm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vậy</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để</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tình</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trở</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nên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gắn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bó</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thân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thiết</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với</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nhau</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hơn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6F0DC73B-F4D6-463A-858F-D9930D04EE08}"/>
              </a:ext>
            </a:extLst>
          </p:cNvPr>
          <p:cNvSpPr txBox="1"/>
          <p:nvPr/>
        </p:nvSpPr>
        <p:spPr>
          <a:xfrm>
            <a:off x="6233262" y="4436923"/>
            <a:ext cx="5685126" cy="2145268"/>
          </a:xfrm>
          <a:prstGeom prst="wedgeRoundRectCallout">
            <a:avLst>
              <a:gd name="adj1" fmla="val 54360"/>
              <a:gd name="adj2" fmla="val 5539"/>
              <a:gd name="adj3" fmla="val 16667"/>
            </a:avLst>
          </a:prstGeom>
          <a:solidFill>
            <a:srgbClr val="FFBF86"/>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Em đã được bạn bè chia sẻ vui buồn.</a:t>
            </a:r>
          </a:p>
          <a:p>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Khi em bị điểm kém bài kiểm tra em đã rất buồn và sợ bố mẹ mắng. Hoa đã ra động viên em, chỉ cho em những chỗ em làm sai và sửa lại. Hành động của bạn làm em cảm thấy rất vui và nhanh chóng quên đi nỗi buồn đó để cố gắng hơn trong học tập.</a:t>
            </a:r>
          </a:p>
        </p:txBody>
      </p:sp>
      <p:sp>
        <p:nvSpPr>
          <p:cNvPr id="13" name="TextBox 12">
            <a:extLst>
              <a:ext uri="{FF2B5EF4-FFF2-40B4-BE49-F238E27FC236}">
                <a16:creationId xmlns:a16="http://schemas.microsoft.com/office/drawing/2014/main" id="{A539F81D-02B3-47FD-AF6B-8F92FF587D99}"/>
              </a:ext>
            </a:extLst>
          </p:cNvPr>
          <p:cNvSpPr txBox="1"/>
          <p:nvPr/>
        </p:nvSpPr>
        <p:spPr>
          <a:xfrm>
            <a:off x="1054384" y="4350460"/>
            <a:ext cx="4421530" cy="1123712"/>
          </a:xfrm>
          <a:prstGeom prst="wedgeRoundRectCallout">
            <a:avLst>
              <a:gd name="adj1" fmla="val 57350"/>
              <a:gd name="adj2" fmla="val 9353"/>
              <a:gd name="adj3" fmla="val 16667"/>
            </a:avLst>
          </a:prstGeom>
          <a:solidFill>
            <a:srgbClr val="FFBF86"/>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 </a:t>
            </a:r>
            <a:r>
              <a:rPr lang="en-US" sz="2000" dirty="0">
                <a:solidFill>
                  <a:srgbClr val="404040"/>
                </a:solidFill>
                <a:latin typeface="Times New Roman" panose="02020603050405020304" pitchFamily="18" charset="0"/>
                <a:cs typeface="Times New Roman" panose="02020603050405020304" pitchFamily="18" charset="0"/>
              </a:rPr>
              <a:t>Khi </a:t>
            </a:r>
            <a:r>
              <a:rPr lang="en-US" sz="2000" dirty="0" err="1">
                <a:solidFill>
                  <a:srgbClr val="404040"/>
                </a:solidFill>
                <a:latin typeface="Times New Roman" panose="02020603050405020304" pitchFamily="18" charset="0"/>
                <a:cs typeface="Times New Roman" panose="02020603050405020304" pitchFamily="18" charset="0"/>
              </a:rPr>
              <a:t>bạn</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có</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chuyện</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buồn</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thì</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mình</a:t>
            </a:r>
            <a:r>
              <a:rPr lang="en-US" sz="2000" dirty="0">
                <a:solidFill>
                  <a:srgbClr val="404040"/>
                </a:solidFill>
                <a:latin typeface="Times New Roman" panose="02020603050405020304" pitchFamily="18" charset="0"/>
                <a:cs typeface="Times New Roman" panose="02020603050405020304" pitchFamily="18" charset="0"/>
              </a:rPr>
              <a:t> an </a:t>
            </a:r>
            <a:r>
              <a:rPr lang="en-US" sz="2000" dirty="0" err="1">
                <a:solidFill>
                  <a:srgbClr val="404040"/>
                </a:solidFill>
                <a:latin typeface="Times New Roman" panose="02020603050405020304" pitchFamily="18" charset="0"/>
                <a:cs typeface="Times New Roman" panose="02020603050405020304" pitchFamily="18" charset="0"/>
              </a:rPr>
              <a:t>ủi</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động</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viên</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giúp</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đỡ</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bạn</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phù</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hợp</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với</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khả</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năng</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của</a:t>
            </a:r>
            <a:r>
              <a:rPr lang="en-US" sz="2000" dirty="0">
                <a:solidFill>
                  <a:srgbClr val="404040"/>
                </a:solidFill>
                <a:latin typeface="Times New Roman" panose="02020603050405020304" pitchFamily="18" charset="0"/>
                <a:cs typeface="Times New Roman" panose="02020603050405020304" pitchFamily="18" charset="0"/>
              </a:rPr>
              <a:t> </a:t>
            </a:r>
            <a:r>
              <a:rPr lang="en-US" sz="2000" dirty="0" err="1">
                <a:solidFill>
                  <a:srgbClr val="404040"/>
                </a:solidFill>
                <a:latin typeface="Times New Roman" panose="02020603050405020304" pitchFamily="18" charset="0"/>
                <a:cs typeface="Times New Roman" panose="02020603050405020304" pitchFamily="18" charset="0"/>
              </a:rPr>
              <a:t>mình</a:t>
            </a:r>
            <a:r>
              <a:rPr lang="en-US" sz="2000" dirty="0">
                <a:solidFill>
                  <a:srgbClr val="404040"/>
                </a:solidFill>
                <a:latin typeface="Times New Roman" panose="02020603050405020304" pitchFamily="18" charset="0"/>
                <a:cs typeface="Times New Roman" panose="02020603050405020304" pitchFamily="18" charset="0"/>
              </a:rPr>
              <a:t>. </a:t>
            </a:r>
            <a:endParaRPr lang="en-US" sz="2000" b="1" dirty="0">
              <a:solidFill>
                <a:srgbClr val="40404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225433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6" grpId="0" animBg="1"/>
      <p:bldP spid="12" grpId="0" animBg="1"/>
      <p:bldP spid="14" grpId="0" animBg="1"/>
      <p:bldP spid="15" grpId="0" animBg="1"/>
      <p:bldP spid="17"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71B989F-796B-4391-B600-BA7ECBC47038}"/>
              </a:ext>
            </a:extLst>
          </p:cNvPr>
          <p:cNvSpPr txBox="1"/>
          <p:nvPr/>
        </p:nvSpPr>
        <p:spPr>
          <a:xfrm>
            <a:off x="512718" y="4638547"/>
            <a:ext cx="4421530" cy="1123712"/>
          </a:xfrm>
          <a:prstGeom prst="wedgeRoundRectCallout">
            <a:avLst>
              <a:gd name="adj1" fmla="val -56504"/>
              <a:gd name="adj2" fmla="val 4318"/>
              <a:gd name="adj3" fmla="val 16667"/>
            </a:avLst>
          </a:prstGeom>
          <a:solidFill>
            <a:srgbClr val="95DAC1"/>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PV</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 hãy hát một bài hát hoặc đọc thơ, đọc ca dao, tục ngữ về chủ đề tình bạn.</a:t>
            </a:r>
          </a:p>
        </p:txBody>
      </p:sp>
      <p:sp>
        <p:nvSpPr>
          <p:cNvPr id="26" name="TextBox 25">
            <a:extLst>
              <a:ext uri="{FF2B5EF4-FFF2-40B4-BE49-F238E27FC236}">
                <a16:creationId xmlns:a16="http://schemas.microsoft.com/office/drawing/2014/main" id="{6F0DC73B-F4D6-463A-858F-D9930D04EE08}"/>
              </a:ext>
            </a:extLst>
          </p:cNvPr>
          <p:cNvSpPr txBox="1"/>
          <p:nvPr/>
        </p:nvSpPr>
        <p:spPr>
          <a:xfrm>
            <a:off x="6267502" y="1812241"/>
            <a:ext cx="5685126" cy="2826306"/>
          </a:xfrm>
          <a:prstGeom prst="wedgeRoundRectCallout">
            <a:avLst>
              <a:gd name="adj1" fmla="val 54360"/>
              <a:gd name="adj2" fmla="val 5539"/>
              <a:gd name="adj3" fmla="val 16667"/>
            </a:avLst>
          </a:prstGeom>
          <a:solidFill>
            <a:srgbClr val="FFBF86"/>
          </a:solidFill>
        </p:spPr>
        <p:txBody>
          <a:bodyPr wrap="square" rtlCol="0">
            <a:spAutoFit/>
          </a:bodyPr>
          <a:lstStyle/>
          <a:p>
            <a:pPr algn="ctr"/>
            <a:r>
              <a:rPr lang="vi-VN"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mới</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p>
          <a:p>
            <a:pPr algn="ctr"/>
            <a:endPar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a:p>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mới</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đến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trường</a:t>
            </a:r>
            <a:endPar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a:p>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Hãy</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còn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nhút</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nhát</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p>
          <a:p>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Em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dạy</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hát</a:t>
            </a:r>
            <a:endPar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a:p>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Em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rủ</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chơi</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p>
          <a:p>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Cô</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thấy</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cô</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cười</a:t>
            </a:r>
            <a:endPar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a:p>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Khen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em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đoàn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kết</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6F0DC73B-F4D6-463A-858F-D9930D04EE08}"/>
              </a:ext>
            </a:extLst>
          </p:cNvPr>
          <p:cNvSpPr txBox="1"/>
          <p:nvPr/>
        </p:nvSpPr>
        <p:spPr>
          <a:xfrm>
            <a:off x="6543895" y="5067552"/>
            <a:ext cx="5132341" cy="442674"/>
          </a:xfrm>
          <a:prstGeom prst="wedgeRoundRectCallout">
            <a:avLst>
              <a:gd name="adj1" fmla="val -55023"/>
              <a:gd name="adj2" fmla="val -14961"/>
              <a:gd name="adj3" fmla="val 16667"/>
            </a:avLst>
          </a:prstGeom>
          <a:solidFill>
            <a:srgbClr val="95DAC1"/>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PV</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Cảm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chia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sẻ</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id="{E6451341-D80B-4914-9DF2-EC99C78AF70D}"/>
              </a:ext>
            </a:extLst>
          </p:cNvPr>
          <p:cNvSpPr txBox="1"/>
          <p:nvPr/>
        </p:nvSpPr>
        <p:spPr>
          <a:xfrm>
            <a:off x="512718" y="1362454"/>
            <a:ext cx="4365692" cy="1123712"/>
          </a:xfrm>
          <a:prstGeom prst="wedgeRoundRectCallout">
            <a:avLst>
              <a:gd name="adj1" fmla="val -58338"/>
              <a:gd name="adj2" fmla="val 8530"/>
              <a:gd name="adj3" fmla="val 16667"/>
            </a:avLst>
          </a:prstGeom>
          <a:solidFill>
            <a:srgbClr val="95DAC1"/>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PV</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sẽ</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làm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gì</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nếu</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thấy</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mình</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phân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biệt</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đối</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xử</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với</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nghèo</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khuyết</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tật</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5" name="TextBox 14">
            <a:extLst>
              <a:ext uri="{FF2B5EF4-FFF2-40B4-BE49-F238E27FC236}">
                <a16:creationId xmlns:a16="http://schemas.microsoft.com/office/drawing/2014/main" id="{E6451341-D80B-4914-9DF2-EC99C78AF70D}"/>
              </a:ext>
            </a:extLst>
          </p:cNvPr>
          <p:cNvSpPr txBox="1"/>
          <p:nvPr/>
        </p:nvSpPr>
        <p:spPr>
          <a:xfrm>
            <a:off x="1057224" y="2816370"/>
            <a:ext cx="4484331" cy="1464231"/>
          </a:xfrm>
          <a:prstGeom prst="wedgeRoundRectCallout">
            <a:avLst>
              <a:gd name="adj1" fmla="val 58451"/>
              <a:gd name="adj2" fmla="val 4318"/>
              <a:gd name="adj3" fmla="val 16667"/>
            </a:avLst>
          </a:prstGeom>
          <a:solidFill>
            <a:srgbClr val="FFBF86"/>
          </a:solidFill>
        </p:spPr>
        <p:txBody>
          <a:bodyPr wrap="square" rtlCol="0">
            <a:spAutoFit/>
          </a:bodyPr>
          <a:lstStyle/>
          <a:p>
            <a:r>
              <a:rPr lang="en-US" sz="2000" b="1"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a:t>
            </a:r>
            <a:r>
              <a:rPr lang="en-US"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 bè của mình sẽ không phân biệt đối xử với các bạn nghèo, bạn khuyết tật. Bởi vì đó là bạn của mình, mình tin tưởng họ.</a:t>
            </a:r>
          </a:p>
        </p:txBody>
      </p:sp>
    </p:spTree>
    <p:extLst>
      <p:ext uri="{BB962C8B-B14F-4D97-AF65-F5344CB8AC3E}">
        <p14:creationId xmlns:p14="http://schemas.microsoft.com/office/powerpoint/2010/main" val="33098442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12"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4" name="Content Placeholder 3" descr="giphy"/>
          <p:cNvPicPr>
            <a:picLocks noGrp="1" noChangeAspect="1"/>
          </p:cNvPicPr>
          <p:nvPr>
            <p:ph sz="half" idx="1"/>
          </p:nvPr>
        </p:nvPicPr>
        <p:blipFill>
          <a:blip r:embed="rId3"/>
          <a:stretch>
            <a:fillRect/>
          </a:stretch>
        </p:blipFill>
        <p:spPr>
          <a:xfrm>
            <a:off x="228600" y="1262380"/>
            <a:ext cx="2383155" cy="2383155"/>
          </a:xfrm>
          <a:prstGeom prst="rect">
            <a:avLst/>
          </a:prstGeom>
        </p:spPr>
      </p:pic>
      <p:pic>
        <p:nvPicPr>
          <p:cNvPr id="15" name="Content Placeholder 14" descr="giphy (1)"/>
          <p:cNvPicPr>
            <a:picLocks noGrp="1" noChangeAspect="1"/>
          </p:cNvPicPr>
          <p:nvPr>
            <p:ph sz="half" idx="2"/>
          </p:nvPr>
        </p:nvPicPr>
        <p:blipFill>
          <a:blip r:embed="rId4"/>
          <a:stretch>
            <a:fillRect/>
          </a:stretch>
        </p:blipFill>
        <p:spPr>
          <a:xfrm>
            <a:off x="228600" y="4002405"/>
            <a:ext cx="4204970" cy="2934970"/>
          </a:xfrm>
          <a:prstGeom prst="rect">
            <a:avLst/>
          </a:prstGeom>
        </p:spPr>
      </p:pic>
      <p:pic>
        <p:nvPicPr>
          <p:cNvPr id="19" name="Picture 18" descr="giphy (2)"/>
          <p:cNvPicPr>
            <a:picLocks noChangeAspect="1"/>
          </p:cNvPicPr>
          <p:nvPr/>
        </p:nvPicPr>
        <p:blipFill>
          <a:blip r:embed="rId5"/>
          <a:stretch>
            <a:fillRect/>
          </a:stretch>
        </p:blipFill>
        <p:spPr>
          <a:xfrm flipH="1">
            <a:off x="7581900" y="3645535"/>
            <a:ext cx="3263900" cy="3362960"/>
          </a:xfrm>
          <a:prstGeom prst="rect">
            <a:avLst/>
          </a:prstGeom>
        </p:spPr>
      </p:pic>
      <p:grpSp>
        <p:nvGrpSpPr>
          <p:cNvPr id="5" name="Group 4">
            <a:extLst>
              <a:ext uri="{FF2B5EF4-FFF2-40B4-BE49-F238E27FC236}">
                <a16:creationId xmlns:a16="http://schemas.microsoft.com/office/drawing/2014/main" id="{52D95774-D01B-406B-985B-B0A92125E012}"/>
              </a:ext>
            </a:extLst>
          </p:cNvPr>
          <p:cNvGrpSpPr/>
          <p:nvPr/>
        </p:nvGrpSpPr>
        <p:grpSpPr>
          <a:xfrm>
            <a:off x="2559685" y="275812"/>
            <a:ext cx="6654165" cy="2324206"/>
            <a:chOff x="2722819" y="401084"/>
            <a:chExt cx="6746361" cy="2676414"/>
          </a:xfrm>
        </p:grpSpPr>
        <p:grpSp>
          <p:nvGrpSpPr>
            <p:cNvPr id="6" name="Group 5">
              <a:extLst>
                <a:ext uri="{FF2B5EF4-FFF2-40B4-BE49-F238E27FC236}">
                  <a16:creationId xmlns:a16="http://schemas.microsoft.com/office/drawing/2014/main" id="{5CEADA91-2365-4BAF-B130-44662A525295}"/>
                </a:ext>
              </a:extLst>
            </p:cNvPr>
            <p:cNvGrpSpPr/>
            <p:nvPr/>
          </p:nvGrpSpPr>
          <p:grpSpPr>
            <a:xfrm>
              <a:off x="2722819" y="401084"/>
              <a:ext cx="6746361" cy="2676414"/>
              <a:chOff x="946508" y="542986"/>
              <a:chExt cx="7062427" cy="3424620"/>
            </a:xfrm>
          </p:grpSpPr>
          <p:sp>
            <p:nvSpPr>
              <p:cNvPr id="8" name="Rounded Rectangle 4">
                <a:extLst>
                  <a:ext uri="{FF2B5EF4-FFF2-40B4-BE49-F238E27FC236}">
                    <a16:creationId xmlns:a16="http://schemas.microsoft.com/office/drawing/2014/main" id="{63005DB4-5686-4AC8-8BDC-1B0B56D27A81}"/>
                  </a:ext>
                </a:extLst>
              </p:cNvPr>
              <p:cNvSpPr/>
              <p:nvPr/>
            </p:nvSpPr>
            <p:spPr>
              <a:xfrm>
                <a:off x="1537796" y="1435421"/>
                <a:ext cx="6471139" cy="2532185"/>
              </a:xfrm>
              <a:prstGeom prst="roundRect">
                <a:avLst/>
              </a:prstGeom>
              <a:solidFill>
                <a:srgbClr val="FFE497"/>
              </a:solidFill>
              <a:ln w="28575">
                <a:solidFill>
                  <a:schemeClr val="tx1"/>
                </a:solidFill>
              </a:ln>
              <a:effectLst>
                <a:glow rad="101600">
                  <a:schemeClr val="accent2">
                    <a:satMod val="175000"/>
                    <a:alpha val="40000"/>
                  </a:schemeClr>
                </a:glow>
                <a:outerShdw blurRad="63500" sx="102000" sy="102000" algn="ctr"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E84471EF-C24B-423E-ACD2-AA8FD6B0855C}"/>
                  </a:ext>
                </a:extLst>
              </p:cNvPr>
              <p:cNvGrpSpPr/>
              <p:nvPr/>
            </p:nvGrpSpPr>
            <p:grpSpPr>
              <a:xfrm>
                <a:off x="946508" y="542986"/>
                <a:ext cx="1859874" cy="2127410"/>
                <a:chOff x="484781" y="659242"/>
                <a:chExt cx="1859874" cy="2127410"/>
              </a:xfrm>
            </p:grpSpPr>
            <p:pic>
              <p:nvPicPr>
                <p:cNvPr id="11" name="Picture 10">
                  <a:extLst>
                    <a:ext uri="{FF2B5EF4-FFF2-40B4-BE49-F238E27FC236}">
                      <a16:creationId xmlns:a16="http://schemas.microsoft.com/office/drawing/2014/main" id="{67F6206F-3529-458E-82F8-F5E4733F6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2556" y="906599"/>
                  <a:ext cx="852099" cy="1736846"/>
                </a:xfrm>
                <a:prstGeom prst="rect">
                  <a:avLst/>
                </a:prstGeom>
              </p:spPr>
            </p:pic>
            <p:pic>
              <p:nvPicPr>
                <p:cNvPr id="12" name="Picture 11">
                  <a:extLst>
                    <a:ext uri="{FF2B5EF4-FFF2-40B4-BE49-F238E27FC236}">
                      <a16:creationId xmlns:a16="http://schemas.microsoft.com/office/drawing/2014/main" id="{9341CE6A-1A36-4C69-9436-C865B22A07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072501">
                  <a:off x="613509" y="1105976"/>
                  <a:ext cx="924176" cy="1680676"/>
                </a:xfrm>
                <a:prstGeom prst="rect">
                  <a:avLst/>
                </a:prstGeom>
              </p:spPr>
            </p:pic>
            <p:pic>
              <p:nvPicPr>
                <p:cNvPr id="13" name="Picture 12">
                  <a:extLst>
                    <a:ext uri="{FF2B5EF4-FFF2-40B4-BE49-F238E27FC236}">
                      <a16:creationId xmlns:a16="http://schemas.microsoft.com/office/drawing/2014/main" id="{23087BFE-3019-4A85-9F88-5C10D7904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64101">
                  <a:off x="1193659" y="766656"/>
                  <a:ext cx="915162" cy="1471807"/>
                </a:xfrm>
                <a:prstGeom prst="rect">
                  <a:avLst/>
                </a:prstGeom>
              </p:spPr>
            </p:pic>
            <p:grpSp>
              <p:nvGrpSpPr>
                <p:cNvPr id="14" name="Group 13">
                  <a:extLst>
                    <a:ext uri="{FF2B5EF4-FFF2-40B4-BE49-F238E27FC236}">
                      <a16:creationId xmlns:a16="http://schemas.microsoft.com/office/drawing/2014/main" id="{4967636A-ED37-45E1-8A23-4BE3085EBBC7}"/>
                    </a:ext>
                  </a:extLst>
                </p:cNvPr>
                <p:cNvGrpSpPr/>
                <p:nvPr/>
              </p:nvGrpSpPr>
              <p:grpSpPr>
                <a:xfrm rot="20781598">
                  <a:off x="693475" y="659242"/>
                  <a:ext cx="1176129" cy="1674366"/>
                  <a:chOff x="1147252" y="766046"/>
                  <a:chExt cx="1176129" cy="1674366"/>
                </a:xfrm>
              </p:grpSpPr>
              <p:pic>
                <p:nvPicPr>
                  <p:cNvPr id="17" name="Picture 16">
                    <a:extLst>
                      <a:ext uri="{FF2B5EF4-FFF2-40B4-BE49-F238E27FC236}">
                        <a16:creationId xmlns:a16="http://schemas.microsoft.com/office/drawing/2014/main" id="{A40D50D4-11C2-4ED6-8692-BB820ECD85CB}"/>
                      </a:ext>
                    </a:extLst>
                  </p:cNvPr>
                  <p:cNvPicPr>
                    <a:picLocks noChangeAspect="1"/>
                  </p:cNvPicPr>
                  <p:nvPr/>
                </p:nvPicPr>
                <p:blipFill rotWithShape="1">
                  <a:blip r:embed="rId7">
                    <a:extLst>
                      <a:ext uri="{28A0092B-C50C-407E-A947-70E740481C1C}">
                        <a14:useLocalDpi xmlns:a14="http://schemas.microsoft.com/office/drawing/2010/main" val="0"/>
                      </a:ext>
                    </a:extLst>
                  </a:blip>
                  <a:srcRect t="57348"/>
                  <a:stretch/>
                </p:blipFill>
                <p:spPr>
                  <a:xfrm rot="941921">
                    <a:off x="1147252" y="1545328"/>
                    <a:ext cx="924176" cy="895084"/>
                  </a:xfrm>
                  <a:prstGeom prst="rect">
                    <a:avLst/>
                  </a:prstGeom>
                </p:spPr>
              </p:pic>
              <p:pic>
                <p:nvPicPr>
                  <p:cNvPr id="18" name="Picture 17">
                    <a:extLst>
                      <a:ext uri="{FF2B5EF4-FFF2-40B4-BE49-F238E27FC236}">
                        <a16:creationId xmlns:a16="http://schemas.microsoft.com/office/drawing/2014/main" id="{E4B19565-1728-4113-BF98-8892FE1BCE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0868" y="766046"/>
                    <a:ext cx="1012513" cy="1012513"/>
                  </a:xfrm>
                  <a:prstGeom prst="rect">
                    <a:avLst/>
                  </a:prstGeom>
                </p:spPr>
              </p:pic>
            </p:grpSp>
            <p:pic>
              <p:nvPicPr>
                <p:cNvPr id="16" name="Picture 15">
                  <a:extLst>
                    <a:ext uri="{FF2B5EF4-FFF2-40B4-BE49-F238E27FC236}">
                      <a16:creationId xmlns:a16="http://schemas.microsoft.com/office/drawing/2014/main" id="{F555157A-D8B5-448E-843D-D68F3FE9A3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84781" y="711289"/>
                  <a:ext cx="1219937" cy="1649085"/>
                </a:xfrm>
                <a:prstGeom prst="rect">
                  <a:avLst/>
                </a:prstGeom>
              </p:spPr>
            </p:pic>
          </p:grpSp>
          <p:sp>
            <p:nvSpPr>
              <p:cNvPr id="10" name="Rounded Rectangle 5">
                <a:extLst>
                  <a:ext uri="{FF2B5EF4-FFF2-40B4-BE49-F238E27FC236}">
                    <a16:creationId xmlns:a16="http://schemas.microsoft.com/office/drawing/2014/main" id="{4ED4D272-E797-41A0-8A9C-B98E587BDC64}"/>
                  </a:ext>
                </a:extLst>
              </p:cNvPr>
              <p:cNvSpPr/>
              <p:nvPr/>
            </p:nvSpPr>
            <p:spPr>
              <a:xfrm>
                <a:off x="1768908" y="1636388"/>
                <a:ext cx="6029011" cy="2110154"/>
              </a:xfrm>
              <a:prstGeom prst="roundRect">
                <a:avLst/>
              </a:prstGeom>
              <a:solidFill>
                <a:schemeClr val="bg1"/>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DF6D001-49BC-48DD-B73C-EE6E286C9FEE}"/>
                </a:ext>
              </a:extLst>
            </p:cNvPr>
            <p:cNvSpPr txBox="1"/>
            <p:nvPr/>
          </p:nvSpPr>
          <p:spPr>
            <a:xfrm>
              <a:off x="3586606" y="1592837"/>
              <a:ext cx="5393756" cy="875740"/>
            </a:xfrm>
            <a:prstGeom prst="rect">
              <a:avLst/>
            </a:prstGeom>
            <a:noFill/>
          </p:spPr>
          <p:txBody>
            <a:bodyPr wrap="square" rtlCol="0">
              <a:spAutoFit/>
            </a:bodyPr>
            <a:lstStyle/>
            <a:p>
              <a:pPr algn="ctr"/>
              <a:r>
                <a:rPr lang="en-AU" sz="5400" b="1" dirty="0" err="1">
                  <a:solidFill>
                    <a:schemeClr val="accent1">
                      <a:lumMod val="50000"/>
                    </a:schemeClr>
                  </a:solidFill>
                  <a:latin typeface="+mj-lt"/>
                  <a:cs typeface="Baloo" panose="03080902040302020200" pitchFamily="66" charset="0"/>
                </a:rPr>
                <a:t>Lớp</a:t>
              </a:r>
              <a:r>
                <a:rPr lang="en-AU" sz="5400" b="1" dirty="0">
                  <a:solidFill>
                    <a:schemeClr val="accent1">
                      <a:lumMod val="50000"/>
                    </a:schemeClr>
                  </a:solidFill>
                  <a:latin typeface="+mj-lt"/>
                  <a:cs typeface="Baloo" panose="03080902040302020200" pitchFamily="66" charset="0"/>
                </a:rPr>
                <a:t> </a:t>
              </a:r>
              <a:r>
                <a:rPr lang="en-AU" sz="5400" b="1" dirty="0" err="1">
                  <a:solidFill>
                    <a:schemeClr val="accent1">
                      <a:lumMod val="50000"/>
                    </a:schemeClr>
                  </a:solidFill>
                  <a:latin typeface="+mj-lt"/>
                  <a:cs typeface="Baloo" panose="03080902040302020200" pitchFamily="66" charset="0"/>
                </a:rPr>
                <a:t>học</a:t>
              </a:r>
              <a:r>
                <a:rPr lang="en-AU" sz="5400" b="1" dirty="0">
                  <a:solidFill>
                    <a:schemeClr val="accent1">
                      <a:lumMod val="50000"/>
                    </a:schemeClr>
                  </a:solidFill>
                  <a:latin typeface="+mj-lt"/>
                  <a:cs typeface="Baloo" panose="03080902040302020200" pitchFamily="66" charset="0"/>
                </a:rPr>
                <a:t> </a:t>
              </a:r>
              <a:r>
                <a:rPr lang="en-AU" sz="5400" b="1" dirty="0" err="1">
                  <a:solidFill>
                    <a:schemeClr val="accent1">
                      <a:lumMod val="50000"/>
                    </a:schemeClr>
                  </a:solidFill>
                  <a:latin typeface="+mj-lt"/>
                  <a:cs typeface="Baloo" panose="03080902040302020200" pitchFamily="66" charset="0"/>
                </a:rPr>
                <a:t>sạch</a:t>
              </a:r>
              <a:r>
                <a:rPr lang="en-AU" sz="5400" b="1" dirty="0">
                  <a:solidFill>
                    <a:schemeClr val="accent1">
                      <a:lumMod val="50000"/>
                    </a:schemeClr>
                  </a:solidFill>
                  <a:latin typeface="+mj-lt"/>
                  <a:cs typeface="Baloo" panose="03080902040302020200" pitchFamily="66" charset="0"/>
                </a:rPr>
                <a:t> </a:t>
              </a:r>
              <a:r>
                <a:rPr lang="en-AU" sz="5400" b="1" dirty="0" err="1">
                  <a:solidFill>
                    <a:schemeClr val="accent1">
                      <a:lumMod val="50000"/>
                    </a:schemeClr>
                  </a:solidFill>
                  <a:latin typeface="+mj-lt"/>
                  <a:cs typeface="Baloo" panose="03080902040302020200" pitchFamily="66" charset="0"/>
                </a:rPr>
                <a:t>đẹp</a:t>
              </a:r>
              <a:endParaRPr lang="en-US" sz="5400" b="1" dirty="0">
                <a:solidFill>
                  <a:schemeClr val="accent1">
                    <a:lumMod val="50000"/>
                  </a:schemeClr>
                </a:solidFill>
                <a:latin typeface="+mj-lt"/>
                <a:cs typeface="Baloo" panose="03080902040302020200" pitchFamily="66"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5570" y="165735"/>
            <a:ext cx="2275840" cy="159512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 y="5893435"/>
            <a:ext cx="822960" cy="900430"/>
          </a:xfrm>
          <a:prstGeom prst="rect">
            <a:avLst/>
          </a:prstGeom>
        </p:spPr>
      </p:pic>
      <p:pic>
        <p:nvPicPr>
          <p:cNvPr id="16" name="Picture 15">
            <a:hlinkClick r:id="rId3"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8790" y="5581650"/>
            <a:ext cx="1059180" cy="1158875"/>
          </a:xfrm>
          <a:prstGeom prst="rect">
            <a:avLst/>
          </a:prstGeom>
        </p:spPr>
      </p:pic>
      <p:pic>
        <p:nvPicPr>
          <p:cNvPr id="20" name="Picture 1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957185">
            <a:off x="3443260" y="3749528"/>
            <a:ext cx="831322" cy="909481"/>
          </a:xfrm>
          <a:prstGeom prst="rect">
            <a:avLst/>
          </a:prstGeom>
        </p:spPr>
      </p:pic>
      <p:pic>
        <p:nvPicPr>
          <p:cNvPr id="18" name="Content Placeholder 17">
            <a:hlinkClick r:id="rId10" action="ppaction://hlinksldjump"/>
          </p:cNvPr>
          <p:cNvPicPr>
            <a:picLocks noGrp="1" noChangeAspect="1"/>
          </p:cNvPicPr>
          <p:nvPr>
            <p:ph sz="half" idx="2"/>
          </p:nvPr>
        </p:nvPicPr>
        <p:blipFill>
          <a:blip r:embed="rId11" cstate="print">
            <a:extLst>
              <a:ext uri="{28A0092B-C50C-407E-A947-70E740481C1C}">
                <a14:useLocalDpi xmlns:a14="http://schemas.microsoft.com/office/drawing/2010/main" val="0"/>
              </a:ext>
            </a:extLst>
          </a:blip>
          <a:stretch>
            <a:fillRect/>
          </a:stretch>
        </p:blipFill>
        <p:spPr>
          <a:xfrm flipH="1">
            <a:off x="5603875" y="4074160"/>
            <a:ext cx="2466975" cy="2012315"/>
          </a:xfrm>
          <a:prstGeom prst="rect">
            <a:avLst/>
          </a:prstGeom>
        </p:spPr>
      </p:pic>
      <p:pic>
        <p:nvPicPr>
          <p:cNvPr id="21" name="Picture 20">
            <a:hlinkClick r:id="rId5"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0000">
            <a:off x="2862580" y="443230"/>
            <a:ext cx="1779270" cy="1247140"/>
          </a:xfrm>
          <a:prstGeom prst="rect">
            <a:avLst/>
          </a:prstGeom>
        </p:spPr>
      </p:pic>
      <p:grpSp>
        <p:nvGrpSpPr>
          <p:cNvPr id="8" name="Group 7"/>
          <p:cNvGrpSpPr/>
          <p:nvPr/>
        </p:nvGrpSpPr>
        <p:grpSpPr>
          <a:xfrm>
            <a:off x="328612" y="384810"/>
            <a:ext cx="12021820" cy="7378700"/>
            <a:chOff x="298" y="1916"/>
            <a:chExt cx="18932" cy="11620"/>
          </a:xfrm>
        </p:grpSpPr>
        <p:grpSp>
          <p:nvGrpSpPr>
            <p:cNvPr id="7" name="Group 6"/>
            <p:cNvGrpSpPr/>
            <p:nvPr/>
          </p:nvGrpSpPr>
          <p:grpSpPr>
            <a:xfrm>
              <a:off x="298" y="1916"/>
              <a:ext cx="15000" cy="9410"/>
              <a:chOff x="298" y="1916"/>
              <a:chExt cx="15000" cy="9410"/>
            </a:xfrm>
          </p:grpSpPr>
          <p:sp>
            <p:nvSpPr>
              <p:cNvPr id="26" name="Rounded Rectangle 25"/>
              <p:cNvSpPr/>
              <p:nvPr/>
            </p:nvSpPr>
            <p:spPr>
              <a:xfrm>
                <a:off x="298" y="1916"/>
                <a:ext cx="15000" cy="9011"/>
              </a:xfrm>
              <a:prstGeom prst="roundRect">
                <a:avLst>
                  <a:gd name="adj" fmla="val 7428"/>
                </a:avLst>
              </a:prstGeom>
              <a:solidFill>
                <a:schemeClr val="bg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 Box 2"/>
              <p:cNvSpPr txBox="1"/>
              <p:nvPr/>
            </p:nvSpPr>
            <p:spPr>
              <a:xfrm>
                <a:off x="369" y="3038"/>
                <a:ext cx="14564" cy="82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alt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a:t>
                </a:r>
                <a:r>
                  <a:rPr kumimoji="0" lang="en-AU" alt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Để</a:t>
                </a:r>
                <a:r>
                  <a:rPr kumimoji="0" lang="en-AU" alt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đảm</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bảo</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sức</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khỏe</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trong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dịch</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bệnh</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Covid – 19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chúng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ta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phải</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cần</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có</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một</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môi</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trường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sống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và</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học</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tập</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thật</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sạch</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sẽ</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Ngay</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từ</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bây</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giờ</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a:t>
                </a:r>
                <a:r>
                  <a:rPr kumimoji="0" lang="en-AU" alt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ô và các con</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hãy</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cùng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dọn</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dẹp</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lớp</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học</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bằng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cách</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nhấn</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chuột</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vào</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đáp</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án</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trả</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lời</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em</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cho</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là</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đúng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lang="en-US" sz="2800" b="1" dirty="0">
                    <a:solidFill>
                      <a:prstClr val="black"/>
                    </a:solidFill>
                    <a:latin typeface="Nunito Black" panose="00000A00000000000000" charset="0"/>
                    <a:cs typeface="Nunito Black" panose="00000A00000000000000" charset="0"/>
                    <a:sym typeface="+mn-ea"/>
                  </a:rPr>
                  <a:t>ở </a:t>
                </a:r>
                <a:r>
                  <a:rPr lang="en-US" sz="2800" b="1" dirty="0" err="1">
                    <a:solidFill>
                      <a:prstClr val="black"/>
                    </a:solidFill>
                    <a:latin typeface="Nunito Black" panose="00000A00000000000000" charset="0"/>
                    <a:cs typeface="Nunito Black" panose="00000A00000000000000" charset="0"/>
                    <a:sym typeface="+mn-ea"/>
                  </a:rPr>
                  <a:t>các</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câu</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hỏi</a:t>
                </a:r>
                <a:r>
                  <a:rPr lang="en-US" sz="2800" b="1" dirty="0">
                    <a:solidFill>
                      <a:prstClr val="black"/>
                    </a:solidFill>
                    <a:latin typeface="Nunito Black" panose="00000A00000000000000" charset="0"/>
                    <a:cs typeface="Nunito Black" panose="00000A00000000000000" charset="0"/>
                    <a:sym typeface="+mn-ea"/>
                  </a:rPr>
                  <a:t>.</a:t>
                </a:r>
                <a:endPar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Mỗi</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câu</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trả</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lời</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đúng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tương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ứng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với</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một</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loại</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rác</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chúng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ta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sẽ</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thu</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dọn</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được</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trong</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lớp</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học</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Thời</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gian</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suy</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nghĩ</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cho</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mỗi</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câu</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hỏi</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là</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 10 </a:t>
                </a:r>
                <a:r>
                  <a:rPr kumimoji="0" lang="en-US" sz="2800" b="1" i="0" u="none" strike="noStrike" kern="1200" cap="none" spc="0" normalizeH="0" baseline="0" noProof="0" dirty="0" err="1">
                    <a:ln>
                      <a:noFill/>
                    </a:ln>
                    <a:solidFill>
                      <a:prstClr val="black"/>
                    </a:solidFill>
                    <a:effectLst/>
                    <a:uLnTx/>
                    <a:uFillTx/>
                    <a:latin typeface="Nunito Black" panose="00000A00000000000000" charset="0"/>
                    <a:ea typeface="+mn-ea"/>
                    <a:cs typeface="Nunito Black" panose="00000A00000000000000" charset="0"/>
                    <a:sym typeface="+mn-ea"/>
                  </a:rPr>
                  <a:t>giây</a:t>
                </a:r>
                <a:r>
                  <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sym typeface="+mn-ea"/>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alt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rPr>
                  <a:t>CÁC CON ĐÃ SẴN SÀNG DỌN DẸP CHƯA ?!?!</a:t>
                </a:r>
                <a:endPar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Nunito Black" panose="00000A00000000000000" charset="0"/>
                  <a:ea typeface="+mn-ea"/>
                  <a:cs typeface="Nunito Black" panose="00000A00000000000000" charset="0"/>
                </a:endParaRPr>
              </a:p>
            </p:txBody>
          </p:sp>
        </p:grpSp>
        <p:pic>
          <p:nvPicPr>
            <p:cNvPr id="27" name="Content Placeholder 21" descr="istockphoto-697455552-612x612-removebg-preview"/>
            <p:cNvPicPr>
              <a:picLocks noChangeAspect="1"/>
            </p:cNvPicPr>
            <p:nvPr/>
          </p:nvPicPr>
          <p:blipFill>
            <a:blip r:embed="rId12"/>
            <a:stretch>
              <a:fillRect/>
            </a:stretch>
          </p:blipFill>
          <p:spPr>
            <a:xfrm flipH="1">
              <a:off x="14612" y="3682"/>
              <a:ext cx="4618" cy="98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nodeType="clickEffect">
                                  <p:stCondLst>
                                    <p:cond delay="0"/>
                                  </p:stCondLst>
                                  <p:childTnLst>
                                    <p:animEffect transition="out" filter="checkerboard(across)">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8" presetClass="exit" presetSubtype="32" fill="hold" nodeType="clickEffect">
                                  <p:stCondLst>
                                    <p:cond delay="0"/>
                                  </p:stCondLst>
                                  <p:childTnLst>
                                    <p:animEffect transition="out" filter="diamond(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49" presetClass="exit" presetSubtype="0" accel="100000" fill="hold" nodeType="clickEffect">
                                  <p:stCondLst>
                                    <p:cond delay="0"/>
                                  </p:stCondLst>
                                  <p:childTnLst>
                                    <p:anim calcmode="lin" valueType="num">
                                      <p:cBhvr>
                                        <p:cTn id="30" dur="1000"/>
                                        <p:tgtEl>
                                          <p:spTgt spid="20"/>
                                        </p:tgtEl>
                                        <p:attrNameLst>
                                          <p:attrName>ppt_w</p:attrName>
                                        </p:attrNameLst>
                                      </p:cBhvr>
                                      <p:tavLst>
                                        <p:tav tm="0">
                                          <p:val>
                                            <p:strVal val="ppt_w"/>
                                          </p:val>
                                        </p:tav>
                                        <p:tav tm="100000">
                                          <p:val>
                                            <p:fltVal val="0"/>
                                          </p:val>
                                        </p:tav>
                                      </p:tavLst>
                                    </p:anim>
                                    <p:anim calcmode="lin" valueType="num">
                                      <p:cBhvr>
                                        <p:cTn id="31" dur="1000"/>
                                        <p:tgtEl>
                                          <p:spTgt spid="20"/>
                                        </p:tgtEl>
                                        <p:attrNameLst>
                                          <p:attrName>ppt_h</p:attrName>
                                        </p:attrNameLst>
                                      </p:cBhvr>
                                      <p:tavLst>
                                        <p:tav tm="0">
                                          <p:val>
                                            <p:strVal val="ppt_h"/>
                                          </p:val>
                                        </p:tav>
                                        <p:tav tm="100000">
                                          <p:val>
                                            <p:fltVal val="0"/>
                                          </p:val>
                                        </p:tav>
                                      </p:tavLst>
                                    </p:anim>
                                    <p:anim calcmode="lin" valueType="num">
                                      <p:cBhvr>
                                        <p:cTn id="32" dur="1000"/>
                                        <p:tgtEl>
                                          <p:spTgt spid="20"/>
                                        </p:tgtEl>
                                        <p:attrNameLst>
                                          <p:attrName>style.rotation</p:attrName>
                                        </p:attrNameLst>
                                      </p:cBhvr>
                                      <p:tavLst>
                                        <p:tav tm="0">
                                          <p:val>
                                            <p:fltVal val="0"/>
                                          </p:val>
                                        </p:tav>
                                        <p:tav tm="100000">
                                          <p:val>
                                            <p:fltVal val="360"/>
                                          </p:val>
                                        </p:tav>
                                      </p:tavLst>
                                    </p:anim>
                                    <p:animEffect transition="out" filter="fade">
                                      <p:cBhvr>
                                        <p:cTn id="33" dur="1000"/>
                                        <p:tgtEl>
                                          <p:spTgt spid="20"/>
                                        </p:tgtEl>
                                      </p:cBhvr>
                                    </p:animEffect>
                                    <p:set>
                                      <p:cBhvr>
                                        <p:cTn id="34" dur="1" fill="hold">
                                          <p:stCondLst>
                                            <p:cond delay="998"/>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49" presetClass="exit" presetSubtype="0" accel="100000" fill="hold" nodeType="click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 calcmode="lin" valueType="num">
                                      <p:cBhvr>
                                        <p:cTn id="41" dur="500"/>
                                        <p:tgtEl>
                                          <p:spTgt spid="18"/>
                                        </p:tgtEl>
                                        <p:attrNameLst>
                                          <p:attrName>style.rotation</p:attrName>
                                        </p:attrNameLst>
                                      </p:cBhvr>
                                      <p:tavLst>
                                        <p:tav tm="0">
                                          <p:val>
                                            <p:fltVal val="0"/>
                                          </p:val>
                                        </p:tav>
                                        <p:tav tm="100000">
                                          <p:val>
                                            <p:fltVal val="360"/>
                                          </p:val>
                                        </p:tav>
                                      </p:tavLst>
                                    </p:anim>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9"/>
                                        </p:tgtEl>
                                      </p:cBhvr>
                                    </p:animEffect>
                                    <p:set>
                                      <p:cBhvr>
                                        <p:cTn id="4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2" presetClass="exit" presetSubtype="4" fill="hold" nodeType="clickEffect">
                                  <p:stCondLst>
                                    <p:cond delay="0"/>
                                  </p:stCondLst>
                                  <p:childTnLst>
                                    <p:anim calcmode="lin" valueType="num">
                                      <p:cBhvr additive="base">
                                        <p:cTn id="54" dur="500"/>
                                        <p:tgtEl>
                                          <p:spTgt spid="16"/>
                                        </p:tgtEl>
                                        <p:attrNameLst>
                                          <p:attrName>ppt_y</p:attrName>
                                        </p:attrNameLst>
                                      </p:cBhvr>
                                      <p:tavLst>
                                        <p:tav tm="0">
                                          <p:val>
                                            <p:strVal val="#ppt_y"/>
                                          </p:val>
                                        </p:tav>
                                        <p:tav tm="100000">
                                          <p:val>
                                            <p:strVal val="#ppt_y+#ppt_h*1.125000"/>
                                          </p:val>
                                        </p:tav>
                                      </p:tavLst>
                                    </p:anim>
                                    <p:animEffect transition="out" filter="wipe(down)">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5570" y="165735"/>
            <a:ext cx="2275840" cy="159512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 y="5893435"/>
            <a:ext cx="822960" cy="900430"/>
          </a:xfrm>
          <a:prstGeom prst="rect">
            <a:avLst/>
          </a:prstGeom>
        </p:spPr>
      </p:pic>
      <p:pic>
        <p:nvPicPr>
          <p:cNvPr id="16" name="Picture 15">
            <a:hlinkClick r:id="rId3"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8790" y="5581650"/>
            <a:ext cx="1059180" cy="1158875"/>
          </a:xfrm>
          <a:prstGeom prst="rect">
            <a:avLst/>
          </a:prstGeom>
        </p:spPr>
      </p:pic>
      <p:pic>
        <p:nvPicPr>
          <p:cNvPr id="20" name="Picture 1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957185">
            <a:off x="3443260" y="3749528"/>
            <a:ext cx="831322" cy="909481"/>
          </a:xfrm>
          <a:prstGeom prst="rect">
            <a:avLst/>
          </a:prstGeom>
        </p:spPr>
      </p:pic>
      <p:pic>
        <p:nvPicPr>
          <p:cNvPr id="18" name="Content Placeholder 17">
            <a:hlinkClick r:id="rId10" action="ppaction://hlinksldjump"/>
          </p:cNvPr>
          <p:cNvPicPr>
            <a:picLocks noGrp="1" noChangeAspect="1"/>
          </p:cNvPicPr>
          <p:nvPr>
            <p:ph sz="half" idx="2"/>
          </p:nvPr>
        </p:nvPicPr>
        <p:blipFill>
          <a:blip r:embed="rId11" cstate="print">
            <a:extLst>
              <a:ext uri="{28A0092B-C50C-407E-A947-70E740481C1C}">
                <a14:useLocalDpi xmlns:a14="http://schemas.microsoft.com/office/drawing/2010/main" val="0"/>
              </a:ext>
            </a:extLst>
          </a:blip>
          <a:stretch>
            <a:fillRect/>
          </a:stretch>
        </p:blipFill>
        <p:spPr>
          <a:xfrm flipH="1">
            <a:off x="5603875" y="4074160"/>
            <a:ext cx="2466975" cy="2012315"/>
          </a:xfrm>
          <a:prstGeom prst="rect">
            <a:avLst/>
          </a:prstGeom>
        </p:spPr>
      </p:pic>
      <p:pic>
        <p:nvPicPr>
          <p:cNvPr id="21" name="Picture 20">
            <a:hlinkClick r:id="rId5"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0000">
            <a:off x="2862580" y="443230"/>
            <a:ext cx="1779270" cy="1247140"/>
          </a:xfrm>
          <a:prstGeom prst="rect">
            <a:avLst/>
          </a:prstGeom>
        </p:spPr>
      </p:pic>
    </p:spTree>
    <p:extLst>
      <p:ext uri="{BB962C8B-B14F-4D97-AF65-F5344CB8AC3E}">
        <p14:creationId xmlns:p14="http://schemas.microsoft.com/office/powerpoint/2010/main" val="4118079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8" presetClass="exit" presetSubtype="32" fill="hold" nodeType="clickEffect">
                                  <p:stCondLst>
                                    <p:cond delay="0"/>
                                  </p:stCondLst>
                                  <p:childTnLst>
                                    <p:animEffect transition="out" filter="diamond(out)">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49" presetClass="exit" presetSubtype="0" accel="100000" fill="hold" nodeType="clickEffect">
                                  <p:stCondLst>
                                    <p:cond delay="0"/>
                                  </p:stCondLst>
                                  <p:childTnLst>
                                    <p:anim calcmode="lin" valueType="num">
                                      <p:cBhvr>
                                        <p:cTn id="18" dur="1000"/>
                                        <p:tgtEl>
                                          <p:spTgt spid="20"/>
                                        </p:tgtEl>
                                        <p:attrNameLst>
                                          <p:attrName>ppt_w</p:attrName>
                                        </p:attrNameLst>
                                      </p:cBhvr>
                                      <p:tavLst>
                                        <p:tav tm="0">
                                          <p:val>
                                            <p:strVal val="ppt_w"/>
                                          </p:val>
                                        </p:tav>
                                        <p:tav tm="100000">
                                          <p:val>
                                            <p:fltVal val="0"/>
                                          </p:val>
                                        </p:tav>
                                      </p:tavLst>
                                    </p:anim>
                                    <p:anim calcmode="lin" valueType="num">
                                      <p:cBhvr>
                                        <p:cTn id="19" dur="1000"/>
                                        <p:tgtEl>
                                          <p:spTgt spid="20"/>
                                        </p:tgtEl>
                                        <p:attrNameLst>
                                          <p:attrName>ppt_h</p:attrName>
                                        </p:attrNameLst>
                                      </p:cBhvr>
                                      <p:tavLst>
                                        <p:tav tm="0">
                                          <p:val>
                                            <p:strVal val="ppt_h"/>
                                          </p:val>
                                        </p:tav>
                                        <p:tav tm="100000">
                                          <p:val>
                                            <p:fltVal val="0"/>
                                          </p:val>
                                        </p:tav>
                                      </p:tavLst>
                                    </p:anim>
                                    <p:anim calcmode="lin" valueType="num">
                                      <p:cBhvr>
                                        <p:cTn id="20" dur="1000"/>
                                        <p:tgtEl>
                                          <p:spTgt spid="20"/>
                                        </p:tgtEl>
                                        <p:attrNameLst>
                                          <p:attrName>style.rotation</p:attrName>
                                        </p:attrNameLst>
                                      </p:cBhvr>
                                      <p:tavLst>
                                        <p:tav tm="0">
                                          <p:val>
                                            <p:fltVal val="0"/>
                                          </p:val>
                                        </p:tav>
                                        <p:tav tm="100000">
                                          <p:val>
                                            <p:fltVal val="360"/>
                                          </p:val>
                                        </p:tav>
                                      </p:tavLst>
                                    </p:anim>
                                    <p:animEffect transition="out" filter="fade">
                                      <p:cBhvr>
                                        <p:cTn id="21" dur="1000"/>
                                        <p:tgtEl>
                                          <p:spTgt spid="20"/>
                                        </p:tgtEl>
                                      </p:cBhvr>
                                    </p:animEffect>
                                    <p:set>
                                      <p:cBhvr>
                                        <p:cTn id="22" dur="1" fill="hold">
                                          <p:stCondLst>
                                            <p:cond delay="998"/>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49" presetClass="exit" presetSubtype="0" accel="100000" fill="hold" nodeType="click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 calcmode="lin" valueType="num">
                                      <p:cBhvr>
                                        <p:cTn id="29" dur="500"/>
                                        <p:tgtEl>
                                          <p:spTgt spid="18"/>
                                        </p:tgtEl>
                                        <p:attrNameLst>
                                          <p:attrName>style.rotation</p:attrName>
                                        </p:attrNameLst>
                                      </p:cBhvr>
                                      <p:tavLst>
                                        <p:tav tm="0">
                                          <p:val>
                                            <p:fltVal val="0"/>
                                          </p:val>
                                        </p:tav>
                                        <p:tav tm="100000">
                                          <p:val>
                                            <p:fltVal val="360"/>
                                          </p:val>
                                        </p:tav>
                                      </p:tavLst>
                                    </p:anim>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9"/>
                                        </p:tgtEl>
                                      </p:cBhvr>
                                    </p:animEffect>
                                    <p:set>
                                      <p:cBhvr>
                                        <p:cTn id="3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2" presetClass="exit" presetSubtype="4" fill="hold" nodeType="clickEffect">
                                  <p:stCondLst>
                                    <p:cond delay="0"/>
                                  </p:stCondLst>
                                  <p:childTnLst>
                                    <p:anim calcmode="lin" valueType="num">
                                      <p:cBhvr additive="base">
                                        <p:cTn id="42" dur="500"/>
                                        <p:tgtEl>
                                          <p:spTgt spid="16"/>
                                        </p:tgtEl>
                                        <p:attrNameLst>
                                          <p:attrName>ppt_y</p:attrName>
                                        </p:attrNameLst>
                                      </p:cBhvr>
                                      <p:tavLst>
                                        <p:tav tm="0">
                                          <p:val>
                                            <p:strVal val="#ppt_y"/>
                                          </p:val>
                                        </p:tav>
                                        <p:tav tm="100000">
                                          <p:val>
                                            <p:strVal val="#ppt_y+#ppt_h*1.125000"/>
                                          </p:val>
                                        </p:tav>
                                      </p:tavLst>
                                    </p:anim>
                                    <p:animEffect transition="out" filter="wipe(down)">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Rounded Rectangle 3"/>
          <p:cNvSpPr/>
          <p:nvPr/>
        </p:nvSpPr>
        <p:spPr>
          <a:xfrm>
            <a:off x="316865" y="460375"/>
            <a:ext cx="13007975" cy="5488305"/>
          </a:xfrm>
          <a:prstGeom prst="roundRect">
            <a:avLst>
              <a:gd name="adj" fmla="val 105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Black" panose="00000A00000000000000" charset="0"/>
              <a:ea typeface="+mn-ea"/>
              <a:cs typeface="Nunito Black" panose="00000A00000000000000" charset="0"/>
            </a:endParaRPr>
          </a:p>
        </p:txBody>
      </p:sp>
      <p:sp>
        <p:nvSpPr>
          <p:cNvPr id="6" name="TextBox 5"/>
          <p:cNvSpPr txBox="1"/>
          <p:nvPr/>
        </p:nvSpPr>
        <p:spPr>
          <a:xfrm>
            <a:off x="2844164" y="696595"/>
            <a:ext cx="6985635" cy="1200329"/>
          </a:xfrm>
          <a:prstGeom prst="rect">
            <a:avLst/>
          </a:prstGeom>
          <a:solidFill>
            <a:schemeClr val="accent2">
              <a:lumMod val="60000"/>
              <a:lumOff val="40000"/>
            </a:schemeClr>
          </a:solidFill>
          <a:ln w="38100">
            <a:solidFill>
              <a:schemeClr val="accent2">
                <a:lumMod val="75000"/>
              </a:schemeClr>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3600" b="1" i="0" u="none" strike="noStrike" kern="1200" cap="none" spc="0" normalizeH="0" baseline="0" noProof="0" dirty="0" err="1">
                <a:ln>
                  <a:noFill/>
                </a:ln>
                <a:solidFill>
                  <a:srgbClr val="ED7D31">
                    <a:lumMod val="50000"/>
                  </a:srgbClr>
                </a:solidFill>
                <a:effectLst/>
                <a:uLnTx/>
                <a:uFillTx/>
                <a:latin typeface="Nunito Black" panose="00000A00000000000000" charset="0"/>
                <a:ea typeface="+mn-ea"/>
                <a:cs typeface="Nunito Black" panose="00000A00000000000000" charset="0"/>
              </a:rPr>
              <a:t>Câu</a:t>
            </a:r>
            <a:r>
              <a:rPr kumimoji="0" lang="en-AU" altLang="en-US" sz="36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rPr>
              <a:t> 1: </a:t>
            </a:r>
            <a:r>
              <a:rPr kumimoji="0" lang="en-AU" altLang="en-US" sz="3600" b="1" i="0" u="none" strike="noStrike" kern="1200" cap="none" spc="0" normalizeH="0" baseline="0" noProof="0" dirty="0" err="1">
                <a:ln>
                  <a:noFill/>
                </a:ln>
                <a:solidFill>
                  <a:srgbClr val="ED7D31">
                    <a:lumMod val="50000"/>
                  </a:srgbClr>
                </a:solidFill>
                <a:effectLst/>
                <a:uLnTx/>
                <a:uFillTx/>
                <a:latin typeface="Nunito Black" panose="00000A00000000000000" charset="0"/>
                <a:ea typeface="+mn-ea"/>
                <a:cs typeface="Nunito Black" panose="00000A00000000000000" charset="0"/>
              </a:rPr>
              <a:t>Chọn</a:t>
            </a:r>
            <a:r>
              <a:rPr kumimoji="0" lang="en-AU" altLang="en-US" sz="36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rPr>
              <a:t> </a:t>
            </a:r>
            <a:r>
              <a:rPr kumimoji="0" lang="en-AU" altLang="en-US" sz="3600" b="1" i="0" u="none" strike="noStrike" kern="1200" cap="none" spc="0" normalizeH="0" baseline="0" noProof="0" dirty="0" err="1">
                <a:ln>
                  <a:noFill/>
                </a:ln>
                <a:solidFill>
                  <a:srgbClr val="ED7D31">
                    <a:lumMod val="50000"/>
                  </a:srgbClr>
                </a:solidFill>
                <a:effectLst/>
                <a:uLnTx/>
                <a:uFillTx/>
                <a:latin typeface="Nunito Black" panose="00000A00000000000000" charset="0"/>
                <a:ea typeface="+mn-ea"/>
                <a:cs typeface="Nunito Black" panose="00000A00000000000000" charset="0"/>
              </a:rPr>
              <a:t>từ</a:t>
            </a:r>
            <a:r>
              <a:rPr kumimoji="0" lang="en-AU" altLang="en-US" sz="36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rPr>
              <a:t> </a:t>
            </a:r>
            <a:r>
              <a:rPr kumimoji="0" lang="en-AU" altLang="en-US" sz="3600" b="1" i="0" u="none" strike="noStrike" kern="1200" cap="none" spc="0" normalizeH="0" baseline="0" noProof="0" dirty="0" err="1">
                <a:ln>
                  <a:noFill/>
                </a:ln>
                <a:solidFill>
                  <a:srgbClr val="ED7D31">
                    <a:lumMod val="50000"/>
                  </a:srgbClr>
                </a:solidFill>
                <a:effectLst/>
                <a:uLnTx/>
                <a:uFillTx/>
                <a:latin typeface="Nunito Black" panose="00000A00000000000000" charset="0"/>
                <a:ea typeface="+mn-ea"/>
                <a:cs typeface="Nunito Black" panose="00000A00000000000000" charset="0"/>
              </a:rPr>
              <a:t>thích</a:t>
            </a:r>
            <a:r>
              <a:rPr kumimoji="0" lang="en-AU" altLang="en-US" sz="36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rPr>
              <a:t> </a:t>
            </a:r>
            <a:r>
              <a:rPr kumimoji="0" lang="en-AU" altLang="en-US" sz="3600" b="1" i="0" u="none" strike="noStrike" kern="1200" cap="none" spc="0" normalizeH="0" baseline="0" noProof="0" dirty="0" err="1">
                <a:ln>
                  <a:noFill/>
                </a:ln>
                <a:solidFill>
                  <a:srgbClr val="ED7D31">
                    <a:lumMod val="50000"/>
                  </a:srgbClr>
                </a:solidFill>
                <a:effectLst/>
                <a:uLnTx/>
                <a:uFillTx/>
                <a:latin typeface="Nunito Black" panose="00000A00000000000000" charset="0"/>
                <a:ea typeface="+mn-ea"/>
                <a:cs typeface="Nunito Black" panose="00000A00000000000000" charset="0"/>
              </a:rPr>
              <a:t>hợp</a:t>
            </a:r>
            <a:endParaRPr kumimoji="0" lang="en-AU" altLang="en-US" sz="36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altLang="en-US" sz="3600" b="1" dirty="0" err="1">
                <a:solidFill>
                  <a:srgbClr val="ED7D31">
                    <a:lumMod val="50000"/>
                  </a:srgbClr>
                </a:solidFill>
                <a:latin typeface="Nunito Black" panose="00000A00000000000000" charset="0"/>
                <a:cs typeface="Nunito Black" panose="00000A00000000000000" charset="0"/>
              </a:rPr>
              <a:t>Một</a:t>
            </a:r>
            <a:r>
              <a:rPr lang="en-AU" altLang="en-US" sz="3600" b="1" dirty="0">
                <a:solidFill>
                  <a:srgbClr val="ED7D31">
                    <a:lumMod val="50000"/>
                  </a:srgbClr>
                </a:solidFill>
                <a:latin typeface="Nunito Black" panose="00000A00000000000000" charset="0"/>
                <a:cs typeface="Nunito Black" panose="00000A00000000000000" charset="0"/>
              </a:rPr>
              <a:t> con </a:t>
            </a:r>
            <a:r>
              <a:rPr lang="en-AU" altLang="en-US" sz="3600" b="1" dirty="0" err="1">
                <a:solidFill>
                  <a:srgbClr val="ED7D31">
                    <a:lumMod val="50000"/>
                  </a:srgbClr>
                </a:solidFill>
                <a:latin typeface="Nunito Black" panose="00000A00000000000000" charset="0"/>
                <a:cs typeface="Nunito Black" panose="00000A00000000000000" charset="0"/>
              </a:rPr>
              <a:t>ngựa</a:t>
            </a:r>
            <a:r>
              <a:rPr lang="en-AU" altLang="en-US" sz="3600" b="1" dirty="0">
                <a:solidFill>
                  <a:srgbClr val="ED7D31">
                    <a:lumMod val="50000"/>
                  </a:srgbClr>
                </a:solidFill>
                <a:latin typeface="Nunito Black" panose="00000A00000000000000" charset="0"/>
                <a:cs typeface="Nunito Black" panose="00000A00000000000000" charset="0"/>
              </a:rPr>
              <a:t> </a:t>
            </a:r>
            <a:r>
              <a:rPr lang="en-AU" altLang="en-US" sz="3600" b="1" dirty="0" err="1">
                <a:solidFill>
                  <a:srgbClr val="ED7D31">
                    <a:lumMod val="50000"/>
                  </a:srgbClr>
                </a:solidFill>
                <a:latin typeface="Nunito Black" panose="00000A00000000000000" charset="0"/>
                <a:cs typeface="Nunito Black" panose="00000A00000000000000" charset="0"/>
              </a:rPr>
              <a:t>đau</a:t>
            </a:r>
            <a:r>
              <a:rPr lang="en-AU" altLang="en-US" sz="3600" b="1" dirty="0">
                <a:solidFill>
                  <a:srgbClr val="ED7D31">
                    <a:lumMod val="50000"/>
                  </a:srgbClr>
                </a:solidFill>
                <a:latin typeface="Nunito Black" panose="00000A00000000000000" charset="0"/>
                <a:cs typeface="Nunito Black" panose="00000A00000000000000" charset="0"/>
              </a:rPr>
              <a:t>, </a:t>
            </a:r>
            <a:r>
              <a:rPr lang="en-AU" altLang="en-US" sz="3600" b="1" dirty="0" err="1">
                <a:solidFill>
                  <a:srgbClr val="ED7D31">
                    <a:lumMod val="50000"/>
                  </a:srgbClr>
                </a:solidFill>
                <a:latin typeface="Nunito Black" panose="00000A00000000000000" charset="0"/>
                <a:cs typeface="Nunito Black" panose="00000A00000000000000" charset="0"/>
              </a:rPr>
              <a:t>cả</a:t>
            </a:r>
            <a:r>
              <a:rPr lang="en-AU" altLang="en-US" sz="3600" b="1" dirty="0">
                <a:solidFill>
                  <a:srgbClr val="ED7D31">
                    <a:lumMod val="50000"/>
                  </a:srgbClr>
                </a:solidFill>
                <a:latin typeface="Nunito Black" panose="00000A00000000000000" charset="0"/>
                <a:cs typeface="Nunito Black" panose="00000A00000000000000" charset="0"/>
              </a:rPr>
              <a:t> </a:t>
            </a:r>
            <a:r>
              <a:rPr lang="en-AU" altLang="en-US" sz="3600" b="1" dirty="0" err="1">
                <a:solidFill>
                  <a:srgbClr val="ED7D31">
                    <a:lumMod val="50000"/>
                  </a:srgbClr>
                </a:solidFill>
                <a:latin typeface="Nunito Black" panose="00000A00000000000000" charset="0"/>
                <a:cs typeface="Nunito Black" panose="00000A00000000000000" charset="0"/>
              </a:rPr>
              <a:t>tàu</a:t>
            </a:r>
            <a:r>
              <a:rPr lang="en-AU" altLang="en-US" sz="3600" b="1" dirty="0">
                <a:solidFill>
                  <a:srgbClr val="ED7D31">
                    <a:lumMod val="50000"/>
                  </a:srgbClr>
                </a:solidFill>
                <a:latin typeface="Nunito Black" panose="00000A00000000000000" charset="0"/>
                <a:cs typeface="Nunito Black" panose="00000A00000000000000" charset="0"/>
              </a:rPr>
              <a:t> …..</a:t>
            </a:r>
            <a:endParaRPr kumimoji="0" lang="en-AU" altLang="en-US" sz="36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endParaRPr>
          </a:p>
        </p:txBody>
      </p:sp>
      <p:sp>
        <p:nvSpPr>
          <p:cNvPr id="19" name="Rounded Rectangle 18"/>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00:10</a:t>
            </a:r>
          </a:p>
        </p:txBody>
      </p:sp>
      <p:sp>
        <p:nvSpPr>
          <p:cNvPr id="20" name="Rounded Rectangle 19"/>
          <p:cNvSpPr/>
          <p:nvPr/>
        </p:nvSpPr>
        <p:spPr>
          <a:xfrm>
            <a:off x="10218860" y="162255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00:09</a:t>
            </a:r>
          </a:p>
        </p:txBody>
      </p:sp>
      <p:sp>
        <p:nvSpPr>
          <p:cNvPr id="21" name="Rounded Rectangle 20"/>
          <p:cNvSpPr/>
          <p:nvPr/>
        </p:nvSpPr>
        <p:spPr>
          <a:xfrm>
            <a:off x="10218860" y="163252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00:08</a:t>
            </a:r>
          </a:p>
        </p:txBody>
      </p:sp>
      <p:sp>
        <p:nvSpPr>
          <p:cNvPr id="22" name="Rounded Rectangle 21"/>
          <p:cNvSpPr/>
          <p:nvPr/>
        </p:nvSpPr>
        <p:spPr>
          <a:xfrm>
            <a:off x="10218860" y="162287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00:07</a:t>
            </a:r>
          </a:p>
        </p:txBody>
      </p:sp>
      <p:sp>
        <p:nvSpPr>
          <p:cNvPr id="23" name="Rounded Rectangle 22"/>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00:06</a:t>
            </a:r>
          </a:p>
        </p:txBody>
      </p:sp>
      <p:sp>
        <p:nvSpPr>
          <p:cNvPr id="24" name="Rounded Rectangle 23"/>
          <p:cNvSpPr/>
          <p:nvPr/>
        </p:nvSpPr>
        <p:spPr>
          <a:xfrm>
            <a:off x="10218860" y="162769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00:05</a:t>
            </a:r>
          </a:p>
        </p:txBody>
      </p:sp>
      <p:sp>
        <p:nvSpPr>
          <p:cNvPr id="25" name="Rounded Rectangle 24"/>
          <p:cNvSpPr/>
          <p:nvPr/>
        </p:nvSpPr>
        <p:spPr>
          <a:xfrm>
            <a:off x="10218860" y="161773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00:04</a:t>
            </a:r>
          </a:p>
        </p:txBody>
      </p:sp>
      <p:sp>
        <p:nvSpPr>
          <p:cNvPr id="26" name="Rounded Rectangle 25"/>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00:03</a:t>
            </a:r>
          </a:p>
        </p:txBody>
      </p:sp>
      <p:sp>
        <p:nvSpPr>
          <p:cNvPr id="27" name="Rounded Rectangle 26"/>
          <p:cNvSpPr/>
          <p:nvPr/>
        </p:nvSpPr>
        <p:spPr>
          <a:xfrm>
            <a:off x="10218860" y="158784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00:02</a:t>
            </a:r>
          </a:p>
        </p:txBody>
      </p:sp>
      <p:sp>
        <p:nvSpPr>
          <p:cNvPr id="28" name="Rounded Rectangle 27"/>
          <p:cNvSpPr/>
          <p:nvPr/>
        </p:nvSpPr>
        <p:spPr>
          <a:xfrm>
            <a:off x="10218860" y="159780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00:01</a:t>
            </a:r>
          </a:p>
        </p:txBody>
      </p:sp>
      <p:sp>
        <p:nvSpPr>
          <p:cNvPr id="29" name="Rounded Rectangle 28"/>
          <p:cNvSpPr/>
          <p:nvPr/>
        </p:nvSpPr>
        <p:spPr>
          <a:xfrm>
            <a:off x="10218860" y="159780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00:00</a:t>
            </a:r>
          </a:p>
        </p:txBody>
      </p:sp>
      <p:pic>
        <p:nvPicPr>
          <p:cNvPr id="30" name="Picture 2" descr="Káº¿t quáº£ hÃ¬nh áº£nh cho icon Äá»ng há»"/>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2850" y="797630"/>
            <a:ext cx="780874"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p:cNvGrpSpPr/>
          <p:nvPr/>
        </p:nvGrpSpPr>
        <p:grpSpPr>
          <a:xfrm>
            <a:off x="2030095" y="2702560"/>
            <a:ext cx="2965450" cy="1003935"/>
            <a:chOff x="1857" y="4376"/>
            <a:chExt cx="4670" cy="1581"/>
          </a:xfrm>
        </p:grpSpPr>
        <p:sp>
          <p:nvSpPr>
            <p:cNvPr id="60" name="Rounded Rectangle 59"/>
            <p:cNvSpPr/>
            <p:nvPr/>
          </p:nvSpPr>
          <p:spPr>
            <a:xfrm>
              <a:off x="1857" y="4376"/>
              <a:ext cx="4464" cy="1581"/>
            </a:xfrm>
            <a:prstGeom prst="roundRect">
              <a:avLst>
                <a:gd name="adj" fmla="val 50000"/>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247" y="4610"/>
              <a:ext cx="4280" cy="11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A. </a:t>
              </a:r>
              <a:r>
                <a:rPr kumimoji="0" lang="en-AU" altLang="en-US" sz="4000" b="1" i="0" u="none" strike="noStrike" kern="1200" cap="none" spc="0" normalizeH="0" baseline="0" noProof="0" dirty="0" err="1">
                  <a:ln>
                    <a:noFill/>
                  </a:ln>
                  <a:solidFill>
                    <a:srgbClr val="70AD47">
                      <a:lumMod val="50000"/>
                    </a:srgbClr>
                  </a:solidFill>
                  <a:effectLst/>
                  <a:uLnTx/>
                  <a:uFillTx/>
                  <a:latin typeface="Nunito Black" panose="00000A00000000000000" charset="0"/>
                  <a:ea typeface="+mn-ea"/>
                  <a:cs typeface="Nunito Black" panose="00000A00000000000000" charset="0"/>
                </a:rPr>
                <a:t>bỏ</a:t>
              </a:r>
              <a:r>
                <a:rPr kumimoji="0" lang="en-AU" alt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 </a:t>
              </a:r>
              <a:r>
                <a:rPr kumimoji="0" lang="en-AU" altLang="en-US" sz="4000" b="1" i="0" u="none" strike="noStrike" kern="1200" cap="none" spc="0" normalizeH="0" baseline="0" noProof="0" dirty="0" err="1">
                  <a:ln>
                    <a:noFill/>
                  </a:ln>
                  <a:solidFill>
                    <a:srgbClr val="70AD47">
                      <a:lumMod val="50000"/>
                    </a:srgbClr>
                  </a:solidFill>
                  <a:effectLst/>
                  <a:uLnTx/>
                  <a:uFillTx/>
                  <a:latin typeface="Nunito Black" panose="00000A00000000000000" charset="0"/>
                  <a:ea typeface="+mn-ea"/>
                  <a:cs typeface="Nunito Black" panose="00000A00000000000000" charset="0"/>
                </a:rPr>
                <a:t>cỏ</a:t>
              </a:r>
              <a:endParaRPr kumimoji="0" lang="en-AU" alt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endParaRPr>
            </a:p>
          </p:txBody>
        </p:sp>
      </p:grpSp>
      <p:grpSp>
        <p:nvGrpSpPr>
          <p:cNvPr id="62" name="Group 61"/>
          <p:cNvGrpSpPr/>
          <p:nvPr/>
        </p:nvGrpSpPr>
        <p:grpSpPr>
          <a:xfrm>
            <a:off x="2030095" y="4297680"/>
            <a:ext cx="2996565" cy="1003935"/>
            <a:chOff x="1857" y="4376"/>
            <a:chExt cx="4193" cy="1581"/>
          </a:xfrm>
        </p:grpSpPr>
        <p:sp>
          <p:nvSpPr>
            <p:cNvPr id="63" name="Rounded Rectangle 62"/>
            <p:cNvSpPr/>
            <p:nvPr/>
          </p:nvSpPr>
          <p:spPr>
            <a:xfrm>
              <a:off x="1857" y="4376"/>
              <a:ext cx="4193" cy="1581"/>
            </a:xfrm>
            <a:prstGeom prst="roundRect">
              <a:avLst>
                <a:gd name="adj" fmla="val 50000"/>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Black" panose="00000A00000000000000" charset="0"/>
                <a:ea typeface="+mn-ea"/>
                <a:cs typeface="Nunito Black" panose="00000A00000000000000" charset="0"/>
              </a:endParaRPr>
            </a:p>
          </p:txBody>
        </p:sp>
        <p:sp>
          <p:nvSpPr>
            <p:cNvPr id="64" name="TextBox 6"/>
            <p:cNvSpPr txBox="1"/>
            <p:nvPr/>
          </p:nvSpPr>
          <p:spPr>
            <a:xfrm>
              <a:off x="2247" y="4610"/>
              <a:ext cx="3674" cy="11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C</a:t>
              </a:r>
              <a:r>
                <a:rPr kumimoji="0" 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 </a:t>
              </a:r>
              <a:r>
                <a:rPr lang="en-AU" sz="4000" b="1" dirty="0" err="1">
                  <a:solidFill>
                    <a:srgbClr val="70AD47">
                      <a:lumMod val="50000"/>
                    </a:srgbClr>
                  </a:solidFill>
                  <a:latin typeface="Nunito Black" panose="00000A00000000000000" charset="0"/>
                  <a:cs typeface="Nunito Black" panose="00000A00000000000000" charset="0"/>
                </a:rPr>
                <a:t>bỏ</a:t>
              </a:r>
              <a:r>
                <a:rPr lang="en-AU" sz="4000" b="1" dirty="0">
                  <a:solidFill>
                    <a:srgbClr val="70AD47">
                      <a:lumMod val="50000"/>
                    </a:srgbClr>
                  </a:solidFill>
                  <a:latin typeface="Nunito Black" panose="00000A00000000000000" charset="0"/>
                  <a:cs typeface="Nunito Black" panose="00000A00000000000000" charset="0"/>
                </a:rPr>
                <a:t> </a:t>
              </a:r>
              <a:r>
                <a:rPr lang="en-AU" sz="4000" b="1" dirty="0" err="1">
                  <a:solidFill>
                    <a:srgbClr val="70AD47">
                      <a:lumMod val="50000"/>
                    </a:srgbClr>
                  </a:solidFill>
                  <a:latin typeface="Nunito Black" panose="00000A00000000000000" charset="0"/>
                  <a:cs typeface="Nunito Black" panose="00000A00000000000000" charset="0"/>
                </a:rPr>
                <a:t>hoa</a:t>
              </a:r>
              <a:endParaRPr kumimoji="0" lang="en-AU" altLang="en-US" sz="4000" b="1" i="0" u="none" strike="noStrike" kern="1200" cap="none" spc="0" normalizeH="0" baseline="0" noProof="0" dirty="0" err="1">
                <a:ln>
                  <a:noFill/>
                </a:ln>
                <a:solidFill>
                  <a:srgbClr val="70AD47">
                    <a:lumMod val="50000"/>
                  </a:srgbClr>
                </a:solidFill>
                <a:effectLst/>
                <a:uLnTx/>
                <a:uFillTx/>
                <a:latin typeface="Nunito Black" panose="00000A00000000000000" charset="0"/>
                <a:ea typeface="+mn-ea"/>
                <a:cs typeface="Nunito Black" panose="00000A00000000000000" charset="0"/>
              </a:endParaRPr>
            </a:p>
          </p:txBody>
        </p:sp>
      </p:grpSp>
      <p:grpSp>
        <p:nvGrpSpPr>
          <p:cNvPr id="65" name="Group 64"/>
          <p:cNvGrpSpPr/>
          <p:nvPr/>
        </p:nvGrpSpPr>
        <p:grpSpPr>
          <a:xfrm>
            <a:off x="7263130" y="2702560"/>
            <a:ext cx="2996565" cy="1003935"/>
            <a:chOff x="1857" y="4376"/>
            <a:chExt cx="4193" cy="1581"/>
          </a:xfrm>
        </p:grpSpPr>
        <p:sp>
          <p:nvSpPr>
            <p:cNvPr id="66" name="Rounded Rectangle 65"/>
            <p:cNvSpPr/>
            <p:nvPr/>
          </p:nvSpPr>
          <p:spPr>
            <a:xfrm>
              <a:off x="1857" y="4376"/>
              <a:ext cx="4193" cy="1581"/>
            </a:xfrm>
            <a:prstGeom prst="roundRect">
              <a:avLst>
                <a:gd name="adj" fmla="val 50000"/>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Black" panose="00000A00000000000000" charset="0"/>
                <a:ea typeface="+mn-ea"/>
                <a:cs typeface="Nunito Black" panose="00000A00000000000000" charset="0"/>
              </a:endParaRPr>
            </a:p>
          </p:txBody>
        </p:sp>
        <p:sp>
          <p:nvSpPr>
            <p:cNvPr id="67" name="TextBox 6"/>
            <p:cNvSpPr txBox="1"/>
            <p:nvPr/>
          </p:nvSpPr>
          <p:spPr>
            <a:xfrm>
              <a:off x="2247" y="4610"/>
              <a:ext cx="3674" cy="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B</a:t>
              </a:r>
              <a:r>
                <a:rPr kumimoji="0" 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 </a:t>
              </a:r>
              <a:r>
                <a:rPr lang="en-AU" sz="4000" b="1" dirty="0" err="1">
                  <a:solidFill>
                    <a:srgbClr val="70AD47">
                      <a:lumMod val="50000"/>
                    </a:srgbClr>
                  </a:solidFill>
                  <a:latin typeface="Nunito Black" panose="00000A00000000000000" charset="0"/>
                  <a:cs typeface="Nunito Black" panose="00000A00000000000000" charset="0"/>
                </a:rPr>
                <a:t>bỏ</a:t>
              </a:r>
              <a:r>
                <a:rPr lang="en-AU" sz="4000" b="1" dirty="0">
                  <a:solidFill>
                    <a:srgbClr val="70AD47">
                      <a:lumMod val="50000"/>
                    </a:srgbClr>
                  </a:solidFill>
                  <a:latin typeface="Nunito Black" panose="00000A00000000000000" charset="0"/>
                  <a:cs typeface="Nunito Black" panose="00000A00000000000000" charset="0"/>
                </a:rPr>
                <a:t> </a:t>
              </a:r>
              <a:r>
                <a:rPr lang="en-AU" sz="4000" b="1" dirty="0" err="1">
                  <a:solidFill>
                    <a:srgbClr val="70AD47">
                      <a:lumMod val="50000"/>
                    </a:srgbClr>
                  </a:solidFill>
                  <a:latin typeface="Nunito Black" panose="00000A00000000000000" charset="0"/>
                  <a:cs typeface="Nunito Black" panose="00000A00000000000000" charset="0"/>
                </a:rPr>
                <a:t>đàn</a:t>
              </a:r>
              <a:endParaRPr kumimoji="0" lang="en-AU" altLang="en-US" sz="4000" b="1" i="0" u="none" strike="noStrike" kern="1200" cap="none" spc="0" normalizeH="0" baseline="0" noProof="0" dirty="0" err="1">
                <a:ln>
                  <a:noFill/>
                </a:ln>
                <a:solidFill>
                  <a:srgbClr val="70AD47">
                    <a:lumMod val="50000"/>
                  </a:srgbClr>
                </a:solidFill>
                <a:effectLst/>
                <a:uLnTx/>
                <a:uFillTx/>
                <a:latin typeface="Nunito Black" panose="00000A00000000000000" charset="0"/>
                <a:ea typeface="+mn-ea"/>
                <a:cs typeface="Nunito Black" panose="00000A00000000000000" charset="0"/>
              </a:endParaRPr>
            </a:p>
          </p:txBody>
        </p:sp>
      </p:grpSp>
      <p:grpSp>
        <p:nvGrpSpPr>
          <p:cNvPr id="68" name="Group 67"/>
          <p:cNvGrpSpPr/>
          <p:nvPr/>
        </p:nvGrpSpPr>
        <p:grpSpPr>
          <a:xfrm>
            <a:off x="7263130" y="4297680"/>
            <a:ext cx="2996565" cy="1003935"/>
            <a:chOff x="1857" y="4376"/>
            <a:chExt cx="4193" cy="1581"/>
          </a:xfrm>
        </p:grpSpPr>
        <p:sp>
          <p:nvSpPr>
            <p:cNvPr id="69" name="Rounded Rectangle 68"/>
            <p:cNvSpPr/>
            <p:nvPr/>
          </p:nvSpPr>
          <p:spPr>
            <a:xfrm>
              <a:off x="1857" y="4376"/>
              <a:ext cx="4193" cy="1581"/>
            </a:xfrm>
            <a:prstGeom prst="roundRect">
              <a:avLst>
                <a:gd name="adj" fmla="val 50000"/>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Black" panose="00000A00000000000000" charset="0"/>
                <a:ea typeface="+mn-ea"/>
                <a:cs typeface="Nunito Black" panose="00000A00000000000000" charset="0"/>
              </a:endParaRPr>
            </a:p>
          </p:txBody>
        </p:sp>
        <p:sp>
          <p:nvSpPr>
            <p:cNvPr id="70" name="TextBox 6"/>
            <p:cNvSpPr txBox="1"/>
            <p:nvPr/>
          </p:nvSpPr>
          <p:spPr>
            <a:xfrm>
              <a:off x="2247" y="4610"/>
              <a:ext cx="3674" cy="11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D</a:t>
              </a:r>
              <a:r>
                <a:rPr kumimoji="0" 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 </a:t>
              </a:r>
              <a:r>
                <a:rPr lang="en-AU" sz="4000" b="1" dirty="0" err="1">
                  <a:solidFill>
                    <a:srgbClr val="70AD47">
                      <a:lumMod val="50000"/>
                    </a:srgbClr>
                  </a:solidFill>
                  <a:latin typeface="Nunito Black" panose="00000A00000000000000" charset="0"/>
                  <a:cs typeface="Nunito Black" panose="00000A00000000000000" charset="0"/>
                </a:rPr>
                <a:t>bỏ</a:t>
              </a:r>
              <a:r>
                <a:rPr lang="en-AU" sz="4000" b="1" dirty="0">
                  <a:solidFill>
                    <a:srgbClr val="70AD47">
                      <a:lumMod val="50000"/>
                    </a:srgbClr>
                  </a:solidFill>
                  <a:latin typeface="Nunito Black" panose="00000A00000000000000" charset="0"/>
                  <a:cs typeface="Nunito Black" panose="00000A00000000000000" charset="0"/>
                </a:rPr>
                <a:t> </a:t>
              </a:r>
              <a:r>
                <a:rPr lang="en-AU" sz="4000" b="1" dirty="0" err="1">
                  <a:solidFill>
                    <a:srgbClr val="70AD47">
                      <a:lumMod val="50000"/>
                    </a:srgbClr>
                  </a:solidFill>
                  <a:latin typeface="Nunito Black" panose="00000A00000000000000" charset="0"/>
                  <a:cs typeface="Nunito Black" panose="00000A00000000000000" charset="0"/>
                </a:rPr>
                <a:t>bê</a:t>
              </a:r>
              <a:endParaRPr kumimoji="0" lang="en-AU" altLang="en-US" sz="4000" b="1" i="0" u="none" strike="noStrike" kern="1200" cap="none" spc="0" normalizeH="0" baseline="0" noProof="0" dirty="0" err="1">
                <a:ln>
                  <a:noFill/>
                </a:ln>
                <a:solidFill>
                  <a:srgbClr val="70AD47">
                    <a:lumMod val="50000"/>
                  </a:srgbClr>
                </a:solidFill>
                <a:effectLst/>
                <a:uLnTx/>
                <a:uFillTx/>
                <a:latin typeface="Nunito Black" panose="00000A00000000000000" charset="0"/>
                <a:ea typeface="+mn-ea"/>
                <a:cs typeface="Nunito Black" panose="00000A00000000000000" charset="0"/>
              </a:endParaRPr>
            </a:p>
          </p:txBody>
        </p:sp>
      </p:grpSp>
      <p:pic>
        <p:nvPicPr>
          <p:cNvPr id="71" name="Content Placeholder 70" descr="67f511ae9b8bf0678012b3219902abf5"/>
          <p:cNvPicPr>
            <a:picLocks noGrp="1" noChangeAspect="1"/>
          </p:cNvPicPr>
          <p:nvPr>
            <p:ph sz="half" idx="1"/>
          </p:nvPr>
        </p:nvPicPr>
        <p:blipFill>
          <a:blip r:embed="rId5"/>
          <a:stretch>
            <a:fillRect/>
          </a:stretch>
        </p:blipFill>
        <p:spPr>
          <a:xfrm>
            <a:off x="9906635" y="2332990"/>
            <a:ext cx="2149475" cy="1743075"/>
          </a:xfrm>
          <a:prstGeom prst="rect">
            <a:avLst/>
          </a:prstGeom>
        </p:spPr>
      </p:pic>
      <p:pic>
        <p:nvPicPr>
          <p:cNvPr id="73" name="Picture 72" descr="226d5cd7f24a676a8c1925bd061cd33d"/>
          <p:cNvPicPr>
            <a:picLocks noChangeAspect="1"/>
          </p:cNvPicPr>
          <p:nvPr/>
        </p:nvPicPr>
        <p:blipFill>
          <a:blip r:embed="rId6"/>
          <a:stretch>
            <a:fillRect/>
          </a:stretch>
        </p:blipFill>
        <p:spPr>
          <a:xfrm>
            <a:off x="568325" y="2522220"/>
            <a:ext cx="1403350" cy="1184275"/>
          </a:xfrm>
          <a:prstGeom prst="rect">
            <a:avLst/>
          </a:prstGeom>
        </p:spPr>
      </p:pic>
      <p:pic>
        <p:nvPicPr>
          <p:cNvPr id="74" name="Content Placeholder 70" descr="67f511ae9b8bf0678012b3219902abf5"/>
          <p:cNvPicPr>
            <a:picLocks noChangeAspect="1"/>
          </p:cNvPicPr>
          <p:nvPr/>
        </p:nvPicPr>
        <p:blipFill>
          <a:blip r:embed="rId5"/>
          <a:stretch>
            <a:fillRect/>
          </a:stretch>
        </p:blipFill>
        <p:spPr>
          <a:xfrm>
            <a:off x="263525" y="3970655"/>
            <a:ext cx="2013585" cy="1633220"/>
          </a:xfrm>
          <a:prstGeom prst="rect">
            <a:avLst/>
          </a:prstGeom>
        </p:spPr>
      </p:pic>
      <p:pic>
        <p:nvPicPr>
          <p:cNvPr id="75" name="Content Placeholder 70" descr="67f511ae9b8bf0678012b3219902abf5"/>
          <p:cNvPicPr>
            <a:picLocks noChangeAspect="1"/>
          </p:cNvPicPr>
          <p:nvPr/>
        </p:nvPicPr>
        <p:blipFill>
          <a:blip r:embed="rId5"/>
          <a:stretch>
            <a:fillRect/>
          </a:stretch>
        </p:blipFill>
        <p:spPr>
          <a:xfrm>
            <a:off x="9979660" y="3974465"/>
            <a:ext cx="2004060" cy="1625600"/>
          </a:xfrm>
          <a:prstGeom prst="rect">
            <a:avLst/>
          </a:prstGeom>
        </p:spPr>
      </p:pic>
      <p:pic>
        <p:nvPicPr>
          <p:cNvPr id="3" name="Content Placeholder 2" descr="ngoi sao 1">
            <a:hlinkClick r:id="rId7" action="ppaction://hlinksldjump"/>
          </p:cNvPr>
          <p:cNvPicPr>
            <a:picLocks noGrp="1" noChangeAspect="1"/>
          </p:cNvPicPr>
          <p:nvPr>
            <p:ph sz="half" idx="2"/>
          </p:nvPr>
        </p:nvPicPr>
        <p:blipFill>
          <a:blip r:embed="rId8"/>
          <a:stretch>
            <a:fillRect/>
          </a:stretch>
        </p:blipFill>
        <p:spPr>
          <a:xfrm rot="20520000">
            <a:off x="567690" y="768985"/>
            <a:ext cx="1308100" cy="1177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ox(in)">
                                      <p:cBhvr>
                                        <p:cTn id="7" dur="2000"/>
                                        <p:tgtEl>
                                          <p:spTgt spid="61"/>
                                        </p:tgtEl>
                                      </p:cBhvr>
                                    </p:animEffect>
                                  </p:childTnLst>
                                </p:cTn>
                              </p:par>
                              <p:par>
                                <p:cTn id="8" presetID="4" presetClass="entr" presetSubtype="16"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ox(in)">
                                      <p:cBhvr>
                                        <p:cTn id="10" dur="2000"/>
                                        <p:tgtEl>
                                          <p:spTgt spid="62"/>
                                        </p:tgtEl>
                                      </p:cBhvr>
                                    </p:animEffect>
                                  </p:childTnLst>
                                </p:cTn>
                              </p:par>
                              <p:par>
                                <p:cTn id="11" presetID="4" presetClass="entr" presetSubtype="16"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box(in)">
                                      <p:cBhvr>
                                        <p:cTn id="13" dur="2000"/>
                                        <p:tgtEl>
                                          <p:spTgt spid="65"/>
                                        </p:tgtEl>
                                      </p:cBhvr>
                                    </p:animEffect>
                                  </p:childTnLst>
                                </p:cTn>
                              </p:par>
                              <p:par>
                                <p:cTn id="14" presetID="4" presetClass="entr" presetSubtype="16"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box(in)">
                                      <p:cBhvr>
                                        <p:cTn id="16"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9"/>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20"/>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1"/>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2"/>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3"/>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4"/>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5"/>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6"/>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7"/>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8"/>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61"/>
                    </p:tgtEl>
                  </p:cond>
                </p:stCondLst>
                <p:endSync evt="end" delay="0">
                  <p:rtn val="all"/>
                </p:endSync>
                <p:childTnLst>
                  <p:par>
                    <p:cTn id="53" fill="hold">
                      <p:stCondLst>
                        <p:cond delay="0"/>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checkerboard(across)">
                                      <p:cBhvr>
                                        <p:cTn id="57" dur="500"/>
                                        <p:tgtEl>
                                          <p:spTgt spid="73"/>
                                        </p:tgtEl>
                                      </p:cBhvr>
                                    </p:animEffect>
                                  </p:childTnLst>
                                </p:cTn>
                              </p:par>
                            </p:childTnLst>
                          </p:cTn>
                        </p:par>
                      </p:childTnLst>
                    </p:cTn>
                  </p:par>
                </p:childTnLst>
              </p:cTn>
              <p:nextCondLst>
                <p:cond evt="onClick" delay="0">
                  <p:tgtEl>
                    <p:spTgt spid="61"/>
                  </p:tgtEl>
                </p:cond>
              </p:nextCondLst>
            </p:seq>
            <p:seq concurrent="1" nextAc="seek">
              <p:cTn id="58" restart="whenNotActive" fill="hold" evtFilter="cancelBubble" nodeType="interactiveSeq">
                <p:stCondLst>
                  <p:cond evt="onClick" delay="0">
                    <p:tgtEl>
                      <p:spTgt spid="62"/>
                    </p:tgtEl>
                  </p:cond>
                </p:stCondLst>
                <p:endSync evt="end" delay="0">
                  <p:rtn val="all"/>
                </p:endSync>
                <p:childTnLst>
                  <p:par>
                    <p:cTn id="59" fill="hold">
                      <p:stCondLst>
                        <p:cond delay="0"/>
                      </p:stCondLst>
                      <p:childTnLst>
                        <p:par>
                          <p:cTn id="60" fill="hold">
                            <p:stCondLst>
                              <p:cond delay="0"/>
                            </p:stCondLst>
                            <p:childTnLst>
                              <p:par>
                                <p:cTn id="61" presetID="5" presetClass="entr" presetSubtype="10" fill="hold" nodeType="with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checkerboard(across)">
                                      <p:cBhvr>
                                        <p:cTn id="63" dur="500"/>
                                        <p:tgtEl>
                                          <p:spTgt spid="74"/>
                                        </p:tgtEl>
                                      </p:cBhvr>
                                    </p:animEffect>
                                  </p:childTnLst>
                                </p:cTn>
                              </p:par>
                            </p:childTnLst>
                          </p:cTn>
                        </p:par>
                      </p:childTnLst>
                    </p:cTn>
                  </p:par>
                </p:childTnLst>
              </p:cTn>
              <p:nextCondLst>
                <p:cond evt="onClick" delay="0">
                  <p:tgtEl>
                    <p:spTgt spid="62"/>
                  </p:tgtEl>
                </p:cond>
              </p:nextCondLst>
            </p:seq>
            <p:seq concurrent="1" nextAc="seek">
              <p:cTn id="64" restart="whenNotActive" fill="hold" evtFilter="cancelBubble" nodeType="interactiveSeq">
                <p:stCondLst>
                  <p:cond evt="onClick" delay="0">
                    <p:tgtEl>
                      <p:spTgt spid="65"/>
                    </p:tgtEl>
                  </p:cond>
                </p:stCondLst>
                <p:endSync evt="end" delay="0">
                  <p:rtn val="all"/>
                </p:endSync>
                <p:childTnLst>
                  <p:par>
                    <p:cTn id="65" fill="hold">
                      <p:stCondLst>
                        <p:cond delay="0"/>
                      </p:stCondLst>
                      <p:childTnLst>
                        <p:par>
                          <p:cTn id="66" fill="hold">
                            <p:stCondLst>
                              <p:cond delay="0"/>
                            </p:stCondLst>
                            <p:childTnLst>
                              <p:par>
                                <p:cTn id="67" presetID="5" presetClass="entr" presetSubtype="10" fill="hold" nodeType="with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checkerboard(across)">
                                      <p:cBhvr>
                                        <p:cTn id="69" dur="500"/>
                                        <p:tgtEl>
                                          <p:spTgt spid="71"/>
                                        </p:tgtEl>
                                      </p:cBhvr>
                                    </p:animEffect>
                                  </p:childTnLst>
                                </p:cTn>
                              </p:par>
                            </p:childTnLst>
                          </p:cTn>
                        </p:par>
                      </p:childTnLst>
                    </p:cTn>
                  </p:par>
                </p:childTnLst>
              </p:cTn>
              <p:nextCondLst>
                <p:cond evt="onClick" delay="0">
                  <p:tgtEl>
                    <p:spTgt spid="65"/>
                  </p:tgtEl>
                </p:cond>
              </p:nextCondLst>
            </p:seq>
            <p:seq concurrent="1" nextAc="seek">
              <p:cTn id="70" restart="whenNotActive" fill="hold" evtFilter="cancelBubble" nodeType="interactiveSeq">
                <p:stCondLst>
                  <p:cond evt="onClick" delay="0">
                    <p:tgtEl>
                      <p:spTgt spid="68"/>
                    </p:tgtEl>
                  </p:cond>
                </p:stCondLst>
                <p:endSync evt="end" delay="0">
                  <p:rtn val="all"/>
                </p:endSync>
                <p:childTnLst>
                  <p:par>
                    <p:cTn id="71" fill="hold">
                      <p:stCondLst>
                        <p:cond delay="0"/>
                      </p:stCondLst>
                      <p:childTnLst>
                        <p:par>
                          <p:cTn id="72" fill="hold">
                            <p:stCondLst>
                              <p:cond delay="0"/>
                            </p:stCondLst>
                            <p:childTnLst>
                              <p:par>
                                <p:cTn id="73" presetID="5" presetClass="entr" presetSubtype="10" fill="hold" nodeType="with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checkerboard(across)">
                                      <p:cBhvr>
                                        <p:cTn id="75" dur="500"/>
                                        <p:tgtEl>
                                          <p:spTgt spid="75"/>
                                        </p:tgtEl>
                                      </p:cBhvr>
                                    </p:animEffect>
                                  </p:childTnLst>
                                </p:cTn>
                              </p:par>
                            </p:childTnLst>
                          </p:cTn>
                        </p:par>
                      </p:childTnLst>
                    </p:cTn>
                  </p:par>
                </p:childTnLst>
              </p:cTn>
              <p:nextCondLst>
                <p:cond evt="onClick" delay="0">
                  <p:tgtEl>
                    <p:spTgt spid="68"/>
                  </p:tgtEl>
                </p:cond>
              </p:nextCondLst>
            </p:seq>
          </p:childTnLst>
        </p:cTn>
      </p:par>
    </p:tnLst>
    <p:bldLst>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5570" y="165735"/>
            <a:ext cx="2275840" cy="159512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 y="5893435"/>
            <a:ext cx="822960" cy="900430"/>
          </a:xfrm>
          <a:prstGeom prst="rect">
            <a:avLst/>
          </a:prstGeom>
        </p:spPr>
      </p:pic>
      <p:pic>
        <p:nvPicPr>
          <p:cNvPr id="16" name="Picture 15">
            <a:hlinkClick r:id="rId3"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8790" y="5581650"/>
            <a:ext cx="1059180" cy="1158875"/>
          </a:xfrm>
          <a:prstGeom prst="rect">
            <a:avLst/>
          </a:prstGeom>
        </p:spPr>
      </p:pic>
      <p:pic>
        <p:nvPicPr>
          <p:cNvPr id="20" name="Picture 1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957185">
            <a:off x="3443260" y="3749528"/>
            <a:ext cx="831322" cy="909481"/>
          </a:xfrm>
          <a:prstGeom prst="rect">
            <a:avLst/>
          </a:prstGeom>
        </p:spPr>
      </p:pic>
      <p:pic>
        <p:nvPicPr>
          <p:cNvPr id="18" name="Content Placeholder 17">
            <a:hlinkClick r:id="rId10" action="ppaction://hlinksldjump"/>
          </p:cNvPr>
          <p:cNvPicPr>
            <a:picLocks noGrp="1" noChangeAspect="1"/>
          </p:cNvPicPr>
          <p:nvPr>
            <p:ph sz="half" idx="2"/>
          </p:nvPr>
        </p:nvPicPr>
        <p:blipFill>
          <a:blip r:embed="rId11" cstate="print">
            <a:extLst>
              <a:ext uri="{28A0092B-C50C-407E-A947-70E740481C1C}">
                <a14:useLocalDpi xmlns:a14="http://schemas.microsoft.com/office/drawing/2010/main" val="0"/>
              </a:ext>
            </a:extLst>
          </a:blip>
          <a:stretch>
            <a:fillRect/>
          </a:stretch>
        </p:blipFill>
        <p:spPr>
          <a:xfrm flipH="1">
            <a:off x="5603875" y="4074160"/>
            <a:ext cx="2466975" cy="2012315"/>
          </a:xfrm>
          <a:prstGeom prst="rect">
            <a:avLst/>
          </a:prstGeom>
        </p:spPr>
      </p:pic>
      <p:pic>
        <p:nvPicPr>
          <p:cNvPr id="21" name="Picture 20">
            <a:hlinkClick r:id="rId5"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0000">
            <a:off x="2862580" y="443230"/>
            <a:ext cx="1779270" cy="1247140"/>
          </a:xfrm>
          <a:prstGeom prst="rect">
            <a:avLst/>
          </a:prstGeom>
        </p:spPr>
      </p:pic>
    </p:spTree>
    <p:extLst>
      <p:ext uri="{BB962C8B-B14F-4D97-AF65-F5344CB8AC3E}">
        <p14:creationId xmlns:p14="http://schemas.microsoft.com/office/powerpoint/2010/main" val="157518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1000"/>
                                        <p:tgtEl>
                                          <p:spTgt spid="20"/>
                                        </p:tgtEl>
                                        <p:attrNameLst>
                                          <p:attrName>ppt_w</p:attrName>
                                        </p:attrNameLst>
                                      </p:cBhvr>
                                      <p:tavLst>
                                        <p:tav tm="0">
                                          <p:val>
                                            <p:strVal val="ppt_w"/>
                                          </p:val>
                                        </p:tav>
                                        <p:tav tm="100000">
                                          <p:val>
                                            <p:fltVal val="0"/>
                                          </p:val>
                                        </p:tav>
                                      </p:tavLst>
                                    </p:anim>
                                    <p:anim calcmode="lin" valueType="num">
                                      <p:cBhvr>
                                        <p:cTn id="7" dur="1000"/>
                                        <p:tgtEl>
                                          <p:spTgt spid="20"/>
                                        </p:tgtEl>
                                        <p:attrNameLst>
                                          <p:attrName>ppt_h</p:attrName>
                                        </p:attrNameLst>
                                      </p:cBhvr>
                                      <p:tavLst>
                                        <p:tav tm="0">
                                          <p:val>
                                            <p:strVal val="ppt_h"/>
                                          </p:val>
                                        </p:tav>
                                        <p:tav tm="100000">
                                          <p:val>
                                            <p:fltVal val="0"/>
                                          </p:val>
                                        </p:tav>
                                      </p:tavLst>
                                    </p:anim>
                                    <p:anim calcmode="lin" valueType="num">
                                      <p:cBhvr>
                                        <p:cTn id="8" dur="1000"/>
                                        <p:tgtEl>
                                          <p:spTgt spid="20"/>
                                        </p:tgtEl>
                                        <p:attrNameLst>
                                          <p:attrName>style.rotation</p:attrName>
                                        </p:attrNameLst>
                                      </p:cBhvr>
                                      <p:tavLst>
                                        <p:tav tm="0">
                                          <p:val>
                                            <p:fltVal val="0"/>
                                          </p:val>
                                        </p:tav>
                                        <p:tav tm="100000">
                                          <p:val>
                                            <p:fltVal val="360"/>
                                          </p:val>
                                        </p:tav>
                                      </p:tavLst>
                                    </p:anim>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53" presetClass="exit" presetSubtype="32" fill="hold" nodeType="withEffect">
                                  <p:stCondLst>
                                    <p:cond delay="0"/>
                                  </p:stCondLst>
                                  <p:childTnLst>
                                    <p:anim calcmode="lin" valueType="num">
                                      <p:cBhvr>
                                        <p:cTn id="12" dur="1000"/>
                                        <p:tgtEl>
                                          <p:spTgt spid="5"/>
                                        </p:tgtEl>
                                        <p:attrNameLst>
                                          <p:attrName>ppt_w</p:attrName>
                                        </p:attrNameLst>
                                      </p:cBhvr>
                                      <p:tavLst>
                                        <p:tav tm="0">
                                          <p:val>
                                            <p:strVal val="ppt_w"/>
                                          </p:val>
                                        </p:tav>
                                        <p:tav tm="100000">
                                          <p:val>
                                            <p:fltVal val="0"/>
                                          </p:val>
                                        </p:tav>
                                      </p:tavLst>
                                    </p:anim>
                                    <p:anim calcmode="lin" valueType="num">
                                      <p:cBhvr>
                                        <p:cTn id="13" dur="1000"/>
                                        <p:tgtEl>
                                          <p:spTgt spid="5"/>
                                        </p:tgtEl>
                                        <p:attrNameLst>
                                          <p:attrName>ppt_h</p:attrName>
                                        </p:attrNameLst>
                                      </p:cBhvr>
                                      <p:tavLst>
                                        <p:tav tm="0">
                                          <p:val>
                                            <p:strVal val="ppt_h"/>
                                          </p:val>
                                        </p:tav>
                                        <p:tav tm="100000">
                                          <p:val>
                                            <p:fltVal val="0"/>
                                          </p:val>
                                        </p:tav>
                                      </p:tavLst>
                                    </p:anim>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t="6205" b="3808"/>
          <a:stretch>
            <a:fillRect/>
          </a:stretch>
        </p:blipFill>
        <p:spPr bwMode="auto">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F57F11-C135-47DE-97C0-5242DDE7FD33}"/>
              </a:ext>
            </a:extLst>
          </p:cNvPr>
          <p:cNvSpPr txBox="1"/>
          <p:nvPr/>
        </p:nvSpPr>
        <p:spPr>
          <a:xfrm>
            <a:off x="3775902" y="0"/>
            <a:ext cx="8416097" cy="707886"/>
          </a:xfrm>
          <a:prstGeom prst="rect">
            <a:avLst/>
          </a:prstGeom>
          <a:noFill/>
        </p:spPr>
        <p:txBody>
          <a:bodyPr wrap="square" rtlCol="0">
            <a:spAutoFit/>
          </a:bodyPr>
          <a:lstStyle/>
          <a:p>
            <a:r>
              <a:rPr lang="en-US" sz="40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Hoạt</a:t>
            </a:r>
            <a:r>
              <a:rPr lang="en-US" sz="40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0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2D7570"/>
                </a:solidFill>
                <a:latin typeface="Times New Roman" panose="02020603050405020304" pitchFamily="18" charset="0"/>
                <a:ea typeface="Tahoma" panose="020B0604030504040204" pitchFamily="34" charset="0"/>
                <a:cs typeface="Times New Roman" panose="02020603050405020304" pitchFamily="18" charset="0"/>
              </a:rPr>
              <a:t>khởi</a:t>
            </a:r>
            <a:r>
              <a:rPr lang="en-US" sz="4000" b="1" dirty="0">
                <a:solidFill>
                  <a:srgbClr val="2D757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2D7570"/>
                </a:solidFill>
                <a:latin typeface="Times New Roman" panose="02020603050405020304" pitchFamily="18" charset="0"/>
                <a:ea typeface="Tahoma" panose="020B0604030504040204" pitchFamily="34" charset="0"/>
                <a:cs typeface="Times New Roman" panose="02020603050405020304" pitchFamily="18" charset="0"/>
              </a:rPr>
              <a:t>động</a:t>
            </a:r>
            <a:endParaRPr lang="en-US" sz="4000" b="1" dirty="0">
              <a:solidFill>
                <a:srgbClr val="2D757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Lớp Chúng Ta Đoàn Kết - Nhạc Thiếu Nhi Có Lời">
            <a:hlinkClick r:id="" action="ppaction://media"/>
            <a:extLst>
              <a:ext uri="{FF2B5EF4-FFF2-40B4-BE49-F238E27FC236}">
                <a16:creationId xmlns:a16="http://schemas.microsoft.com/office/drawing/2014/main" id="{9815FBC1-C549-4486-845B-B118E9C067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691" y="831930"/>
            <a:ext cx="10528615" cy="5922346"/>
          </a:xfrm>
          <a:prstGeom prst="rect">
            <a:avLst/>
          </a:prstGeom>
        </p:spPr>
      </p:pic>
    </p:spTree>
    <p:extLst>
      <p:ext uri="{BB962C8B-B14F-4D97-AF65-F5344CB8AC3E}">
        <p14:creationId xmlns:p14="http://schemas.microsoft.com/office/powerpoint/2010/main" val="34508105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96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Rounded Rectangle 3"/>
          <p:cNvSpPr/>
          <p:nvPr/>
        </p:nvSpPr>
        <p:spPr>
          <a:xfrm>
            <a:off x="298450" y="595630"/>
            <a:ext cx="11595100" cy="5488305"/>
          </a:xfrm>
          <a:prstGeom prst="roundRect">
            <a:avLst>
              <a:gd name="adj" fmla="val 105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Black" panose="00000A00000000000000" charset="0"/>
              <a:ea typeface="+mn-ea"/>
              <a:cs typeface="Nunito Black" panose="00000A00000000000000" charset="0"/>
            </a:endParaRPr>
          </a:p>
        </p:txBody>
      </p:sp>
      <p:sp>
        <p:nvSpPr>
          <p:cNvPr id="6" name="TextBox 5"/>
          <p:cNvSpPr txBox="1"/>
          <p:nvPr/>
        </p:nvSpPr>
        <p:spPr>
          <a:xfrm>
            <a:off x="2469515" y="696595"/>
            <a:ext cx="7253605" cy="1200329"/>
          </a:xfrm>
          <a:prstGeom prst="rect">
            <a:avLst/>
          </a:prstGeom>
          <a:solidFill>
            <a:schemeClr val="accent6">
              <a:lumMod val="50000"/>
            </a:schemeClr>
          </a:solidFill>
          <a:ln w="38100">
            <a:solidFill>
              <a:schemeClr val="tx2">
                <a:lumMod val="75000"/>
              </a:schemeClr>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36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Câu</a:t>
            </a:r>
            <a:r>
              <a:rPr kumimoji="0" lang="en-AU" altLang="en-US" sz="36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2: </a:t>
            </a:r>
            <a:r>
              <a:rPr kumimoji="0" lang="en-AU" altLang="en-US" sz="36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Chọn</a:t>
            </a:r>
            <a:r>
              <a:rPr kumimoji="0" lang="en-AU" altLang="en-US" sz="36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6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các</a:t>
            </a:r>
            <a:r>
              <a:rPr kumimoji="0" lang="en-AU" altLang="en-US" sz="36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6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từ</a:t>
            </a:r>
            <a:r>
              <a:rPr kumimoji="0" lang="en-AU" altLang="en-US" sz="36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6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thích</a:t>
            </a:r>
            <a:r>
              <a:rPr kumimoji="0" lang="en-AU" altLang="en-US" sz="36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6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hợp</a:t>
            </a:r>
            <a:endParaRPr kumimoji="0" lang="en-AU" altLang="en-US" sz="36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36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Thương</a:t>
            </a:r>
            <a:r>
              <a:rPr kumimoji="0" lang="en-AU" altLang="en-US" sz="36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 </a:t>
            </a:r>
            <a:r>
              <a:rPr kumimoji="0" lang="en-AU" altLang="en-US" sz="36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như</a:t>
            </a:r>
            <a:r>
              <a:rPr kumimoji="0" lang="en-AU" altLang="en-US" sz="36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6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thể</a:t>
            </a:r>
            <a:r>
              <a:rPr kumimoji="0" lang="en-AU" altLang="en-US" sz="36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6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thương</a:t>
            </a:r>
            <a:r>
              <a:rPr kumimoji="0" lang="en-AU" altLang="en-US" sz="36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 </a:t>
            </a:r>
          </a:p>
        </p:txBody>
      </p:sp>
      <p:sp>
        <p:nvSpPr>
          <p:cNvPr id="19" name="Rounded Rectangle 18"/>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00:10</a:t>
            </a:r>
          </a:p>
        </p:txBody>
      </p:sp>
      <p:sp>
        <p:nvSpPr>
          <p:cNvPr id="20" name="Rounded Rectangle 19"/>
          <p:cNvSpPr/>
          <p:nvPr/>
        </p:nvSpPr>
        <p:spPr>
          <a:xfrm>
            <a:off x="10218860" y="162255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00:09</a:t>
            </a:r>
          </a:p>
        </p:txBody>
      </p:sp>
      <p:sp>
        <p:nvSpPr>
          <p:cNvPr id="21" name="Rounded Rectangle 20"/>
          <p:cNvSpPr/>
          <p:nvPr/>
        </p:nvSpPr>
        <p:spPr>
          <a:xfrm>
            <a:off x="10218860" y="163252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00:08</a:t>
            </a:r>
          </a:p>
        </p:txBody>
      </p:sp>
      <p:sp>
        <p:nvSpPr>
          <p:cNvPr id="22" name="Rounded Rectangle 21"/>
          <p:cNvSpPr/>
          <p:nvPr/>
        </p:nvSpPr>
        <p:spPr>
          <a:xfrm>
            <a:off x="10218860" y="162287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00:07</a:t>
            </a:r>
          </a:p>
        </p:txBody>
      </p:sp>
      <p:sp>
        <p:nvSpPr>
          <p:cNvPr id="23" name="Rounded Rectangle 22"/>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00:06</a:t>
            </a:r>
          </a:p>
        </p:txBody>
      </p:sp>
      <p:sp>
        <p:nvSpPr>
          <p:cNvPr id="24" name="Rounded Rectangle 23"/>
          <p:cNvSpPr/>
          <p:nvPr/>
        </p:nvSpPr>
        <p:spPr>
          <a:xfrm>
            <a:off x="10218860" y="162769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00:05</a:t>
            </a:r>
          </a:p>
        </p:txBody>
      </p:sp>
      <p:sp>
        <p:nvSpPr>
          <p:cNvPr id="25" name="Rounded Rectangle 24"/>
          <p:cNvSpPr/>
          <p:nvPr/>
        </p:nvSpPr>
        <p:spPr>
          <a:xfrm>
            <a:off x="10218860" y="161773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00:04</a:t>
            </a:r>
          </a:p>
        </p:txBody>
      </p:sp>
      <p:sp>
        <p:nvSpPr>
          <p:cNvPr id="26" name="Rounded Rectangle 25"/>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00:03</a:t>
            </a:r>
          </a:p>
        </p:txBody>
      </p:sp>
      <p:sp>
        <p:nvSpPr>
          <p:cNvPr id="27" name="Rounded Rectangle 26"/>
          <p:cNvSpPr/>
          <p:nvPr/>
        </p:nvSpPr>
        <p:spPr>
          <a:xfrm>
            <a:off x="10218860" y="158784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00:02</a:t>
            </a:r>
          </a:p>
        </p:txBody>
      </p:sp>
      <p:sp>
        <p:nvSpPr>
          <p:cNvPr id="28" name="Rounded Rectangle 27"/>
          <p:cNvSpPr/>
          <p:nvPr/>
        </p:nvSpPr>
        <p:spPr>
          <a:xfrm>
            <a:off x="10218860" y="159780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00:01</a:t>
            </a:r>
          </a:p>
        </p:txBody>
      </p:sp>
      <p:sp>
        <p:nvSpPr>
          <p:cNvPr id="29" name="Rounded Rectangle 28"/>
          <p:cNvSpPr/>
          <p:nvPr/>
        </p:nvSpPr>
        <p:spPr>
          <a:xfrm>
            <a:off x="10218860" y="159780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00:00</a:t>
            </a:r>
          </a:p>
        </p:txBody>
      </p:sp>
      <p:pic>
        <p:nvPicPr>
          <p:cNvPr id="30" name="Picture 2" descr="Káº¿t quáº£ hÃ¬nh áº£nh cho icon Äá»ng há»"/>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2850" y="797630"/>
            <a:ext cx="780874"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770380" y="4397375"/>
            <a:ext cx="3173095" cy="792480"/>
            <a:chOff x="2772" y="6925"/>
            <a:chExt cx="4997" cy="1248"/>
          </a:xfrm>
        </p:grpSpPr>
        <p:sp>
          <p:nvSpPr>
            <p:cNvPr id="60" name="Rounded Rectangle 59"/>
            <p:cNvSpPr/>
            <p:nvPr/>
          </p:nvSpPr>
          <p:spPr>
            <a:xfrm>
              <a:off x="2897" y="6925"/>
              <a:ext cx="4872" cy="1248"/>
            </a:xfrm>
            <a:prstGeom prst="roundRect">
              <a:avLst>
                <a:gd name="adj" fmla="val 50000"/>
              </a:avLst>
            </a:prstGeom>
            <a:solidFill>
              <a:schemeClr val="accent2">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D7D31">
                    <a:lumMod val="75000"/>
                  </a:srgbClr>
                </a:solidFill>
                <a:effectLst/>
                <a:uLnTx/>
                <a:uFillTx/>
                <a:latin typeface="Calibri"/>
                <a:ea typeface="+mn-ea"/>
                <a:cs typeface="+mn-cs"/>
              </a:endParaRPr>
            </a:p>
          </p:txBody>
        </p:sp>
        <p:sp>
          <p:nvSpPr>
            <p:cNvPr id="7" name="TextBox 6"/>
            <p:cNvSpPr txBox="1"/>
            <p:nvPr/>
          </p:nvSpPr>
          <p:spPr>
            <a:xfrm>
              <a:off x="2772" y="7222"/>
              <a:ext cx="4898" cy="7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C</a:t>
              </a:r>
              <a:r>
                <a:rPr kumimoji="0" 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a:t>
              </a:r>
              <a:r>
                <a:rPr kumimoji="0" lang="en-AU" alt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altLang="en-US" sz="24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người</a:t>
              </a:r>
              <a:r>
                <a:rPr kumimoji="0" lang="en-AU" alt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altLang="en-US" sz="24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thân</a:t>
              </a:r>
              <a:r>
                <a:rPr kumimoji="0" lang="en-AU" alt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p>
          </p:txBody>
        </p:sp>
      </p:grpSp>
      <p:grpSp>
        <p:nvGrpSpPr>
          <p:cNvPr id="15" name="Group 14"/>
          <p:cNvGrpSpPr/>
          <p:nvPr/>
        </p:nvGrpSpPr>
        <p:grpSpPr>
          <a:xfrm>
            <a:off x="1729105" y="2682875"/>
            <a:ext cx="3367405" cy="814705"/>
            <a:chOff x="2707" y="4225"/>
            <a:chExt cx="5303" cy="1283"/>
          </a:xfrm>
        </p:grpSpPr>
        <p:sp>
          <p:nvSpPr>
            <p:cNvPr id="63" name="Rounded Rectangle 62"/>
            <p:cNvSpPr/>
            <p:nvPr/>
          </p:nvSpPr>
          <p:spPr>
            <a:xfrm>
              <a:off x="2797" y="4225"/>
              <a:ext cx="5213" cy="1283"/>
            </a:xfrm>
            <a:prstGeom prst="roundRect">
              <a:avLst>
                <a:gd name="adj" fmla="val 50000"/>
              </a:avLst>
            </a:prstGeom>
            <a:solidFill>
              <a:schemeClr val="accent2">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sp>
          <p:nvSpPr>
            <p:cNvPr id="64" name="TextBox 6"/>
            <p:cNvSpPr txBox="1"/>
            <p:nvPr/>
          </p:nvSpPr>
          <p:spPr>
            <a:xfrm>
              <a:off x="2707" y="4503"/>
              <a:ext cx="5252" cy="7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A</a:t>
              </a:r>
              <a:r>
                <a:rPr kumimoji="0" 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a:t>
              </a:r>
              <a:r>
                <a:rPr kumimoji="0" lang="en-AU" alt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altLang="en-US" sz="24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anh</a:t>
              </a:r>
              <a:r>
                <a:rPr kumimoji="0" lang="en-AU" alt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altLang="en-US" sz="24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em</a:t>
              </a:r>
              <a:endParaRPr kumimoji="0" lang="en-AU" alt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grpSp>
      <p:grpSp>
        <p:nvGrpSpPr>
          <p:cNvPr id="31" name="Group 30"/>
          <p:cNvGrpSpPr/>
          <p:nvPr/>
        </p:nvGrpSpPr>
        <p:grpSpPr>
          <a:xfrm>
            <a:off x="6966585" y="2729865"/>
            <a:ext cx="3853180" cy="760730"/>
            <a:chOff x="10955" y="4299"/>
            <a:chExt cx="6068" cy="1198"/>
          </a:xfrm>
        </p:grpSpPr>
        <p:sp>
          <p:nvSpPr>
            <p:cNvPr id="66" name="Rounded Rectangle 65"/>
            <p:cNvSpPr/>
            <p:nvPr/>
          </p:nvSpPr>
          <p:spPr>
            <a:xfrm>
              <a:off x="10955" y="4299"/>
              <a:ext cx="5391" cy="1198"/>
            </a:xfrm>
            <a:prstGeom prst="roundRect">
              <a:avLst>
                <a:gd name="adj" fmla="val 50000"/>
              </a:avLst>
            </a:prstGeom>
            <a:solidFill>
              <a:schemeClr val="accent2">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sp>
          <p:nvSpPr>
            <p:cNvPr id="67" name="TextBox 6"/>
            <p:cNvSpPr txBox="1"/>
            <p:nvPr/>
          </p:nvSpPr>
          <p:spPr>
            <a:xfrm>
              <a:off x="11153" y="4563"/>
              <a:ext cx="5870" cy="7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B</a:t>
              </a:r>
              <a:r>
                <a:rPr kumimoji="0" 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lang="en-AU" sz="2400" b="1" dirty="0" err="1">
                  <a:solidFill>
                    <a:srgbClr val="ED7D31">
                      <a:lumMod val="75000"/>
                    </a:srgbClr>
                  </a:solidFill>
                  <a:latin typeface="Nunito Black" panose="00000A00000000000000" charset="0"/>
                  <a:cs typeface="Nunito Black" panose="00000A00000000000000" charset="0"/>
                </a:rPr>
                <a:t>chú</a:t>
              </a:r>
              <a:r>
                <a:rPr lang="en-AU" sz="2400" b="1" dirty="0">
                  <a:solidFill>
                    <a:srgbClr val="ED7D31">
                      <a:lumMod val="75000"/>
                    </a:srgbClr>
                  </a:solidFill>
                  <a:latin typeface="Nunito Black" panose="00000A00000000000000" charset="0"/>
                  <a:cs typeface="Nunito Black" panose="00000A00000000000000" charset="0"/>
                </a:rPr>
                <a:t>/ </a:t>
              </a:r>
              <a:r>
                <a:rPr lang="en-AU" sz="2400" b="1" dirty="0" err="1">
                  <a:solidFill>
                    <a:srgbClr val="ED7D31">
                      <a:lumMod val="75000"/>
                    </a:srgbClr>
                  </a:solidFill>
                  <a:latin typeface="Nunito Black" panose="00000A00000000000000" charset="0"/>
                  <a:cs typeface="Nunito Black" panose="00000A00000000000000" charset="0"/>
                </a:rPr>
                <a:t>cháu</a:t>
              </a:r>
              <a:endParaRPr kumimoji="0" lang="en-AU" altLang="en-US" sz="24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grpSp>
      <p:grpSp>
        <p:nvGrpSpPr>
          <p:cNvPr id="18" name="Group 17"/>
          <p:cNvGrpSpPr/>
          <p:nvPr/>
        </p:nvGrpSpPr>
        <p:grpSpPr>
          <a:xfrm>
            <a:off x="7179945" y="4274185"/>
            <a:ext cx="2996565" cy="869950"/>
            <a:chOff x="11291" y="6731"/>
            <a:chExt cx="4719" cy="1370"/>
          </a:xfrm>
        </p:grpSpPr>
        <p:sp>
          <p:nvSpPr>
            <p:cNvPr id="69" name="Rounded Rectangle 68"/>
            <p:cNvSpPr/>
            <p:nvPr/>
          </p:nvSpPr>
          <p:spPr>
            <a:xfrm>
              <a:off x="11291" y="6731"/>
              <a:ext cx="4719" cy="1370"/>
            </a:xfrm>
            <a:prstGeom prst="roundRect">
              <a:avLst>
                <a:gd name="adj" fmla="val 50000"/>
              </a:avLst>
            </a:prstGeom>
            <a:solidFill>
              <a:schemeClr val="accent2">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sp>
          <p:nvSpPr>
            <p:cNvPr id="70" name="TextBox 6"/>
            <p:cNvSpPr txBox="1"/>
            <p:nvPr/>
          </p:nvSpPr>
          <p:spPr>
            <a:xfrm>
              <a:off x="11583" y="7052"/>
              <a:ext cx="4135" cy="7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D</a:t>
              </a:r>
              <a:r>
                <a:rPr kumimoji="0" lang="en-US" sz="24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sz="24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ông</a:t>
              </a:r>
              <a:r>
                <a:rPr lang="en-AU" sz="2400" b="1" dirty="0">
                  <a:solidFill>
                    <a:srgbClr val="ED7D31">
                      <a:lumMod val="75000"/>
                    </a:srgbClr>
                  </a:solidFill>
                  <a:latin typeface="Nunito Black" panose="00000A00000000000000" charset="0"/>
                  <a:cs typeface="Nunito Black" panose="00000A00000000000000" charset="0"/>
                </a:rPr>
                <a:t>/ </a:t>
              </a:r>
              <a:r>
                <a:rPr lang="en-AU" sz="2400" b="1" dirty="0" err="1">
                  <a:solidFill>
                    <a:srgbClr val="ED7D31">
                      <a:lumMod val="75000"/>
                    </a:srgbClr>
                  </a:solidFill>
                  <a:latin typeface="Nunito Black" panose="00000A00000000000000" charset="0"/>
                  <a:cs typeface="Nunito Black" panose="00000A00000000000000" charset="0"/>
                </a:rPr>
                <a:t>bà</a:t>
              </a:r>
              <a:endParaRPr kumimoji="0" lang="en-AU" altLang="en-US" sz="24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grpSp>
      <p:pic>
        <p:nvPicPr>
          <p:cNvPr id="71" name="Content Placeholder 70" descr="67f511ae9b8bf0678012b3219902abf5"/>
          <p:cNvPicPr>
            <a:picLocks noGrp="1" noChangeAspect="1"/>
          </p:cNvPicPr>
          <p:nvPr>
            <p:ph sz="half" idx="1"/>
          </p:nvPr>
        </p:nvPicPr>
        <p:blipFill>
          <a:blip r:embed="rId5"/>
          <a:stretch>
            <a:fillRect/>
          </a:stretch>
        </p:blipFill>
        <p:spPr>
          <a:xfrm>
            <a:off x="10068560" y="2313305"/>
            <a:ext cx="2149475" cy="1743075"/>
          </a:xfrm>
          <a:prstGeom prst="rect">
            <a:avLst/>
          </a:prstGeom>
        </p:spPr>
      </p:pic>
      <p:pic>
        <p:nvPicPr>
          <p:cNvPr id="73" name="Picture 72" descr="226d5cd7f24a676a8c1925bd061cd33d"/>
          <p:cNvPicPr>
            <a:picLocks noChangeAspect="1"/>
          </p:cNvPicPr>
          <p:nvPr/>
        </p:nvPicPr>
        <p:blipFill>
          <a:blip r:embed="rId6"/>
          <a:stretch>
            <a:fillRect/>
          </a:stretch>
        </p:blipFill>
        <p:spPr>
          <a:xfrm>
            <a:off x="412115" y="4117340"/>
            <a:ext cx="1403350" cy="1184275"/>
          </a:xfrm>
          <a:prstGeom prst="rect">
            <a:avLst/>
          </a:prstGeom>
        </p:spPr>
      </p:pic>
      <p:pic>
        <p:nvPicPr>
          <p:cNvPr id="74" name="Content Placeholder 70" descr="67f511ae9b8bf0678012b3219902abf5"/>
          <p:cNvPicPr>
            <a:picLocks noChangeAspect="1"/>
          </p:cNvPicPr>
          <p:nvPr/>
        </p:nvPicPr>
        <p:blipFill>
          <a:blip r:embed="rId5"/>
          <a:stretch>
            <a:fillRect/>
          </a:stretch>
        </p:blipFill>
        <p:spPr>
          <a:xfrm>
            <a:off x="106680" y="2341245"/>
            <a:ext cx="2013585" cy="1633220"/>
          </a:xfrm>
          <a:prstGeom prst="rect">
            <a:avLst/>
          </a:prstGeom>
        </p:spPr>
      </p:pic>
      <p:pic>
        <p:nvPicPr>
          <p:cNvPr id="75" name="Content Placeholder 70" descr="67f511ae9b8bf0678012b3219902abf5"/>
          <p:cNvPicPr>
            <a:picLocks noChangeAspect="1"/>
          </p:cNvPicPr>
          <p:nvPr/>
        </p:nvPicPr>
        <p:blipFill>
          <a:blip r:embed="rId5"/>
          <a:stretch>
            <a:fillRect/>
          </a:stretch>
        </p:blipFill>
        <p:spPr>
          <a:xfrm>
            <a:off x="10140950" y="3974465"/>
            <a:ext cx="2004060" cy="1625600"/>
          </a:xfrm>
          <a:prstGeom prst="rect">
            <a:avLst/>
          </a:prstGeom>
        </p:spPr>
      </p:pic>
      <p:pic>
        <p:nvPicPr>
          <p:cNvPr id="3" name="Content Placeholder 2" descr="ngoi sao 1">
            <a:hlinkClick r:id="rId7" action="ppaction://hlinksldjump"/>
          </p:cNvPr>
          <p:cNvPicPr>
            <a:picLocks noGrp="1" noChangeAspect="1"/>
          </p:cNvPicPr>
          <p:nvPr>
            <p:ph sz="half" idx="2"/>
          </p:nvPr>
        </p:nvPicPr>
        <p:blipFill>
          <a:blip r:embed="rId8"/>
          <a:stretch>
            <a:fillRect/>
          </a:stretch>
        </p:blipFill>
        <p:spPr>
          <a:xfrm rot="20520000">
            <a:off x="567690" y="768985"/>
            <a:ext cx="1308100" cy="1177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9"/>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20"/>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1"/>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2"/>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3"/>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4"/>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5"/>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6"/>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7"/>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8"/>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p:cTn id="57" dur="1000" fill="hold"/>
                                        <p:tgtEl>
                                          <p:spTgt spid="74"/>
                                        </p:tgtEl>
                                        <p:attrNameLst>
                                          <p:attrName>ppt_w</p:attrName>
                                        </p:attrNameLst>
                                      </p:cBhvr>
                                      <p:tavLst>
                                        <p:tav tm="0">
                                          <p:val>
                                            <p:strVal val="#ppt_w*0.70"/>
                                          </p:val>
                                        </p:tav>
                                        <p:tav tm="100000">
                                          <p:val>
                                            <p:strVal val="#ppt_w"/>
                                          </p:val>
                                        </p:tav>
                                      </p:tavLst>
                                    </p:anim>
                                    <p:anim calcmode="lin" valueType="num">
                                      <p:cBhvr>
                                        <p:cTn id="58" dur="1000" fill="hold"/>
                                        <p:tgtEl>
                                          <p:spTgt spid="74"/>
                                        </p:tgtEl>
                                        <p:attrNameLst>
                                          <p:attrName>ppt_h</p:attrName>
                                        </p:attrNameLst>
                                      </p:cBhvr>
                                      <p:tavLst>
                                        <p:tav tm="0">
                                          <p:val>
                                            <p:strVal val="#ppt_h"/>
                                          </p:val>
                                        </p:tav>
                                        <p:tav tm="100000">
                                          <p:val>
                                            <p:strVal val="#ppt_h"/>
                                          </p:val>
                                        </p:tav>
                                      </p:tavLst>
                                    </p:anim>
                                    <p:animEffect transition="in" filter="fade">
                                      <p:cBhvr>
                                        <p:cTn id="59" dur="1000"/>
                                        <p:tgtEl>
                                          <p:spTgt spid="74"/>
                                        </p:tgtEl>
                                      </p:cBhvr>
                                    </p:animEffec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31"/>
                    </p:tgtEl>
                  </p:cond>
                </p:stCondLst>
                <p:endSync evt="end" delay="0">
                  <p:rtn val="all"/>
                </p:endSync>
                <p:childTnLst>
                  <p:par>
                    <p:cTn id="61" fill="hold">
                      <p:stCondLst>
                        <p:cond delay="0"/>
                      </p:stCondLst>
                      <p:childTnLst>
                        <p:par>
                          <p:cTn id="62" fill="hold">
                            <p:stCondLst>
                              <p:cond delay="0"/>
                            </p:stCondLst>
                            <p:childTnLst>
                              <p:par>
                                <p:cTn id="63" presetID="55"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anim calcmode="lin" valueType="num">
                                      <p:cBhvr>
                                        <p:cTn id="65" dur="1000" fill="hold"/>
                                        <p:tgtEl>
                                          <p:spTgt spid="71"/>
                                        </p:tgtEl>
                                        <p:attrNameLst>
                                          <p:attrName>ppt_w</p:attrName>
                                        </p:attrNameLst>
                                      </p:cBhvr>
                                      <p:tavLst>
                                        <p:tav tm="0">
                                          <p:val>
                                            <p:strVal val="#ppt_w*0.70"/>
                                          </p:val>
                                        </p:tav>
                                        <p:tav tm="100000">
                                          <p:val>
                                            <p:strVal val="#ppt_w"/>
                                          </p:val>
                                        </p:tav>
                                      </p:tavLst>
                                    </p:anim>
                                    <p:anim calcmode="lin" valueType="num">
                                      <p:cBhvr>
                                        <p:cTn id="66" dur="1000" fill="hold"/>
                                        <p:tgtEl>
                                          <p:spTgt spid="71"/>
                                        </p:tgtEl>
                                        <p:attrNameLst>
                                          <p:attrName>ppt_h</p:attrName>
                                        </p:attrNameLst>
                                      </p:cBhvr>
                                      <p:tavLst>
                                        <p:tav tm="0">
                                          <p:val>
                                            <p:strVal val="#ppt_h"/>
                                          </p:val>
                                        </p:tav>
                                        <p:tav tm="100000">
                                          <p:val>
                                            <p:strVal val="#ppt_h"/>
                                          </p:val>
                                        </p:tav>
                                      </p:tavLst>
                                    </p:anim>
                                    <p:animEffect transition="in" filter="fade">
                                      <p:cBhvr>
                                        <p:cTn id="67" dur="1000"/>
                                        <p:tgtEl>
                                          <p:spTgt spid="71"/>
                                        </p:tgtEl>
                                      </p:cBhvr>
                                    </p:animEffect>
                                  </p:childTnLst>
                                </p:cTn>
                              </p:par>
                            </p:childTnLst>
                          </p:cTn>
                        </p:par>
                      </p:childTnLst>
                    </p:cTn>
                  </p:par>
                </p:childTnLst>
              </p:cTn>
              <p:nextCondLst>
                <p:cond evt="onClick" delay="0">
                  <p:tgtEl>
                    <p:spTgt spid="31"/>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55" presetClass="entr" presetSubtype="0"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 calcmode="lin" valueType="num">
                                      <p:cBhvr>
                                        <p:cTn id="73" dur="1000" fill="hold"/>
                                        <p:tgtEl>
                                          <p:spTgt spid="73"/>
                                        </p:tgtEl>
                                        <p:attrNameLst>
                                          <p:attrName>ppt_w</p:attrName>
                                        </p:attrNameLst>
                                      </p:cBhvr>
                                      <p:tavLst>
                                        <p:tav tm="0">
                                          <p:val>
                                            <p:strVal val="#ppt_w*0.70"/>
                                          </p:val>
                                        </p:tav>
                                        <p:tav tm="100000">
                                          <p:val>
                                            <p:strVal val="#ppt_w"/>
                                          </p:val>
                                        </p:tav>
                                      </p:tavLst>
                                    </p:anim>
                                    <p:anim calcmode="lin" valueType="num">
                                      <p:cBhvr>
                                        <p:cTn id="74" dur="1000" fill="hold"/>
                                        <p:tgtEl>
                                          <p:spTgt spid="73"/>
                                        </p:tgtEl>
                                        <p:attrNameLst>
                                          <p:attrName>ppt_h</p:attrName>
                                        </p:attrNameLst>
                                      </p:cBhvr>
                                      <p:tavLst>
                                        <p:tav tm="0">
                                          <p:val>
                                            <p:strVal val="#ppt_h"/>
                                          </p:val>
                                        </p:tav>
                                        <p:tav tm="100000">
                                          <p:val>
                                            <p:strVal val="#ppt_h"/>
                                          </p:val>
                                        </p:tav>
                                      </p:tavLst>
                                    </p:anim>
                                    <p:animEffect transition="in" filter="fade">
                                      <p:cBhvr>
                                        <p:cTn id="75" dur="1000"/>
                                        <p:tgtEl>
                                          <p:spTgt spid="73"/>
                                        </p:tgtEl>
                                      </p:cBhvr>
                                    </p:animEffec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55"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anim calcmode="lin" valueType="num">
                                      <p:cBhvr>
                                        <p:cTn id="81" dur="1000" fill="hold"/>
                                        <p:tgtEl>
                                          <p:spTgt spid="75"/>
                                        </p:tgtEl>
                                        <p:attrNameLst>
                                          <p:attrName>ppt_w</p:attrName>
                                        </p:attrNameLst>
                                      </p:cBhvr>
                                      <p:tavLst>
                                        <p:tav tm="0">
                                          <p:val>
                                            <p:strVal val="#ppt_w*0.70"/>
                                          </p:val>
                                        </p:tav>
                                        <p:tav tm="100000">
                                          <p:val>
                                            <p:strVal val="#ppt_w"/>
                                          </p:val>
                                        </p:tav>
                                      </p:tavLst>
                                    </p:anim>
                                    <p:anim calcmode="lin" valueType="num">
                                      <p:cBhvr>
                                        <p:cTn id="82" dur="1000" fill="hold"/>
                                        <p:tgtEl>
                                          <p:spTgt spid="75"/>
                                        </p:tgtEl>
                                        <p:attrNameLst>
                                          <p:attrName>ppt_h</p:attrName>
                                        </p:attrNameLst>
                                      </p:cBhvr>
                                      <p:tavLst>
                                        <p:tav tm="0">
                                          <p:val>
                                            <p:strVal val="#ppt_h"/>
                                          </p:val>
                                        </p:tav>
                                        <p:tav tm="100000">
                                          <p:val>
                                            <p:strVal val="#ppt_h"/>
                                          </p:val>
                                        </p:tav>
                                      </p:tavLst>
                                    </p:anim>
                                    <p:animEffect transition="in" filter="fade">
                                      <p:cBhvr>
                                        <p:cTn id="83" dur="1000"/>
                                        <p:tgtEl>
                                          <p:spTgt spid="75"/>
                                        </p:tgtEl>
                                      </p:cBhvr>
                                    </p:animEffect>
                                  </p:childTnLst>
                                </p:cTn>
                              </p:par>
                            </p:childTnLst>
                          </p:cTn>
                        </p:par>
                      </p:childTnLst>
                    </p:cTn>
                  </p:par>
                </p:childTnLst>
              </p:cTn>
              <p:nextCondLst>
                <p:cond evt="onClick" delay="0">
                  <p:tgtEl>
                    <p:spTgt spid="18"/>
                  </p:tgtEl>
                </p:cond>
              </p:nextCondLst>
            </p:seq>
          </p:childTnLst>
        </p:cTn>
      </p:par>
    </p:tnLst>
    <p:bldLst>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9" name="Picture 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5893435"/>
            <a:ext cx="822960" cy="900430"/>
          </a:xfrm>
          <a:prstGeom prst="rect">
            <a:avLst/>
          </a:prstGeom>
        </p:spPr>
      </p:pic>
      <p:pic>
        <p:nvPicPr>
          <p:cNvPr id="16" name="Picture 1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790" y="5581650"/>
            <a:ext cx="1059180" cy="1158875"/>
          </a:xfrm>
          <a:prstGeom prst="rect">
            <a:avLst/>
          </a:prstGeom>
        </p:spPr>
      </p:pic>
      <p:pic>
        <p:nvPicPr>
          <p:cNvPr id="18" name="Content Placeholder 17">
            <a:hlinkClick r:id="rId7" action="ppaction://hlinksldjump"/>
          </p:cNvPr>
          <p:cNvPicPr>
            <a:picLocks noGrp="1" noChangeAspect="1"/>
          </p:cNvPicPr>
          <p:nvPr>
            <p:ph sz="half" idx="2"/>
          </p:nvPr>
        </p:nvPicPr>
        <p:blipFill>
          <a:blip r:embed="rId8" cstate="print">
            <a:extLst>
              <a:ext uri="{28A0092B-C50C-407E-A947-70E740481C1C}">
                <a14:useLocalDpi xmlns:a14="http://schemas.microsoft.com/office/drawing/2010/main" val="0"/>
              </a:ext>
            </a:extLst>
          </a:blip>
          <a:stretch>
            <a:fillRect/>
          </a:stretch>
        </p:blipFill>
        <p:spPr>
          <a:xfrm flipH="1">
            <a:off x="5603875" y="4074160"/>
            <a:ext cx="2466975" cy="2012315"/>
          </a:xfrm>
          <a:prstGeom prst="rect">
            <a:avLst/>
          </a:prstGeom>
        </p:spPr>
      </p:pic>
      <p:pic>
        <p:nvPicPr>
          <p:cNvPr id="21" name="Picture 20">
            <a:hlinkClick r:id="rId3"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40000">
            <a:off x="2862580" y="443230"/>
            <a:ext cx="1779270" cy="1247140"/>
          </a:xfrm>
          <a:prstGeom prst="rect">
            <a:avLst/>
          </a:prstGeom>
        </p:spPr>
      </p:pic>
    </p:spTree>
    <p:extLst>
      <p:ext uri="{BB962C8B-B14F-4D97-AF65-F5344CB8AC3E}">
        <p14:creationId xmlns:p14="http://schemas.microsoft.com/office/powerpoint/2010/main" val="128034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 calcmode="lin" valueType="num">
                                      <p:cBhvr>
                                        <p:cTn id="8" dur="500"/>
                                        <p:tgtEl>
                                          <p:spTgt spid="18"/>
                                        </p:tgtEl>
                                        <p:attrNameLst>
                                          <p:attrName>style.rotation</p:attrName>
                                        </p:attrNameLst>
                                      </p:cBhvr>
                                      <p:tavLst>
                                        <p:tav tm="0">
                                          <p:val>
                                            <p:fltVal val="0"/>
                                          </p:val>
                                        </p:tav>
                                        <p:tav tm="100000">
                                          <p:val>
                                            <p:fltVal val="360"/>
                                          </p:val>
                                        </p:tav>
                                      </p:tavLst>
                                    </p:anim>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Rounded Rectangle 3"/>
          <p:cNvSpPr/>
          <p:nvPr/>
        </p:nvSpPr>
        <p:spPr>
          <a:xfrm>
            <a:off x="316865" y="388620"/>
            <a:ext cx="11586845" cy="5488305"/>
          </a:xfrm>
          <a:prstGeom prst="roundRect">
            <a:avLst>
              <a:gd name="adj" fmla="val 105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Black" panose="00000A00000000000000" charset="0"/>
              <a:ea typeface="+mn-ea"/>
              <a:cs typeface="Nunito Black" panose="00000A00000000000000" charset="0"/>
            </a:endParaRPr>
          </a:p>
        </p:txBody>
      </p:sp>
      <p:sp>
        <p:nvSpPr>
          <p:cNvPr id="6" name="TextBox 5"/>
          <p:cNvSpPr txBox="1"/>
          <p:nvPr/>
        </p:nvSpPr>
        <p:spPr>
          <a:xfrm>
            <a:off x="2221230" y="890905"/>
            <a:ext cx="7778115" cy="1323439"/>
          </a:xfrm>
          <a:prstGeom prst="rect">
            <a:avLst/>
          </a:prstGeom>
          <a:solidFill>
            <a:schemeClr val="accent2">
              <a:lumMod val="60000"/>
              <a:lumOff val="40000"/>
            </a:schemeClr>
          </a:solidFill>
          <a:ln w="38100">
            <a:solidFill>
              <a:schemeClr val="accent2">
                <a:lumMod val="75000"/>
              </a:schemeClr>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err="1">
                <a:ln>
                  <a:noFill/>
                </a:ln>
                <a:solidFill>
                  <a:srgbClr val="ED7D31">
                    <a:lumMod val="50000"/>
                  </a:srgbClr>
                </a:solidFill>
                <a:effectLst/>
                <a:uLnTx/>
                <a:uFillTx/>
                <a:latin typeface="Nunito Black" panose="00000A00000000000000" charset="0"/>
                <a:ea typeface="+mn-ea"/>
                <a:cs typeface="Nunito Black" panose="00000A00000000000000" charset="0"/>
              </a:rPr>
              <a:t>Câu</a:t>
            </a:r>
            <a:r>
              <a:rPr kumimoji="0" lang="en-AU" altLang="en-US" sz="40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rPr>
              <a:t> 3: </a:t>
            </a:r>
            <a:r>
              <a:rPr kumimoji="0" lang="en-AU" altLang="en-US" sz="4000" b="1" i="0" u="none" strike="noStrike" kern="1200" cap="none" spc="0" normalizeH="0" baseline="0" noProof="0" dirty="0" err="1">
                <a:ln>
                  <a:noFill/>
                </a:ln>
                <a:solidFill>
                  <a:srgbClr val="ED7D31">
                    <a:lumMod val="50000"/>
                  </a:srgbClr>
                </a:solidFill>
                <a:effectLst/>
                <a:uLnTx/>
                <a:uFillTx/>
                <a:latin typeface="Nunito Black" panose="00000A00000000000000" charset="0"/>
                <a:ea typeface="+mn-ea"/>
                <a:cs typeface="Nunito Black" panose="00000A00000000000000" charset="0"/>
              </a:rPr>
              <a:t>Chọn</a:t>
            </a:r>
            <a:r>
              <a:rPr kumimoji="0" lang="en-AU" altLang="en-US" sz="40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rPr>
              <a:t> </a:t>
            </a:r>
            <a:r>
              <a:rPr kumimoji="0" lang="en-AU" altLang="en-US" sz="4000" b="1" i="0" u="none" strike="noStrike" kern="1200" cap="none" spc="0" normalizeH="0" baseline="0" noProof="0" dirty="0" err="1">
                <a:ln>
                  <a:noFill/>
                </a:ln>
                <a:solidFill>
                  <a:srgbClr val="ED7D31">
                    <a:lumMod val="50000"/>
                  </a:srgbClr>
                </a:solidFill>
                <a:effectLst/>
                <a:uLnTx/>
                <a:uFillTx/>
                <a:latin typeface="Nunito Black" panose="00000A00000000000000" charset="0"/>
                <a:ea typeface="+mn-ea"/>
                <a:cs typeface="Nunito Black" panose="00000A00000000000000" charset="0"/>
              </a:rPr>
              <a:t>từ</a:t>
            </a:r>
            <a:r>
              <a:rPr kumimoji="0" lang="en-AU" altLang="en-US" sz="40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rPr>
              <a:t> </a:t>
            </a:r>
            <a:r>
              <a:rPr kumimoji="0" lang="en-AU" altLang="en-US" sz="4000" b="1" i="0" u="none" strike="noStrike" kern="1200" cap="none" spc="0" normalizeH="0" baseline="0" noProof="0" dirty="0" err="1">
                <a:ln>
                  <a:noFill/>
                </a:ln>
                <a:solidFill>
                  <a:srgbClr val="ED7D31">
                    <a:lumMod val="50000"/>
                  </a:srgbClr>
                </a:solidFill>
                <a:effectLst/>
                <a:uLnTx/>
                <a:uFillTx/>
                <a:latin typeface="Nunito Black" panose="00000A00000000000000" charset="0"/>
                <a:ea typeface="+mn-ea"/>
                <a:cs typeface="Nunito Black" panose="00000A00000000000000" charset="0"/>
              </a:rPr>
              <a:t>thích</a:t>
            </a:r>
            <a:r>
              <a:rPr kumimoji="0" lang="en-AU" altLang="en-US" sz="40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rPr>
              <a:t> </a:t>
            </a:r>
            <a:r>
              <a:rPr kumimoji="0" lang="en-AU" altLang="en-US" sz="4000" b="1" i="0" u="none" strike="noStrike" kern="1200" cap="none" spc="0" normalizeH="0" baseline="0" noProof="0" dirty="0" err="1">
                <a:ln>
                  <a:noFill/>
                </a:ln>
                <a:solidFill>
                  <a:srgbClr val="ED7D31">
                    <a:lumMod val="50000"/>
                  </a:srgbClr>
                </a:solidFill>
                <a:effectLst/>
                <a:uLnTx/>
                <a:uFillTx/>
                <a:latin typeface="Nunito Black" panose="00000A00000000000000" charset="0"/>
                <a:ea typeface="+mn-ea"/>
                <a:cs typeface="Nunito Black" panose="00000A00000000000000" charset="0"/>
              </a:rPr>
              <a:t>hợp</a:t>
            </a:r>
            <a:endParaRPr kumimoji="0" lang="en-AU" altLang="en-US" sz="40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altLang="en-US" sz="4000" b="1" dirty="0" err="1">
                <a:solidFill>
                  <a:srgbClr val="ED7D31">
                    <a:lumMod val="50000"/>
                  </a:srgbClr>
                </a:solidFill>
                <a:latin typeface="Nunito Black" panose="00000A00000000000000" charset="0"/>
                <a:cs typeface="Nunito Black" panose="00000A00000000000000" charset="0"/>
              </a:rPr>
              <a:t>Lá</a:t>
            </a:r>
            <a:r>
              <a:rPr lang="en-AU" altLang="en-US" sz="4000" b="1" dirty="0">
                <a:solidFill>
                  <a:srgbClr val="ED7D31">
                    <a:lumMod val="50000"/>
                  </a:srgbClr>
                </a:solidFill>
                <a:latin typeface="Nunito Black" panose="00000A00000000000000" charset="0"/>
                <a:cs typeface="Nunito Black" panose="00000A00000000000000" charset="0"/>
              </a:rPr>
              <a:t> </a:t>
            </a:r>
            <a:r>
              <a:rPr lang="en-AU" altLang="en-US" sz="4000" b="1" dirty="0" err="1">
                <a:solidFill>
                  <a:srgbClr val="ED7D31">
                    <a:lumMod val="50000"/>
                  </a:srgbClr>
                </a:solidFill>
                <a:latin typeface="Nunito Black" panose="00000A00000000000000" charset="0"/>
                <a:cs typeface="Nunito Black" panose="00000A00000000000000" charset="0"/>
              </a:rPr>
              <a:t>lành</a:t>
            </a:r>
            <a:r>
              <a:rPr lang="en-AU" altLang="en-US" sz="4000" b="1" dirty="0">
                <a:solidFill>
                  <a:srgbClr val="ED7D31">
                    <a:lumMod val="50000"/>
                  </a:srgbClr>
                </a:solidFill>
                <a:latin typeface="Nunito Black" panose="00000A00000000000000" charset="0"/>
                <a:cs typeface="Nunito Black" panose="00000A00000000000000" charset="0"/>
              </a:rPr>
              <a:t> … </a:t>
            </a:r>
            <a:r>
              <a:rPr lang="en-AU" altLang="en-US" sz="4000" b="1" dirty="0" err="1">
                <a:solidFill>
                  <a:srgbClr val="ED7D31">
                    <a:lumMod val="50000"/>
                  </a:srgbClr>
                </a:solidFill>
                <a:latin typeface="Nunito Black" panose="00000A00000000000000" charset="0"/>
                <a:cs typeface="Nunito Black" panose="00000A00000000000000" charset="0"/>
              </a:rPr>
              <a:t>lá</a:t>
            </a:r>
            <a:r>
              <a:rPr lang="en-AU" altLang="en-US" sz="4000" b="1" dirty="0">
                <a:solidFill>
                  <a:srgbClr val="ED7D31">
                    <a:lumMod val="50000"/>
                  </a:srgbClr>
                </a:solidFill>
                <a:latin typeface="Nunito Black" panose="00000A00000000000000" charset="0"/>
                <a:cs typeface="Nunito Black" panose="00000A00000000000000" charset="0"/>
              </a:rPr>
              <a:t> </a:t>
            </a:r>
            <a:r>
              <a:rPr lang="en-AU" altLang="en-US" sz="4000" b="1" dirty="0" err="1">
                <a:solidFill>
                  <a:srgbClr val="ED7D31">
                    <a:lumMod val="50000"/>
                  </a:srgbClr>
                </a:solidFill>
                <a:latin typeface="Nunito Black" panose="00000A00000000000000" charset="0"/>
                <a:cs typeface="Nunito Black" panose="00000A00000000000000" charset="0"/>
              </a:rPr>
              <a:t>rách</a:t>
            </a:r>
            <a:r>
              <a:rPr lang="en-AU" altLang="en-US" sz="4000" b="1" dirty="0">
                <a:solidFill>
                  <a:srgbClr val="ED7D31">
                    <a:lumMod val="50000"/>
                  </a:srgbClr>
                </a:solidFill>
                <a:latin typeface="Nunito Black" panose="00000A00000000000000" charset="0"/>
                <a:cs typeface="Nunito Black" panose="00000A00000000000000" charset="0"/>
              </a:rPr>
              <a:t>.</a:t>
            </a:r>
            <a:endParaRPr kumimoji="0" lang="en-AU" altLang="en-US" sz="4000" b="1" i="0" u="none" strike="noStrike" kern="1200" cap="none" spc="0" normalizeH="0" baseline="0" noProof="0" dirty="0">
              <a:ln>
                <a:noFill/>
              </a:ln>
              <a:solidFill>
                <a:srgbClr val="ED7D31">
                  <a:lumMod val="50000"/>
                </a:srgbClr>
              </a:solidFill>
              <a:effectLst/>
              <a:uLnTx/>
              <a:uFillTx/>
              <a:latin typeface="Nunito Black" panose="00000A00000000000000" charset="0"/>
              <a:ea typeface="+mn-ea"/>
              <a:cs typeface="Nunito Black" panose="00000A00000000000000" charset="0"/>
            </a:endParaRPr>
          </a:p>
        </p:txBody>
      </p:sp>
      <p:sp>
        <p:nvSpPr>
          <p:cNvPr id="19" name="Rounded Rectangle 18"/>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00:10</a:t>
            </a:r>
          </a:p>
        </p:txBody>
      </p:sp>
      <p:sp>
        <p:nvSpPr>
          <p:cNvPr id="20" name="Rounded Rectangle 19"/>
          <p:cNvSpPr/>
          <p:nvPr/>
        </p:nvSpPr>
        <p:spPr>
          <a:xfrm>
            <a:off x="10218860" y="162255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00:09</a:t>
            </a:r>
          </a:p>
        </p:txBody>
      </p:sp>
      <p:sp>
        <p:nvSpPr>
          <p:cNvPr id="21" name="Rounded Rectangle 20"/>
          <p:cNvSpPr/>
          <p:nvPr/>
        </p:nvSpPr>
        <p:spPr>
          <a:xfrm>
            <a:off x="10218860" y="163252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00:08</a:t>
            </a:r>
          </a:p>
        </p:txBody>
      </p:sp>
      <p:sp>
        <p:nvSpPr>
          <p:cNvPr id="22" name="Rounded Rectangle 21"/>
          <p:cNvSpPr/>
          <p:nvPr/>
        </p:nvSpPr>
        <p:spPr>
          <a:xfrm>
            <a:off x="10218860" y="162287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00:07</a:t>
            </a:r>
          </a:p>
        </p:txBody>
      </p:sp>
      <p:sp>
        <p:nvSpPr>
          <p:cNvPr id="23" name="Rounded Rectangle 22"/>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00:06</a:t>
            </a:r>
          </a:p>
        </p:txBody>
      </p:sp>
      <p:sp>
        <p:nvSpPr>
          <p:cNvPr id="24" name="Rounded Rectangle 23"/>
          <p:cNvSpPr/>
          <p:nvPr/>
        </p:nvSpPr>
        <p:spPr>
          <a:xfrm>
            <a:off x="10218860" y="162769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00:05</a:t>
            </a:r>
          </a:p>
        </p:txBody>
      </p:sp>
      <p:sp>
        <p:nvSpPr>
          <p:cNvPr id="25" name="Rounded Rectangle 24"/>
          <p:cNvSpPr/>
          <p:nvPr/>
        </p:nvSpPr>
        <p:spPr>
          <a:xfrm>
            <a:off x="10218860" y="161773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00:04</a:t>
            </a:r>
          </a:p>
        </p:txBody>
      </p:sp>
      <p:sp>
        <p:nvSpPr>
          <p:cNvPr id="26" name="Rounded Rectangle 25"/>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00:03</a:t>
            </a:r>
          </a:p>
        </p:txBody>
      </p:sp>
      <p:sp>
        <p:nvSpPr>
          <p:cNvPr id="27" name="Rounded Rectangle 26"/>
          <p:cNvSpPr/>
          <p:nvPr/>
        </p:nvSpPr>
        <p:spPr>
          <a:xfrm>
            <a:off x="10218860" y="158784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00:02</a:t>
            </a:r>
          </a:p>
        </p:txBody>
      </p:sp>
      <p:sp>
        <p:nvSpPr>
          <p:cNvPr id="28" name="Rounded Rectangle 27"/>
          <p:cNvSpPr/>
          <p:nvPr/>
        </p:nvSpPr>
        <p:spPr>
          <a:xfrm>
            <a:off x="10218860" y="159780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00:01</a:t>
            </a:r>
          </a:p>
        </p:txBody>
      </p:sp>
      <p:sp>
        <p:nvSpPr>
          <p:cNvPr id="29" name="Rounded Rectangle 28"/>
          <p:cNvSpPr/>
          <p:nvPr/>
        </p:nvSpPr>
        <p:spPr>
          <a:xfrm>
            <a:off x="10218860" y="159780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00:00</a:t>
            </a:r>
          </a:p>
        </p:txBody>
      </p:sp>
      <p:pic>
        <p:nvPicPr>
          <p:cNvPr id="30" name="Picture 2" descr="Káº¿t quáº£ hÃ¬nh áº£nh cho icon Äá»ng há»"/>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2850" y="797630"/>
            <a:ext cx="780874"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p:cNvGrpSpPr/>
          <p:nvPr/>
        </p:nvGrpSpPr>
        <p:grpSpPr>
          <a:xfrm>
            <a:off x="6833870" y="4438650"/>
            <a:ext cx="3738880" cy="1003935"/>
            <a:chOff x="1857" y="4360"/>
            <a:chExt cx="6393" cy="1581"/>
          </a:xfrm>
        </p:grpSpPr>
        <p:sp>
          <p:nvSpPr>
            <p:cNvPr id="60" name="Rounded Rectangle 59"/>
            <p:cNvSpPr/>
            <p:nvPr/>
          </p:nvSpPr>
          <p:spPr>
            <a:xfrm>
              <a:off x="1857" y="4360"/>
              <a:ext cx="6393" cy="1581"/>
            </a:xfrm>
            <a:prstGeom prst="roundRect">
              <a:avLst>
                <a:gd name="adj" fmla="val 50000"/>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1960" y="4610"/>
              <a:ext cx="6002" cy="11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4000" b="1" dirty="0">
                  <a:solidFill>
                    <a:srgbClr val="70AD47">
                      <a:lumMod val="50000"/>
                    </a:srgbClr>
                  </a:solidFill>
                  <a:latin typeface="Nunito Black" panose="00000A00000000000000" charset="0"/>
                  <a:cs typeface="Nunito Black" panose="00000A00000000000000" charset="0"/>
                </a:rPr>
                <a:t>D</a:t>
              </a:r>
              <a:r>
                <a:rPr kumimoji="0" lang="en-AU"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 </a:t>
              </a:r>
              <a:r>
                <a:rPr kumimoji="0" lang="en-AU" sz="4000" b="1" i="0" u="none" strike="noStrike" kern="1200" cap="none" spc="0" normalizeH="0" baseline="0" noProof="0" dirty="0" err="1">
                  <a:ln>
                    <a:noFill/>
                  </a:ln>
                  <a:solidFill>
                    <a:srgbClr val="70AD47">
                      <a:lumMod val="50000"/>
                    </a:srgbClr>
                  </a:solidFill>
                  <a:effectLst/>
                  <a:uLnTx/>
                  <a:uFillTx/>
                  <a:latin typeface="Nunito Black" panose="00000A00000000000000" charset="0"/>
                  <a:ea typeface="+mn-ea"/>
                  <a:cs typeface="Nunito Black" panose="00000A00000000000000" charset="0"/>
                </a:rPr>
                <a:t>đùm</a:t>
              </a:r>
              <a:endParaRPr kumimoji="0" lang="en-AU"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endParaRPr>
            </a:p>
          </p:txBody>
        </p:sp>
      </p:grpSp>
      <p:grpSp>
        <p:nvGrpSpPr>
          <p:cNvPr id="62" name="Group 61"/>
          <p:cNvGrpSpPr/>
          <p:nvPr/>
        </p:nvGrpSpPr>
        <p:grpSpPr>
          <a:xfrm>
            <a:off x="1953260" y="4290060"/>
            <a:ext cx="2875280" cy="1003935"/>
            <a:chOff x="1857" y="4376"/>
            <a:chExt cx="4193" cy="1581"/>
          </a:xfrm>
        </p:grpSpPr>
        <p:sp>
          <p:nvSpPr>
            <p:cNvPr id="63" name="Rounded Rectangle 62"/>
            <p:cNvSpPr/>
            <p:nvPr/>
          </p:nvSpPr>
          <p:spPr>
            <a:xfrm>
              <a:off x="1857" y="4376"/>
              <a:ext cx="4193" cy="1581"/>
            </a:xfrm>
            <a:prstGeom prst="roundRect">
              <a:avLst>
                <a:gd name="adj" fmla="val 50000"/>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Black" panose="00000A00000000000000" charset="0"/>
                <a:ea typeface="+mn-ea"/>
                <a:cs typeface="Nunito Black" panose="00000A00000000000000" charset="0"/>
              </a:endParaRPr>
            </a:p>
          </p:txBody>
        </p:sp>
        <p:sp>
          <p:nvSpPr>
            <p:cNvPr id="64" name="TextBox 6"/>
            <p:cNvSpPr txBox="1"/>
            <p:nvPr/>
          </p:nvSpPr>
          <p:spPr>
            <a:xfrm>
              <a:off x="1938" y="4610"/>
              <a:ext cx="4030" cy="11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C</a:t>
              </a:r>
              <a:r>
                <a:rPr kumimoji="0" 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 </a:t>
              </a:r>
              <a:r>
                <a:rPr kumimoji="0" lang="en-AU" altLang="en-US" sz="4000" b="1" i="0" u="none" strike="noStrike" kern="1200" cap="none" spc="0" normalizeH="0" baseline="0" noProof="0" dirty="0" err="1">
                  <a:ln>
                    <a:noFill/>
                  </a:ln>
                  <a:solidFill>
                    <a:srgbClr val="70AD47">
                      <a:lumMod val="50000"/>
                    </a:srgbClr>
                  </a:solidFill>
                  <a:effectLst/>
                  <a:uLnTx/>
                  <a:uFillTx/>
                  <a:latin typeface="Nunito Black" panose="00000A00000000000000" charset="0"/>
                  <a:ea typeface="+mn-ea"/>
                  <a:cs typeface="Nunito Black" panose="00000A00000000000000" charset="0"/>
                </a:rPr>
                <a:t>mọc</a:t>
              </a:r>
              <a:endParaRPr kumimoji="0" lang="en-AU" alt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endParaRPr>
            </a:p>
          </p:txBody>
        </p:sp>
      </p:grpSp>
      <p:grpSp>
        <p:nvGrpSpPr>
          <p:cNvPr id="65" name="Group 64"/>
          <p:cNvGrpSpPr/>
          <p:nvPr/>
        </p:nvGrpSpPr>
        <p:grpSpPr>
          <a:xfrm>
            <a:off x="6464935" y="2703195"/>
            <a:ext cx="4108103" cy="1003936"/>
            <a:chOff x="2151" y="4387"/>
            <a:chExt cx="4812" cy="1581"/>
          </a:xfrm>
        </p:grpSpPr>
        <p:sp>
          <p:nvSpPr>
            <p:cNvPr id="66" name="Rounded Rectangle 65"/>
            <p:cNvSpPr/>
            <p:nvPr/>
          </p:nvSpPr>
          <p:spPr>
            <a:xfrm>
              <a:off x="2151" y="4387"/>
              <a:ext cx="4193" cy="1581"/>
            </a:xfrm>
            <a:prstGeom prst="roundRect">
              <a:avLst>
                <a:gd name="adj" fmla="val 50000"/>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Black" panose="00000A00000000000000" charset="0"/>
                <a:ea typeface="+mn-ea"/>
                <a:cs typeface="Nunito Black" panose="00000A00000000000000" charset="0"/>
              </a:endParaRPr>
            </a:p>
          </p:txBody>
        </p:sp>
        <p:sp>
          <p:nvSpPr>
            <p:cNvPr id="67" name="TextBox 6"/>
            <p:cNvSpPr txBox="1"/>
            <p:nvPr/>
          </p:nvSpPr>
          <p:spPr>
            <a:xfrm>
              <a:off x="2449" y="4654"/>
              <a:ext cx="4514" cy="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B</a:t>
              </a:r>
              <a:r>
                <a:rPr kumimoji="0" 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 </a:t>
              </a:r>
              <a:r>
                <a:rPr kumimoji="0" lang="en-US" sz="4000" b="1" i="0" u="none" strike="noStrike" kern="1200" cap="none" spc="0" normalizeH="0" baseline="0" noProof="0" dirty="0" err="1">
                  <a:ln>
                    <a:noFill/>
                  </a:ln>
                  <a:solidFill>
                    <a:srgbClr val="70AD47">
                      <a:lumMod val="50000"/>
                    </a:srgbClr>
                  </a:solidFill>
                  <a:effectLst/>
                  <a:uLnTx/>
                  <a:uFillTx/>
                  <a:latin typeface="Nunito Black" panose="00000A00000000000000" charset="0"/>
                  <a:ea typeface="+mn-ea"/>
                  <a:cs typeface="Nunito Black" panose="00000A00000000000000" charset="0"/>
                </a:rPr>
                <a:t>cuốn</a:t>
              </a:r>
              <a:endParaRPr kumimoji="0" lang="en-AU" altLang="en-US"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endParaRPr>
            </a:p>
          </p:txBody>
        </p:sp>
      </p:grpSp>
      <p:grpSp>
        <p:nvGrpSpPr>
          <p:cNvPr id="68" name="Group 67"/>
          <p:cNvGrpSpPr/>
          <p:nvPr/>
        </p:nvGrpSpPr>
        <p:grpSpPr>
          <a:xfrm>
            <a:off x="1953260" y="2703195"/>
            <a:ext cx="2875280" cy="1003935"/>
            <a:chOff x="4526" y="4142"/>
            <a:chExt cx="4193" cy="1581"/>
          </a:xfrm>
        </p:grpSpPr>
        <p:sp>
          <p:nvSpPr>
            <p:cNvPr id="69" name="Rounded Rectangle 68"/>
            <p:cNvSpPr/>
            <p:nvPr/>
          </p:nvSpPr>
          <p:spPr>
            <a:xfrm>
              <a:off x="4526" y="4142"/>
              <a:ext cx="4193" cy="1581"/>
            </a:xfrm>
            <a:prstGeom prst="roundRect">
              <a:avLst>
                <a:gd name="adj" fmla="val 50000"/>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Black" panose="00000A00000000000000" charset="0"/>
                <a:ea typeface="+mn-ea"/>
                <a:cs typeface="Nunito Black" panose="00000A00000000000000" charset="0"/>
              </a:endParaRPr>
            </a:p>
          </p:txBody>
        </p:sp>
        <p:sp>
          <p:nvSpPr>
            <p:cNvPr id="70" name="TextBox 6"/>
            <p:cNvSpPr txBox="1"/>
            <p:nvPr/>
          </p:nvSpPr>
          <p:spPr>
            <a:xfrm>
              <a:off x="4631" y="4376"/>
              <a:ext cx="3982" cy="11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rPr>
                <a:t>A. </a:t>
              </a:r>
              <a:r>
                <a:rPr kumimoji="0" lang="en-AU" sz="4000" b="1" i="0" u="none" strike="noStrike" kern="1200" cap="none" spc="0" normalizeH="0" baseline="0" noProof="0" dirty="0" err="1">
                  <a:ln>
                    <a:noFill/>
                  </a:ln>
                  <a:solidFill>
                    <a:srgbClr val="70AD47">
                      <a:lumMod val="50000"/>
                    </a:srgbClr>
                  </a:solidFill>
                  <a:effectLst/>
                  <a:uLnTx/>
                  <a:uFillTx/>
                  <a:latin typeface="Nunito Black" panose="00000A00000000000000" charset="0"/>
                  <a:ea typeface="+mn-ea"/>
                  <a:cs typeface="Nunito Black" panose="00000A00000000000000" charset="0"/>
                </a:rPr>
                <a:t>bọc</a:t>
              </a:r>
              <a:endParaRPr kumimoji="0" lang="en-AU" sz="4000" b="1" i="0" u="none" strike="noStrike" kern="1200" cap="none" spc="0" normalizeH="0" baseline="0" noProof="0" dirty="0">
                <a:ln>
                  <a:noFill/>
                </a:ln>
                <a:solidFill>
                  <a:srgbClr val="70AD47">
                    <a:lumMod val="50000"/>
                  </a:srgbClr>
                </a:solidFill>
                <a:effectLst/>
                <a:uLnTx/>
                <a:uFillTx/>
                <a:latin typeface="Nunito Black" panose="00000A00000000000000" charset="0"/>
                <a:ea typeface="+mn-ea"/>
                <a:cs typeface="Nunito Black" panose="00000A00000000000000" charset="0"/>
              </a:endParaRPr>
            </a:p>
          </p:txBody>
        </p:sp>
      </p:grpSp>
      <p:pic>
        <p:nvPicPr>
          <p:cNvPr id="71" name="Content Placeholder 70" descr="67f511ae9b8bf0678012b3219902abf5"/>
          <p:cNvPicPr>
            <a:picLocks noGrp="1" noChangeAspect="1"/>
          </p:cNvPicPr>
          <p:nvPr>
            <p:ph sz="half" idx="1"/>
          </p:nvPr>
        </p:nvPicPr>
        <p:blipFill>
          <a:blip r:embed="rId5"/>
          <a:stretch>
            <a:fillRect/>
          </a:stretch>
        </p:blipFill>
        <p:spPr>
          <a:xfrm>
            <a:off x="10164445" y="2332990"/>
            <a:ext cx="2149475" cy="1743075"/>
          </a:xfrm>
          <a:prstGeom prst="rect">
            <a:avLst/>
          </a:prstGeom>
        </p:spPr>
      </p:pic>
      <p:pic>
        <p:nvPicPr>
          <p:cNvPr id="73" name="Picture 72" descr="226d5cd7f24a676a8c1925bd061cd33d"/>
          <p:cNvPicPr>
            <a:picLocks noChangeAspect="1"/>
          </p:cNvPicPr>
          <p:nvPr/>
        </p:nvPicPr>
        <p:blipFill>
          <a:blip r:embed="rId6"/>
          <a:stretch>
            <a:fillRect/>
          </a:stretch>
        </p:blipFill>
        <p:spPr>
          <a:xfrm>
            <a:off x="10537190" y="4290060"/>
            <a:ext cx="1403350" cy="1184275"/>
          </a:xfrm>
          <a:prstGeom prst="rect">
            <a:avLst/>
          </a:prstGeom>
        </p:spPr>
      </p:pic>
      <p:pic>
        <p:nvPicPr>
          <p:cNvPr id="74" name="Content Placeholder 70" descr="67f511ae9b8bf0678012b3219902abf5"/>
          <p:cNvPicPr>
            <a:picLocks noChangeAspect="1"/>
          </p:cNvPicPr>
          <p:nvPr/>
        </p:nvPicPr>
        <p:blipFill>
          <a:blip r:embed="rId5"/>
          <a:stretch>
            <a:fillRect/>
          </a:stretch>
        </p:blipFill>
        <p:spPr>
          <a:xfrm>
            <a:off x="316865" y="4065905"/>
            <a:ext cx="2013585" cy="1633220"/>
          </a:xfrm>
          <a:prstGeom prst="rect">
            <a:avLst/>
          </a:prstGeom>
        </p:spPr>
      </p:pic>
      <p:pic>
        <p:nvPicPr>
          <p:cNvPr id="75" name="Content Placeholder 70" descr="67f511ae9b8bf0678012b3219902abf5"/>
          <p:cNvPicPr>
            <a:picLocks noChangeAspect="1"/>
          </p:cNvPicPr>
          <p:nvPr/>
        </p:nvPicPr>
        <p:blipFill>
          <a:blip r:embed="rId5"/>
          <a:stretch>
            <a:fillRect/>
          </a:stretch>
        </p:blipFill>
        <p:spPr>
          <a:xfrm>
            <a:off x="263525" y="2381250"/>
            <a:ext cx="2004060" cy="1625600"/>
          </a:xfrm>
          <a:prstGeom prst="rect">
            <a:avLst/>
          </a:prstGeom>
        </p:spPr>
      </p:pic>
      <p:pic>
        <p:nvPicPr>
          <p:cNvPr id="9" name="Content Placeholder 8" descr="ngoi sao 1">
            <a:hlinkClick r:id="rId7" action="ppaction://hlinksldjump"/>
          </p:cNvPr>
          <p:cNvPicPr>
            <a:picLocks noGrp="1" noChangeAspect="1"/>
          </p:cNvPicPr>
          <p:nvPr>
            <p:ph sz="half" idx="2"/>
          </p:nvPr>
        </p:nvPicPr>
        <p:blipFill>
          <a:blip r:embed="rId8"/>
          <a:stretch>
            <a:fillRect/>
          </a:stretch>
        </p:blipFill>
        <p:spPr>
          <a:xfrm rot="20520000">
            <a:off x="567690" y="768985"/>
            <a:ext cx="1308100" cy="1177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ox(in)">
                                      <p:cBhvr>
                                        <p:cTn id="7" dur="2000"/>
                                        <p:tgtEl>
                                          <p:spTgt spid="61"/>
                                        </p:tgtEl>
                                      </p:cBhvr>
                                    </p:animEffect>
                                  </p:childTnLst>
                                </p:cTn>
                              </p:par>
                              <p:par>
                                <p:cTn id="8" presetID="4" presetClass="entr" presetSubtype="16"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ox(in)">
                                      <p:cBhvr>
                                        <p:cTn id="10" dur="2000"/>
                                        <p:tgtEl>
                                          <p:spTgt spid="62"/>
                                        </p:tgtEl>
                                      </p:cBhvr>
                                    </p:animEffect>
                                  </p:childTnLst>
                                </p:cTn>
                              </p:par>
                              <p:par>
                                <p:cTn id="11" presetID="4" presetClass="entr" presetSubtype="16"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box(in)">
                                      <p:cBhvr>
                                        <p:cTn id="13" dur="2000"/>
                                        <p:tgtEl>
                                          <p:spTgt spid="65"/>
                                        </p:tgtEl>
                                      </p:cBhvr>
                                    </p:animEffect>
                                  </p:childTnLst>
                                </p:cTn>
                              </p:par>
                              <p:par>
                                <p:cTn id="14" presetID="4" presetClass="entr" presetSubtype="16"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box(in)">
                                      <p:cBhvr>
                                        <p:cTn id="16"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9"/>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20"/>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1"/>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2"/>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3"/>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4"/>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5"/>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6"/>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7"/>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8"/>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61"/>
                    </p:tgtEl>
                  </p:cond>
                </p:stCondLst>
                <p:endSync evt="end" delay="0">
                  <p:rtn val="all"/>
                </p:endSync>
                <p:childTnLst>
                  <p:par>
                    <p:cTn id="53" fill="hold">
                      <p:stCondLst>
                        <p:cond delay="0"/>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checkerboard(across)">
                                      <p:cBhvr>
                                        <p:cTn id="57" dur="500"/>
                                        <p:tgtEl>
                                          <p:spTgt spid="73"/>
                                        </p:tgtEl>
                                      </p:cBhvr>
                                    </p:animEffect>
                                  </p:childTnLst>
                                </p:cTn>
                              </p:par>
                            </p:childTnLst>
                          </p:cTn>
                        </p:par>
                      </p:childTnLst>
                    </p:cTn>
                  </p:par>
                </p:childTnLst>
              </p:cTn>
              <p:nextCondLst>
                <p:cond evt="onClick" delay="0">
                  <p:tgtEl>
                    <p:spTgt spid="61"/>
                  </p:tgtEl>
                </p:cond>
              </p:nextCondLst>
            </p:seq>
            <p:seq concurrent="1" nextAc="seek">
              <p:cTn id="58" restart="whenNotActive" fill="hold" evtFilter="cancelBubble" nodeType="interactiveSeq">
                <p:stCondLst>
                  <p:cond evt="onClick" delay="0">
                    <p:tgtEl>
                      <p:spTgt spid="62"/>
                    </p:tgtEl>
                  </p:cond>
                </p:stCondLst>
                <p:endSync evt="end" delay="0">
                  <p:rtn val="all"/>
                </p:endSync>
                <p:childTnLst>
                  <p:par>
                    <p:cTn id="59" fill="hold">
                      <p:stCondLst>
                        <p:cond delay="0"/>
                      </p:stCondLst>
                      <p:childTnLst>
                        <p:par>
                          <p:cTn id="60" fill="hold">
                            <p:stCondLst>
                              <p:cond delay="0"/>
                            </p:stCondLst>
                            <p:childTnLst>
                              <p:par>
                                <p:cTn id="61" presetID="5" presetClass="entr" presetSubtype="10" fill="hold" nodeType="with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checkerboard(across)">
                                      <p:cBhvr>
                                        <p:cTn id="63" dur="500"/>
                                        <p:tgtEl>
                                          <p:spTgt spid="74"/>
                                        </p:tgtEl>
                                      </p:cBhvr>
                                    </p:animEffect>
                                  </p:childTnLst>
                                </p:cTn>
                              </p:par>
                            </p:childTnLst>
                          </p:cTn>
                        </p:par>
                      </p:childTnLst>
                    </p:cTn>
                  </p:par>
                </p:childTnLst>
              </p:cTn>
              <p:nextCondLst>
                <p:cond evt="onClick" delay="0">
                  <p:tgtEl>
                    <p:spTgt spid="62"/>
                  </p:tgtEl>
                </p:cond>
              </p:nextCondLst>
            </p:seq>
            <p:seq concurrent="1" nextAc="seek">
              <p:cTn id="64" restart="whenNotActive" fill="hold" evtFilter="cancelBubble" nodeType="interactiveSeq">
                <p:stCondLst>
                  <p:cond evt="onClick" delay="0">
                    <p:tgtEl>
                      <p:spTgt spid="65"/>
                    </p:tgtEl>
                  </p:cond>
                </p:stCondLst>
                <p:endSync evt="end" delay="0">
                  <p:rtn val="all"/>
                </p:endSync>
                <p:childTnLst>
                  <p:par>
                    <p:cTn id="65" fill="hold">
                      <p:stCondLst>
                        <p:cond delay="0"/>
                      </p:stCondLst>
                      <p:childTnLst>
                        <p:par>
                          <p:cTn id="66" fill="hold">
                            <p:stCondLst>
                              <p:cond delay="0"/>
                            </p:stCondLst>
                            <p:childTnLst>
                              <p:par>
                                <p:cTn id="67" presetID="5" presetClass="entr" presetSubtype="10" fill="hold" nodeType="with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checkerboard(across)">
                                      <p:cBhvr>
                                        <p:cTn id="69" dur="500"/>
                                        <p:tgtEl>
                                          <p:spTgt spid="71"/>
                                        </p:tgtEl>
                                      </p:cBhvr>
                                    </p:animEffect>
                                  </p:childTnLst>
                                </p:cTn>
                              </p:par>
                            </p:childTnLst>
                          </p:cTn>
                        </p:par>
                      </p:childTnLst>
                    </p:cTn>
                  </p:par>
                </p:childTnLst>
              </p:cTn>
              <p:nextCondLst>
                <p:cond evt="onClick" delay="0">
                  <p:tgtEl>
                    <p:spTgt spid="65"/>
                  </p:tgtEl>
                </p:cond>
              </p:nextCondLst>
            </p:seq>
            <p:seq concurrent="1" nextAc="seek">
              <p:cTn id="70" restart="whenNotActive" fill="hold" evtFilter="cancelBubble" nodeType="interactiveSeq">
                <p:stCondLst>
                  <p:cond evt="onClick" delay="0">
                    <p:tgtEl>
                      <p:spTgt spid="68"/>
                    </p:tgtEl>
                  </p:cond>
                </p:stCondLst>
                <p:endSync evt="end" delay="0">
                  <p:rtn val="all"/>
                </p:endSync>
                <p:childTnLst>
                  <p:par>
                    <p:cTn id="71" fill="hold">
                      <p:stCondLst>
                        <p:cond delay="0"/>
                      </p:stCondLst>
                      <p:childTnLst>
                        <p:par>
                          <p:cTn id="72" fill="hold">
                            <p:stCondLst>
                              <p:cond delay="0"/>
                            </p:stCondLst>
                            <p:childTnLst>
                              <p:par>
                                <p:cTn id="73" presetID="5" presetClass="entr" presetSubtype="10" fill="hold" nodeType="with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checkerboard(across)">
                                      <p:cBhvr>
                                        <p:cTn id="75" dur="500"/>
                                        <p:tgtEl>
                                          <p:spTgt spid="75"/>
                                        </p:tgtEl>
                                      </p:cBhvr>
                                    </p:animEffect>
                                  </p:childTnLst>
                                </p:cTn>
                              </p:par>
                            </p:childTnLst>
                          </p:cTn>
                        </p:par>
                      </p:childTnLst>
                    </p:cTn>
                  </p:par>
                </p:childTnLst>
              </p:cTn>
              <p:nextCondLst>
                <p:cond evt="onClick" delay="0">
                  <p:tgtEl>
                    <p:spTgt spid="68"/>
                  </p:tgtEl>
                </p:cond>
              </p:nextCondLst>
            </p:seq>
          </p:childTnLst>
        </p:cTn>
      </p:par>
    </p:tnLst>
    <p:bldLst>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9" name="Picture 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5893435"/>
            <a:ext cx="822960" cy="900430"/>
          </a:xfrm>
          <a:prstGeom prst="rect">
            <a:avLst/>
          </a:prstGeom>
        </p:spPr>
      </p:pic>
      <p:pic>
        <p:nvPicPr>
          <p:cNvPr id="16" name="Picture 1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790" y="5581650"/>
            <a:ext cx="1059180" cy="1158875"/>
          </a:xfrm>
          <a:prstGeom prst="rect">
            <a:avLst/>
          </a:prstGeom>
        </p:spPr>
      </p:pic>
      <p:pic>
        <p:nvPicPr>
          <p:cNvPr id="21" name="Picture 20">
            <a:hlinkClick r:id="rId3"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340000">
            <a:off x="2862580" y="443230"/>
            <a:ext cx="1779270" cy="1247140"/>
          </a:xfrm>
          <a:prstGeom prst="rect">
            <a:avLst/>
          </a:prstGeom>
        </p:spPr>
      </p:pic>
    </p:spTree>
    <p:extLst>
      <p:ext uri="{BB962C8B-B14F-4D97-AF65-F5344CB8AC3E}">
        <p14:creationId xmlns:p14="http://schemas.microsoft.com/office/powerpoint/2010/main" val="228863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36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par>
                                <p:cTn id="11" presetID="23" presetClass="exit" presetSubtype="32" fill="hold" nodeType="withEffect">
                                  <p:stCondLst>
                                    <p:cond delay="0"/>
                                  </p:stCondLst>
                                  <p:childTnLst>
                                    <p:anim calcmode="lin" valueType="num">
                                      <p:cBhvr>
                                        <p:cTn id="12" dur="1000"/>
                                        <p:tgtEl>
                                          <p:spTgt spid="21"/>
                                        </p:tgtEl>
                                        <p:attrNameLst>
                                          <p:attrName>ppt_w</p:attrName>
                                        </p:attrNameLst>
                                      </p:cBhvr>
                                      <p:tavLst>
                                        <p:tav tm="0">
                                          <p:val>
                                            <p:strVal val="ppt_w"/>
                                          </p:val>
                                        </p:tav>
                                        <p:tav tm="100000">
                                          <p:val>
                                            <p:fltVal val="0"/>
                                          </p:val>
                                        </p:tav>
                                      </p:tavLst>
                                    </p:anim>
                                    <p:anim calcmode="lin" valueType="num">
                                      <p:cBhvr>
                                        <p:cTn id="13" dur="1000"/>
                                        <p:tgtEl>
                                          <p:spTgt spid="21"/>
                                        </p:tgtEl>
                                        <p:attrNameLst>
                                          <p:attrName>ppt_h</p:attrName>
                                        </p:attrNameLst>
                                      </p:cBhvr>
                                      <p:tavLst>
                                        <p:tav tm="0">
                                          <p:val>
                                            <p:strVal val="ppt_h"/>
                                          </p:val>
                                        </p:tav>
                                        <p:tav tm="100000">
                                          <p:val>
                                            <p:fltVal val="0"/>
                                          </p:val>
                                        </p:tav>
                                      </p:tavLst>
                                    </p:anim>
                                    <p:set>
                                      <p:cBhvr>
                                        <p:cTn id="14"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Rounded Rectangle 3"/>
          <p:cNvSpPr/>
          <p:nvPr/>
        </p:nvSpPr>
        <p:spPr>
          <a:xfrm>
            <a:off x="298450" y="402590"/>
            <a:ext cx="11595100" cy="5488305"/>
          </a:xfrm>
          <a:prstGeom prst="roundRect">
            <a:avLst>
              <a:gd name="adj" fmla="val 105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unito Black" panose="00000A00000000000000" charset="0"/>
              <a:ea typeface="+mn-ea"/>
              <a:cs typeface="Nunito Black" panose="00000A00000000000000" charset="0"/>
            </a:endParaRPr>
          </a:p>
        </p:txBody>
      </p:sp>
      <p:sp>
        <p:nvSpPr>
          <p:cNvPr id="6" name="TextBox 5"/>
          <p:cNvSpPr txBox="1"/>
          <p:nvPr/>
        </p:nvSpPr>
        <p:spPr>
          <a:xfrm>
            <a:off x="1982470" y="776989"/>
            <a:ext cx="8227060" cy="1569660"/>
          </a:xfrm>
          <a:prstGeom prst="rect">
            <a:avLst/>
          </a:prstGeom>
          <a:solidFill>
            <a:schemeClr val="accent6">
              <a:lumMod val="50000"/>
            </a:schemeClr>
          </a:solidFill>
          <a:ln w="38100">
            <a:solidFill>
              <a:schemeClr val="tx2">
                <a:lumMod val="75000"/>
              </a:schemeClr>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Câu</a:t>
            </a:r>
            <a:r>
              <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4: </a:t>
            </a: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Chọn</a:t>
            </a:r>
            <a:r>
              <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các</a:t>
            </a:r>
            <a:r>
              <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từ</a:t>
            </a:r>
            <a:r>
              <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thích</a:t>
            </a:r>
            <a:r>
              <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hợp</a:t>
            </a:r>
            <a:endPar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altLang="en-US" sz="3200" b="1" dirty="0" err="1">
                <a:solidFill>
                  <a:srgbClr val="FFFF00"/>
                </a:solidFill>
                <a:latin typeface="Nunito Black" panose="00000A00000000000000" charset="0"/>
                <a:cs typeface="Nunito Black" panose="00000A00000000000000" charset="0"/>
              </a:rPr>
              <a:t>Bầu</a:t>
            </a:r>
            <a:r>
              <a:rPr lang="en-AU" altLang="en-US" sz="3200" b="1" dirty="0">
                <a:solidFill>
                  <a:srgbClr val="FFFF00"/>
                </a:solidFill>
                <a:latin typeface="Nunito Black" panose="00000A00000000000000" charset="0"/>
                <a:cs typeface="Nunito Black" panose="00000A00000000000000" charset="0"/>
              </a:rPr>
              <a:t> </a:t>
            </a:r>
            <a:r>
              <a:rPr lang="en-AU" altLang="en-US" sz="3200" b="1" dirty="0" err="1">
                <a:solidFill>
                  <a:srgbClr val="FFFF00"/>
                </a:solidFill>
                <a:latin typeface="Nunito Black" panose="00000A00000000000000" charset="0"/>
                <a:cs typeface="Nunito Black" panose="00000A00000000000000" charset="0"/>
              </a:rPr>
              <a:t>ơi</a:t>
            </a:r>
            <a:r>
              <a:rPr lang="en-AU" altLang="en-US" sz="3200" b="1" dirty="0">
                <a:solidFill>
                  <a:srgbClr val="FFFF00"/>
                </a:solidFill>
                <a:latin typeface="Nunito Black" panose="00000A00000000000000" charset="0"/>
                <a:cs typeface="Nunito Black" panose="00000A00000000000000" charset="0"/>
              </a:rPr>
              <a:t> … </a:t>
            </a:r>
            <a:r>
              <a:rPr lang="en-AU" altLang="en-US" sz="3200" b="1" dirty="0" err="1">
                <a:solidFill>
                  <a:srgbClr val="FFFF00"/>
                </a:solidFill>
                <a:latin typeface="Nunito Black" panose="00000A00000000000000" charset="0"/>
                <a:cs typeface="Nunito Black" panose="00000A00000000000000" charset="0"/>
              </a:rPr>
              <a:t>lấy</a:t>
            </a:r>
            <a:r>
              <a:rPr lang="en-AU" altLang="en-US" sz="3200" b="1" dirty="0">
                <a:solidFill>
                  <a:srgbClr val="FFFF00"/>
                </a:solidFill>
                <a:latin typeface="Nunito Black" panose="00000A00000000000000" charset="0"/>
                <a:cs typeface="Nunito Black" panose="00000A00000000000000" charset="0"/>
              </a:rPr>
              <a:t> </a:t>
            </a:r>
            <a:r>
              <a:rPr lang="en-AU" altLang="en-US" sz="3200" b="1" dirty="0" err="1">
                <a:solidFill>
                  <a:srgbClr val="FFFF00"/>
                </a:solidFill>
                <a:latin typeface="Nunito Black" panose="00000A00000000000000" charset="0"/>
                <a:cs typeface="Nunito Black" panose="00000A00000000000000" charset="0"/>
              </a:rPr>
              <a:t>bí</a:t>
            </a:r>
            <a:r>
              <a:rPr lang="en-AU" altLang="en-US" sz="3200" b="1" dirty="0">
                <a:solidFill>
                  <a:srgbClr val="FFFF00"/>
                </a:solidFill>
                <a:latin typeface="Nunito Black" panose="00000A00000000000000" charset="0"/>
                <a:cs typeface="Nunito Black" panose="00000A00000000000000" charset="0"/>
              </a:rPr>
              <a:t> </a:t>
            </a:r>
            <a:r>
              <a:rPr lang="en-AU" altLang="en-US" sz="3200" b="1" dirty="0" err="1">
                <a:solidFill>
                  <a:srgbClr val="FFFF00"/>
                </a:solidFill>
                <a:latin typeface="Nunito Black" panose="00000A00000000000000" charset="0"/>
                <a:cs typeface="Nunito Black" panose="00000A00000000000000" charset="0"/>
              </a:rPr>
              <a:t>cùng</a:t>
            </a:r>
            <a:endParaRPr lang="en-AU" altLang="en-US" sz="3200" b="1" dirty="0">
              <a:solidFill>
                <a:srgbClr val="FFFF00"/>
              </a:solidFill>
              <a:latin typeface="Nunito Black" panose="00000A00000000000000" charset="0"/>
              <a:cs typeface="Nunito Black" panose="00000A0000000000000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Tuy</a:t>
            </a:r>
            <a:r>
              <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rằng</a:t>
            </a:r>
            <a:r>
              <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 </a:t>
            </a: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giống</a:t>
            </a:r>
            <a:r>
              <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nhưng</a:t>
            </a:r>
            <a:r>
              <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 </a:t>
            </a: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một</a:t>
            </a:r>
            <a:r>
              <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rPr>
              <a:t> </a:t>
            </a:r>
            <a:r>
              <a:rPr kumimoji="0" lang="en-AU" altLang="en-US" sz="3200" b="1" i="0" u="none" strike="noStrike" kern="1200" cap="none" spc="0" normalizeH="0" baseline="0" noProof="0" dirty="0" err="1">
                <a:ln>
                  <a:noFill/>
                </a:ln>
                <a:solidFill>
                  <a:srgbClr val="FFFF00"/>
                </a:solidFill>
                <a:effectLst/>
                <a:uLnTx/>
                <a:uFillTx/>
                <a:latin typeface="Nunito Black" panose="00000A00000000000000" charset="0"/>
                <a:ea typeface="+mn-ea"/>
                <a:cs typeface="Nunito Black" panose="00000A00000000000000" charset="0"/>
              </a:rPr>
              <a:t>gi</a:t>
            </a:r>
            <a:r>
              <a:rPr lang="en-AU" altLang="en-US" sz="3200" b="1" dirty="0" err="1">
                <a:solidFill>
                  <a:srgbClr val="FFFF00"/>
                </a:solidFill>
                <a:latin typeface="Nunito Black" panose="00000A00000000000000" charset="0"/>
                <a:cs typeface="Nunito Black" panose="00000A00000000000000" charset="0"/>
              </a:rPr>
              <a:t>àn</a:t>
            </a:r>
            <a:endParaRPr kumimoji="0" lang="en-AU" altLang="en-US" sz="3200" b="1" i="0" u="none" strike="noStrike" kern="1200" cap="none" spc="0" normalizeH="0" baseline="0" noProof="0" dirty="0">
              <a:ln>
                <a:noFill/>
              </a:ln>
              <a:solidFill>
                <a:srgbClr val="FFFF00"/>
              </a:solidFill>
              <a:effectLst/>
              <a:uLnTx/>
              <a:uFillTx/>
              <a:latin typeface="Nunito Black" panose="00000A00000000000000" charset="0"/>
              <a:ea typeface="+mn-ea"/>
              <a:cs typeface="Nunito Black" panose="00000A00000000000000" charset="0"/>
            </a:endParaRPr>
          </a:p>
        </p:txBody>
      </p:sp>
      <p:sp>
        <p:nvSpPr>
          <p:cNvPr id="19" name="Rounded Rectangle 18"/>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00:10</a:t>
            </a:r>
          </a:p>
        </p:txBody>
      </p:sp>
      <p:sp>
        <p:nvSpPr>
          <p:cNvPr id="20" name="Rounded Rectangle 19"/>
          <p:cNvSpPr/>
          <p:nvPr/>
        </p:nvSpPr>
        <p:spPr>
          <a:xfrm>
            <a:off x="10218860" y="162255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00:09</a:t>
            </a:r>
          </a:p>
        </p:txBody>
      </p:sp>
      <p:sp>
        <p:nvSpPr>
          <p:cNvPr id="21" name="Rounded Rectangle 20"/>
          <p:cNvSpPr/>
          <p:nvPr/>
        </p:nvSpPr>
        <p:spPr>
          <a:xfrm>
            <a:off x="10218860" y="163252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00:08</a:t>
            </a:r>
          </a:p>
        </p:txBody>
      </p:sp>
      <p:sp>
        <p:nvSpPr>
          <p:cNvPr id="22" name="Rounded Rectangle 21"/>
          <p:cNvSpPr/>
          <p:nvPr/>
        </p:nvSpPr>
        <p:spPr>
          <a:xfrm>
            <a:off x="10218860" y="162287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00:07</a:t>
            </a:r>
          </a:p>
        </p:txBody>
      </p:sp>
      <p:sp>
        <p:nvSpPr>
          <p:cNvPr id="23" name="Rounded Rectangle 22"/>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00:06</a:t>
            </a:r>
          </a:p>
        </p:txBody>
      </p:sp>
      <p:sp>
        <p:nvSpPr>
          <p:cNvPr id="24" name="Rounded Rectangle 23"/>
          <p:cNvSpPr/>
          <p:nvPr/>
        </p:nvSpPr>
        <p:spPr>
          <a:xfrm>
            <a:off x="10218860" y="162769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00:05</a:t>
            </a:r>
          </a:p>
        </p:txBody>
      </p:sp>
      <p:sp>
        <p:nvSpPr>
          <p:cNvPr id="25" name="Rounded Rectangle 24"/>
          <p:cNvSpPr/>
          <p:nvPr/>
        </p:nvSpPr>
        <p:spPr>
          <a:xfrm>
            <a:off x="10218860" y="161773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00:04</a:t>
            </a:r>
          </a:p>
        </p:txBody>
      </p:sp>
      <p:sp>
        <p:nvSpPr>
          <p:cNvPr id="26" name="Rounded Rectangle 25"/>
          <p:cNvSpPr/>
          <p:nvPr/>
        </p:nvSpPr>
        <p:spPr>
          <a:xfrm>
            <a:off x="10218860" y="160777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00:03</a:t>
            </a:r>
          </a:p>
        </p:txBody>
      </p:sp>
      <p:sp>
        <p:nvSpPr>
          <p:cNvPr id="27" name="Rounded Rectangle 26"/>
          <p:cNvSpPr/>
          <p:nvPr/>
        </p:nvSpPr>
        <p:spPr>
          <a:xfrm>
            <a:off x="10218860" y="158784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00:02</a:t>
            </a:r>
          </a:p>
        </p:txBody>
      </p:sp>
      <p:sp>
        <p:nvSpPr>
          <p:cNvPr id="28" name="Rounded Rectangle 27"/>
          <p:cNvSpPr/>
          <p:nvPr/>
        </p:nvSpPr>
        <p:spPr>
          <a:xfrm>
            <a:off x="10218860" y="159780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00:01</a:t>
            </a:r>
          </a:p>
        </p:txBody>
      </p:sp>
      <p:sp>
        <p:nvSpPr>
          <p:cNvPr id="29" name="Rounded Rectangle 28"/>
          <p:cNvSpPr/>
          <p:nvPr/>
        </p:nvSpPr>
        <p:spPr>
          <a:xfrm>
            <a:off x="10218860" y="159780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00:00</a:t>
            </a:r>
          </a:p>
        </p:txBody>
      </p:sp>
      <p:pic>
        <p:nvPicPr>
          <p:cNvPr id="30" name="Picture 2" descr="Káº¿t quáº£ hÃ¬nh áº£nh cho icon Äá»ng há»"/>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2850" y="797630"/>
            <a:ext cx="780874"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390866" y="2635250"/>
            <a:ext cx="3639066" cy="792480"/>
            <a:chOff x="2154" y="6925"/>
            <a:chExt cx="6118" cy="1248"/>
          </a:xfrm>
        </p:grpSpPr>
        <p:sp>
          <p:nvSpPr>
            <p:cNvPr id="60" name="Rounded Rectangle 59"/>
            <p:cNvSpPr/>
            <p:nvPr/>
          </p:nvSpPr>
          <p:spPr>
            <a:xfrm>
              <a:off x="2154" y="6925"/>
              <a:ext cx="6118" cy="1248"/>
            </a:xfrm>
            <a:prstGeom prst="roundRect">
              <a:avLst>
                <a:gd name="adj" fmla="val 50000"/>
              </a:avLst>
            </a:prstGeom>
            <a:solidFill>
              <a:schemeClr val="accent2">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a:ea typeface="+mn-ea"/>
                <a:cs typeface="+mn-cs"/>
              </a:endParaRPr>
            </a:p>
          </p:txBody>
        </p:sp>
        <p:sp>
          <p:nvSpPr>
            <p:cNvPr id="7" name="TextBox 6"/>
            <p:cNvSpPr txBox="1"/>
            <p:nvPr/>
          </p:nvSpPr>
          <p:spPr>
            <a:xfrm>
              <a:off x="2361" y="7332"/>
              <a:ext cx="5686" cy="6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B. </a:t>
              </a:r>
              <a:r>
                <a:rPr kumimoji="0" lang="en-AU" sz="22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thương</a:t>
              </a:r>
              <a:r>
                <a:rPr kumimoji="0" lang="en-AU"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sz="22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khác</a:t>
              </a:r>
              <a:r>
                <a:rPr kumimoji="0" lang="en-AU"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sz="22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chung</a:t>
              </a:r>
              <a:r>
                <a:rPr kumimoji="0" lang="en-AU" altLang="en-US"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p>
          </p:txBody>
        </p:sp>
      </p:grpSp>
      <p:grpSp>
        <p:nvGrpSpPr>
          <p:cNvPr id="15" name="Group 14"/>
          <p:cNvGrpSpPr/>
          <p:nvPr/>
        </p:nvGrpSpPr>
        <p:grpSpPr>
          <a:xfrm>
            <a:off x="2037802" y="2649855"/>
            <a:ext cx="2979536" cy="814705"/>
            <a:chOff x="2852" y="4173"/>
            <a:chExt cx="5252" cy="1283"/>
          </a:xfrm>
        </p:grpSpPr>
        <p:sp>
          <p:nvSpPr>
            <p:cNvPr id="63" name="Rounded Rectangle 62"/>
            <p:cNvSpPr/>
            <p:nvPr/>
          </p:nvSpPr>
          <p:spPr>
            <a:xfrm>
              <a:off x="2872" y="4173"/>
              <a:ext cx="5213" cy="1283"/>
            </a:xfrm>
            <a:prstGeom prst="roundRect">
              <a:avLst>
                <a:gd name="adj" fmla="val 50000"/>
              </a:avLst>
            </a:prstGeom>
            <a:solidFill>
              <a:schemeClr val="accent2">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sp>
          <p:nvSpPr>
            <p:cNvPr id="64" name="TextBox 6"/>
            <p:cNvSpPr txBox="1"/>
            <p:nvPr/>
          </p:nvSpPr>
          <p:spPr>
            <a:xfrm>
              <a:off x="2852" y="4531"/>
              <a:ext cx="5252" cy="6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A</a:t>
              </a:r>
              <a:r>
                <a:rPr kumimoji="0" lang="en-US"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a:t>
              </a:r>
              <a:r>
                <a:rPr kumimoji="0" lang="en-AU" altLang="en-US"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altLang="en-US" sz="22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Ôm</a:t>
              </a:r>
              <a:r>
                <a:rPr kumimoji="0" lang="en-AU" altLang="en-US"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altLang="en-US" sz="22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khác</a:t>
              </a:r>
              <a:r>
                <a:rPr kumimoji="0" lang="en-AU" altLang="en-US"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altLang="en-US" sz="22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chung</a:t>
              </a:r>
              <a:endParaRPr kumimoji="0" lang="en-AU" altLang="en-US"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grpSp>
      <p:grpSp>
        <p:nvGrpSpPr>
          <p:cNvPr id="31" name="Group 30"/>
          <p:cNvGrpSpPr/>
          <p:nvPr/>
        </p:nvGrpSpPr>
        <p:grpSpPr>
          <a:xfrm>
            <a:off x="2120265" y="4540885"/>
            <a:ext cx="3158676" cy="760730"/>
            <a:chOff x="10955" y="4299"/>
            <a:chExt cx="5900" cy="1198"/>
          </a:xfrm>
        </p:grpSpPr>
        <p:sp>
          <p:nvSpPr>
            <p:cNvPr id="66" name="Rounded Rectangle 65"/>
            <p:cNvSpPr/>
            <p:nvPr/>
          </p:nvSpPr>
          <p:spPr>
            <a:xfrm>
              <a:off x="10955" y="4299"/>
              <a:ext cx="5391" cy="1198"/>
            </a:xfrm>
            <a:prstGeom prst="roundRect">
              <a:avLst>
                <a:gd name="adj" fmla="val 50000"/>
              </a:avLst>
            </a:prstGeom>
            <a:solidFill>
              <a:schemeClr val="accent2">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sp>
          <p:nvSpPr>
            <p:cNvPr id="67" name="TextBox 6"/>
            <p:cNvSpPr txBox="1"/>
            <p:nvPr/>
          </p:nvSpPr>
          <p:spPr>
            <a:xfrm>
              <a:off x="10985" y="4610"/>
              <a:ext cx="5870" cy="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C. </a:t>
              </a:r>
              <a:r>
                <a:rPr kumimoji="0" lang="en-AU" sz="22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Ôm</a:t>
              </a:r>
              <a:r>
                <a:rPr kumimoji="0" lang="en-AU"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sz="22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khác</a:t>
              </a:r>
              <a:r>
                <a:rPr kumimoji="0" lang="en-AU"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kumimoji="0" lang="en-AU" sz="22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rPr>
                <a:t>cùng</a:t>
              </a:r>
              <a:r>
                <a:rPr kumimoji="0" lang="en-AU"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p>
          </p:txBody>
        </p:sp>
      </p:grpSp>
      <p:grpSp>
        <p:nvGrpSpPr>
          <p:cNvPr id="18" name="Group 17"/>
          <p:cNvGrpSpPr/>
          <p:nvPr/>
        </p:nvGrpSpPr>
        <p:grpSpPr>
          <a:xfrm>
            <a:off x="6390866" y="4485957"/>
            <a:ext cx="3639066" cy="869950"/>
            <a:chOff x="11291" y="6731"/>
            <a:chExt cx="4719" cy="1370"/>
          </a:xfrm>
        </p:grpSpPr>
        <p:sp>
          <p:nvSpPr>
            <p:cNvPr id="69" name="Rounded Rectangle 68"/>
            <p:cNvSpPr/>
            <p:nvPr/>
          </p:nvSpPr>
          <p:spPr>
            <a:xfrm>
              <a:off x="11291" y="6731"/>
              <a:ext cx="4719" cy="1370"/>
            </a:xfrm>
            <a:prstGeom prst="roundRect">
              <a:avLst>
                <a:gd name="adj" fmla="val 50000"/>
              </a:avLst>
            </a:prstGeom>
            <a:solidFill>
              <a:schemeClr val="accent2">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sp>
          <p:nvSpPr>
            <p:cNvPr id="70" name="TextBox 6"/>
            <p:cNvSpPr txBox="1"/>
            <p:nvPr/>
          </p:nvSpPr>
          <p:spPr>
            <a:xfrm>
              <a:off x="11611" y="7129"/>
              <a:ext cx="4135" cy="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D</a:t>
              </a:r>
              <a:r>
                <a:rPr kumimoji="0" lang="en-US" sz="2200" b="1" i="0" u="none" strike="noStrike" kern="1200" cap="none" spc="0" normalizeH="0" baseline="0" noProof="0" dirty="0">
                  <a:ln>
                    <a:noFill/>
                  </a:ln>
                  <a:solidFill>
                    <a:srgbClr val="ED7D31">
                      <a:lumMod val="75000"/>
                    </a:srgbClr>
                  </a:solidFill>
                  <a:effectLst/>
                  <a:uLnTx/>
                  <a:uFillTx/>
                  <a:latin typeface="Nunito Black" panose="00000A00000000000000" charset="0"/>
                  <a:ea typeface="+mn-ea"/>
                  <a:cs typeface="Nunito Black" panose="00000A00000000000000" charset="0"/>
                </a:rPr>
                <a:t>. </a:t>
              </a:r>
              <a:r>
                <a:rPr lang="en-AU" sz="2200" b="1" dirty="0" err="1">
                  <a:solidFill>
                    <a:srgbClr val="ED7D31">
                      <a:lumMod val="75000"/>
                    </a:srgbClr>
                  </a:solidFill>
                  <a:latin typeface="Nunito Black" panose="00000A00000000000000" charset="0"/>
                  <a:cs typeface="Nunito Black" panose="00000A00000000000000" charset="0"/>
                </a:rPr>
                <a:t>thương</a:t>
              </a:r>
              <a:r>
                <a:rPr lang="en-AU" sz="2200" b="1" dirty="0">
                  <a:solidFill>
                    <a:srgbClr val="ED7D31">
                      <a:lumMod val="75000"/>
                    </a:srgbClr>
                  </a:solidFill>
                  <a:latin typeface="Nunito Black" panose="00000A00000000000000" charset="0"/>
                  <a:cs typeface="Nunito Black" panose="00000A00000000000000" charset="0"/>
                </a:rPr>
                <a:t>/ </a:t>
              </a:r>
              <a:r>
                <a:rPr lang="en-AU" sz="2200" b="1" dirty="0" err="1">
                  <a:solidFill>
                    <a:srgbClr val="ED7D31">
                      <a:lumMod val="75000"/>
                    </a:srgbClr>
                  </a:solidFill>
                  <a:latin typeface="Nunito Black" panose="00000A00000000000000" charset="0"/>
                  <a:cs typeface="Nunito Black" panose="00000A00000000000000" charset="0"/>
                </a:rPr>
                <a:t>khác</a:t>
              </a:r>
              <a:r>
                <a:rPr lang="en-AU" sz="2200" b="1" dirty="0">
                  <a:solidFill>
                    <a:srgbClr val="ED7D31">
                      <a:lumMod val="75000"/>
                    </a:srgbClr>
                  </a:solidFill>
                  <a:latin typeface="Nunito Black" panose="00000A00000000000000" charset="0"/>
                  <a:cs typeface="Nunito Black" panose="00000A00000000000000" charset="0"/>
                </a:rPr>
                <a:t>/ </a:t>
              </a:r>
              <a:r>
                <a:rPr lang="en-AU" sz="2200" b="1" dirty="0" err="1">
                  <a:solidFill>
                    <a:srgbClr val="ED7D31">
                      <a:lumMod val="75000"/>
                    </a:srgbClr>
                  </a:solidFill>
                  <a:latin typeface="Nunito Black" panose="00000A00000000000000" charset="0"/>
                  <a:cs typeface="Nunito Black" panose="00000A00000000000000" charset="0"/>
                </a:rPr>
                <a:t>cùng</a:t>
              </a:r>
              <a:endParaRPr kumimoji="0" lang="en-AU" altLang="en-US" sz="2200" b="1" i="0" u="none" strike="noStrike" kern="1200" cap="none" spc="0" normalizeH="0" baseline="0" noProof="0" dirty="0" err="1">
                <a:ln>
                  <a:noFill/>
                </a:ln>
                <a:solidFill>
                  <a:srgbClr val="ED7D31">
                    <a:lumMod val="75000"/>
                  </a:srgbClr>
                </a:solidFill>
                <a:effectLst/>
                <a:uLnTx/>
                <a:uFillTx/>
                <a:latin typeface="Nunito Black" panose="00000A00000000000000" charset="0"/>
                <a:ea typeface="+mn-ea"/>
                <a:cs typeface="Nunito Black" panose="00000A00000000000000" charset="0"/>
              </a:endParaRPr>
            </a:p>
          </p:txBody>
        </p:sp>
      </p:grpSp>
      <p:pic>
        <p:nvPicPr>
          <p:cNvPr id="71" name="Content Placeholder 70" descr="67f511ae9b8bf0678012b3219902abf5"/>
          <p:cNvPicPr>
            <a:picLocks noGrp="1" noChangeAspect="1"/>
          </p:cNvPicPr>
          <p:nvPr>
            <p:ph sz="half" idx="1"/>
          </p:nvPr>
        </p:nvPicPr>
        <p:blipFill>
          <a:blip r:embed="rId5"/>
          <a:stretch>
            <a:fillRect/>
          </a:stretch>
        </p:blipFill>
        <p:spPr>
          <a:xfrm>
            <a:off x="106680" y="4049395"/>
            <a:ext cx="2149475" cy="1743075"/>
          </a:xfrm>
          <a:prstGeom prst="rect">
            <a:avLst/>
          </a:prstGeom>
        </p:spPr>
      </p:pic>
      <p:pic>
        <p:nvPicPr>
          <p:cNvPr id="73" name="Picture 72" descr="226d5cd7f24a676a8c1925bd061cd33d"/>
          <p:cNvPicPr>
            <a:picLocks noChangeAspect="1"/>
          </p:cNvPicPr>
          <p:nvPr/>
        </p:nvPicPr>
        <p:blipFill>
          <a:blip r:embed="rId6"/>
          <a:stretch>
            <a:fillRect/>
          </a:stretch>
        </p:blipFill>
        <p:spPr>
          <a:xfrm>
            <a:off x="10019030" y="2446655"/>
            <a:ext cx="1626235" cy="1372235"/>
          </a:xfrm>
          <a:prstGeom prst="rect">
            <a:avLst/>
          </a:prstGeom>
        </p:spPr>
      </p:pic>
      <p:pic>
        <p:nvPicPr>
          <p:cNvPr id="74" name="Content Placeholder 70" descr="67f511ae9b8bf0678012b3219902abf5"/>
          <p:cNvPicPr>
            <a:picLocks noChangeAspect="1"/>
          </p:cNvPicPr>
          <p:nvPr/>
        </p:nvPicPr>
        <p:blipFill>
          <a:blip r:embed="rId5"/>
          <a:stretch>
            <a:fillRect/>
          </a:stretch>
        </p:blipFill>
        <p:spPr>
          <a:xfrm>
            <a:off x="106680" y="2341245"/>
            <a:ext cx="2013585" cy="1633220"/>
          </a:xfrm>
          <a:prstGeom prst="rect">
            <a:avLst/>
          </a:prstGeom>
        </p:spPr>
      </p:pic>
      <p:pic>
        <p:nvPicPr>
          <p:cNvPr id="75" name="Content Placeholder 70" descr="67f511ae9b8bf0678012b3219902abf5"/>
          <p:cNvPicPr>
            <a:picLocks noChangeAspect="1"/>
          </p:cNvPicPr>
          <p:nvPr/>
        </p:nvPicPr>
        <p:blipFill>
          <a:blip r:embed="rId5"/>
          <a:stretch>
            <a:fillRect/>
          </a:stretch>
        </p:blipFill>
        <p:spPr>
          <a:xfrm>
            <a:off x="9784080" y="3974465"/>
            <a:ext cx="2096135" cy="1700530"/>
          </a:xfrm>
          <a:prstGeom prst="rect">
            <a:avLst/>
          </a:prstGeom>
        </p:spPr>
      </p:pic>
      <p:pic>
        <p:nvPicPr>
          <p:cNvPr id="3" name="Content Placeholder 2" descr="ngoi sao 1">
            <a:hlinkClick r:id="rId7" action="ppaction://hlinksldjump"/>
          </p:cNvPr>
          <p:cNvPicPr>
            <a:picLocks noGrp="1" noChangeAspect="1"/>
          </p:cNvPicPr>
          <p:nvPr>
            <p:ph sz="half" idx="2"/>
          </p:nvPr>
        </p:nvPicPr>
        <p:blipFill>
          <a:blip r:embed="rId8"/>
          <a:stretch>
            <a:fillRect/>
          </a:stretch>
        </p:blipFill>
        <p:spPr>
          <a:xfrm rot="20520000">
            <a:off x="567690" y="768985"/>
            <a:ext cx="1308100" cy="1177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1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2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3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4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5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6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7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8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9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0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1000"/>
                                        <p:tgtEl>
                                          <p:spTgt spid="74"/>
                                        </p:tgtEl>
                                      </p:cBhvr>
                                    </p:animEffect>
                                    <p:anim calcmode="lin" valueType="num">
                                      <p:cBhvr>
                                        <p:cTn id="66" dur="1000" fill="hold"/>
                                        <p:tgtEl>
                                          <p:spTgt spid="74"/>
                                        </p:tgtEl>
                                        <p:attrNameLst>
                                          <p:attrName>ppt_x</p:attrName>
                                        </p:attrNameLst>
                                      </p:cBhvr>
                                      <p:tavLst>
                                        <p:tav tm="0">
                                          <p:val>
                                            <p:strVal val="#ppt_x"/>
                                          </p:val>
                                        </p:tav>
                                        <p:tav tm="100000">
                                          <p:val>
                                            <p:strVal val="#ppt_x"/>
                                          </p:val>
                                        </p:tav>
                                      </p:tavLst>
                                    </p:anim>
                                    <p:anim calcmode="lin" valueType="num">
                                      <p:cBhvr>
                                        <p:cTn id="6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7" presetClass="entr" presetSubtype="0"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fade">
                                      <p:cBhvr>
                                        <p:cTn id="73" dur="1000"/>
                                        <p:tgtEl>
                                          <p:spTgt spid="73"/>
                                        </p:tgtEl>
                                      </p:cBhvr>
                                    </p:animEffect>
                                    <p:anim calcmode="lin" valueType="num">
                                      <p:cBhvr>
                                        <p:cTn id="74" dur="1000" fill="hold"/>
                                        <p:tgtEl>
                                          <p:spTgt spid="73"/>
                                        </p:tgtEl>
                                        <p:attrNameLst>
                                          <p:attrName>ppt_x</p:attrName>
                                        </p:attrNameLst>
                                      </p:cBhvr>
                                      <p:tavLst>
                                        <p:tav tm="0">
                                          <p:val>
                                            <p:strVal val="#ppt_x"/>
                                          </p:val>
                                        </p:tav>
                                        <p:tav tm="100000">
                                          <p:val>
                                            <p:strVal val="#ppt_x"/>
                                          </p:val>
                                        </p:tav>
                                      </p:tavLst>
                                    </p:anim>
                                    <p:anim calcmode="lin" valueType="num">
                                      <p:cBhvr>
                                        <p:cTn id="7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31"/>
                    </p:tgtEl>
                  </p:cond>
                </p:stCondLst>
                <p:endSync evt="end" delay="0">
                  <p:rtn val="all"/>
                </p:endSync>
                <p:childTnLst>
                  <p:par>
                    <p:cTn id="77" fill="hold">
                      <p:stCondLst>
                        <p:cond delay="0"/>
                      </p:stCondLst>
                      <p:childTnLst>
                        <p:par>
                          <p:cTn id="78" fill="hold">
                            <p:stCondLst>
                              <p:cond delay="0"/>
                            </p:stCondLst>
                            <p:childTnLst>
                              <p:par>
                                <p:cTn id="79" presetID="47" presetClass="entr" presetSubtype="0" fill="hold" nodeType="with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1000"/>
                                        <p:tgtEl>
                                          <p:spTgt spid="71"/>
                                        </p:tgtEl>
                                      </p:cBhvr>
                                    </p:animEffect>
                                    <p:anim calcmode="lin" valueType="num">
                                      <p:cBhvr>
                                        <p:cTn id="82" dur="1000" fill="hold"/>
                                        <p:tgtEl>
                                          <p:spTgt spid="71"/>
                                        </p:tgtEl>
                                        <p:attrNameLst>
                                          <p:attrName>ppt_x</p:attrName>
                                        </p:attrNameLst>
                                      </p:cBhvr>
                                      <p:tavLst>
                                        <p:tav tm="0">
                                          <p:val>
                                            <p:strVal val="#ppt_x"/>
                                          </p:val>
                                        </p:tav>
                                        <p:tav tm="100000">
                                          <p:val>
                                            <p:strVal val="#ppt_x"/>
                                          </p:val>
                                        </p:tav>
                                      </p:tavLst>
                                    </p:anim>
                                    <p:anim calcmode="lin" valueType="num">
                                      <p:cBhvr>
                                        <p:cTn id="8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47" presetClass="entr" presetSubtype="0" fill="hold" nodeType="with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1000"/>
                                        <p:tgtEl>
                                          <p:spTgt spid="75"/>
                                        </p:tgtEl>
                                      </p:cBhvr>
                                    </p:animEffect>
                                    <p:anim calcmode="lin" valueType="num">
                                      <p:cBhvr>
                                        <p:cTn id="90" dur="1000" fill="hold"/>
                                        <p:tgtEl>
                                          <p:spTgt spid="75"/>
                                        </p:tgtEl>
                                        <p:attrNameLst>
                                          <p:attrName>ppt_x</p:attrName>
                                        </p:attrNameLst>
                                      </p:cBhvr>
                                      <p:tavLst>
                                        <p:tav tm="0">
                                          <p:val>
                                            <p:strVal val="#ppt_x"/>
                                          </p:val>
                                        </p:tav>
                                        <p:tav tm="100000">
                                          <p:val>
                                            <p:strVal val="#ppt_x"/>
                                          </p:val>
                                        </p:tav>
                                      </p:tavLst>
                                    </p:anim>
                                    <p:anim calcmode="lin" valueType="num">
                                      <p:cBhvr>
                                        <p:cTn id="91"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11" name="Picture 10" descr="giphy (5)"/>
          <p:cNvPicPr>
            <a:picLocks noChangeAspect="1"/>
          </p:cNvPicPr>
          <p:nvPr/>
        </p:nvPicPr>
        <p:blipFill>
          <a:blip r:embed="rId3"/>
          <a:stretch>
            <a:fillRect/>
          </a:stretch>
        </p:blipFill>
        <p:spPr>
          <a:xfrm>
            <a:off x="171132" y="4470082"/>
            <a:ext cx="2327275" cy="2515870"/>
          </a:xfrm>
          <a:prstGeom prst="rect">
            <a:avLst/>
          </a:prstGeom>
        </p:spPr>
      </p:pic>
      <p:pic>
        <p:nvPicPr>
          <p:cNvPr id="14" name="Picture 13" descr="giphy (5)"/>
          <p:cNvPicPr>
            <a:picLocks noChangeAspect="1"/>
          </p:cNvPicPr>
          <p:nvPr/>
        </p:nvPicPr>
        <p:blipFill>
          <a:blip r:embed="rId3"/>
          <a:stretch>
            <a:fillRect/>
          </a:stretch>
        </p:blipFill>
        <p:spPr>
          <a:xfrm>
            <a:off x="9596120" y="4112260"/>
            <a:ext cx="2430780" cy="2628265"/>
          </a:xfrm>
          <a:prstGeom prst="rect">
            <a:avLst/>
          </a:prstGeom>
        </p:spPr>
      </p:pic>
      <p:pic>
        <p:nvPicPr>
          <p:cNvPr id="15" name="Picture 14" descr="giphy (5)"/>
          <p:cNvPicPr>
            <a:picLocks noChangeAspect="1"/>
          </p:cNvPicPr>
          <p:nvPr/>
        </p:nvPicPr>
        <p:blipFill>
          <a:blip r:embed="rId3"/>
          <a:stretch>
            <a:fillRect/>
          </a:stretch>
        </p:blipFill>
        <p:spPr>
          <a:xfrm>
            <a:off x="4806315" y="3996055"/>
            <a:ext cx="2430780" cy="2628265"/>
          </a:xfrm>
          <a:prstGeom prst="rect">
            <a:avLst/>
          </a:prstGeom>
        </p:spPr>
      </p:pic>
      <p:pic>
        <p:nvPicPr>
          <p:cNvPr id="17" name="Picture 16" descr="giphy (5)"/>
          <p:cNvPicPr>
            <a:picLocks noChangeAspect="1"/>
          </p:cNvPicPr>
          <p:nvPr/>
        </p:nvPicPr>
        <p:blipFill>
          <a:blip r:embed="rId3"/>
          <a:stretch>
            <a:fillRect/>
          </a:stretch>
        </p:blipFill>
        <p:spPr>
          <a:xfrm>
            <a:off x="4305935" y="1367790"/>
            <a:ext cx="2430780" cy="2628265"/>
          </a:xfrm>
          <a:prstGeom prst="rect">
            <a:avLst/>
          </a:prstGeom>
        </p:spPr>
      </p:pic>
      <p:pic>
        <p:nvPicPr>
          <p:cNvPr id="9" name="Content Placeholder 8" descr="giphy (5)"/>
          <p:cNvPicPr>
            <a:picLocks noGrp="1" noChangeAspect="1"/>
          </p:cNvPicPr>
          <p:nvPr>
            <p:ph sz="half" idx="1"/>
          </p:nvPr>
        </p:nvPicPr>
        <p:blipFill>
          <a:blip r:embed="rId3"/>
          <a:stretch>
            <a:fillRect/>
          </a:stretch>
        </p:blipFill>
        <p:spPr>
          <a:xfrm>
            <a:off x="1021080" y="1207770"/>
            <a:ext cx="2470150" cy="2670810"/>
          </a:xfrm>
          <a:prstGeom prst="rect">
            <a:avLst/>
          </a:prstGeom>
        </p:spPr>
      </p:pic>
      <p:pic>
        <p:nvPicPr>
          <p:cNvPr id="18" name="Content Placeholder 8" descr="giphy (5)"/>
          <p:cNvPicPr>
            <a:picLocks noGrp="1" noChangeAspect="1"/>
          </p:cNvPicPr>
          <p:nvPr>
            <p:ph sz="half" idx="2"/>
          </p:nvPr>
        </p:nvPicPr>
        <p:blipFill>
          <a:blip r:embed="rId3"/>
          <a:stretch>
            <a:fillRect/>
          </a:stretch>
        </p:blipFill>
        <p:spPr>
          <a:xfrm>
            <a:off x="9129395" y="988060"/>
            <a:ext cx="2121535" cy="2293620"/>
          </a:xfrm>
          <a:prstGeom prst="rect">
            <a:avLst/>
          </a:prstGeom>
        </p:spPr>
      </p:pic>
      <p:pic>
        <p:nvPicPr>
          <p:cNvPr id="20" name="Picture 19" descr="istockphoto-697455552-612x612-removebg-preview 1"/>
          <p:cNvPicPr>
            <a:picLocks noChangeAspect="1"/>
          </p:cNvPicPr>
          <p:nvPr/>
        </p:nvPicPr>
        <p:blipFill>
          <a:blip r:embed="rId4"/>
          <a:stretch>
            <a:fillRect/>
          </a:stretch>
        </p:blipFill>
        <p:spPr>
          <a:xfrm>
            <a:off x="2639060" y="2085340"/>
            <a:ext cx="1885950" cy="4909820"/>
          </a:xfrm>
          <a:prstGeom prst="rect">
            <a:avLst/>
          </a:prstGeom>
        </p:spPr>
      </p:pic>
      <p:pic>
        <p:nvPicPr>
          <p:cNvPr id="10" name="Content Placeholder 2" descr="ngoi sao 1">
            <a:hlinkClick r:id="rId5" action="ppaction://hlinksldjump"/>
            <a:extLst>
              <a:ext uri="{FF2B5EF4-FFF2-40B4-BE49-F238E27FC236}">
                <a16:creationId xmlns:a16="http://schemas.microsoft.com/office/drawing/2014/main" id="{A2DF43C4-F8E9-4DF0-903B-9C30E1AB005B}"/>
              </a:ext>
            </a:extLst>
          </p:cNvPr>
          <p:cNvPicPr>
            <a:picLocks noChangeAspect="1"/>
          </p:cNvPicPr>
          <p:nvPr/>
        </p:nvPicPr>
        <p:blipFill>
          <a:blip r:embed="rId6"/>
          <a:stretch>
            <a:fillRect/>
          </a:stretch>
        </p:blipFill>
        <p:spPr>
          <a:xfrm rot="20520000">
            <a:off x="10360582" y="845673"/>
            <a:ext cx="1532193" cy="1378974"/>
          </a:xfrm>
          <a:prstGeom prst="rect">
            <a:avLst/>
          </a:prstGeom>
        </p:spPr>
      </p:pic>
      <p:grpSp>
        <p:nvGrpSpPr>
          <p:cNvPr id="12" name="Group 11">
            <a:extLst>
              <a:ext uri="{FF2B5EF4-FFF2-40B4-BE49-F238E27FC236}">
                <a16:creationId xmlns:a16="http://schemas.microsoft.com/office/drawing/2014/main" id="{AFDFFFE6-A654-4209-B3DE-99726B04D66E}"/>
              </a:ext>
            </a:extLst>
          </p:cNvPr>
          <p:cNvGrpSpPr/>
          <p:nvPr/>
        </p:nvGrpSpPr>
        <p:grpSpPr>
          <a:xfrm>
            <a:off x="2559685" y="275812"/>
            <a:ext cx="7112635" cy="1575864"/>
            <a:chOff x="2722819" y="401084"/>
            <a:chExt cx="6746361" cy="2676414"/>
          </a:xfrm>
        </p:grpSpPr>
        <p:grpSp>
          <p:nvGrpSpPr>
            <p:cNvPr id="13" name="Group 12">
              <a:extLst>
                <a:ext uri="{FF2B5EF4-FFF2-40B4-BE49-F238E27FC236}">
                  <a16:creationId xmlns:a16="http://schemas.microsoft.com/office/drawing/2014/main" id="{F806241A-F411-41FE-8724-6022800C9399}"/>
                </a:ext>
              </a:extLst>
            </p:cNvPr>
            <p:cNvGrpSpPr/>
            <p:nvPr/>
          </p:nvGrpSpPr>
          <p:grpSpPr>
            <a:xfrm>
              <a:off x="2722819" y="401084"/>
              <a:ext cx="6746361" cy="2676414"/>
              <a:chOff x="946508" y="542986"/>
              <a:chExt cx="7062427" cy="3424620"/>
            </a:xfrm>
          </p:grpSpPr>
          <p:sp>
            <p:nvSpPr>
              <p:cNvPr id="19" name="Rounded Rectangle 4">
                <a:extLst>
                  <a:ext uri="{FF2B5EF4-FFF2-40B4-BE49-F238E27FC236}">
                    <a16:creationId xmlns:a16="http://schemas.microsoft.com/office/drawing/2014/main" id="{844B62D1-5393-4D7C-AFFA-618A195E1FDD}"/>
                  </a:ext>
                </a:extLst>
              </p:cNvPr>
              <p:cNvSpPr/>
              <p:nvPr/>
            </p:nvSpPr>
            <p:spPr>
              <a:xfrm>
                <a:off x="1537796" y="1435421"/>
                <a:ext cx="6471139" cy="2532185"/>
              </a:xfrm>
              <a:prstGeom prst="roundRect">
                <a:avLst/>
              </a:prstGeom>
              <a:solidFill>
                <a:srgbClr val="FFE497"/>
              </a:solidFill>
              <a:ln w="28575">
                <a:solidFill>
                  <a:schemeClr val="tx1"/>
                </a:solidFill>
              </a:ln>
              <a:effectLst>
                <a:glow rad="101600">
                  <a:schemeClr val="accent2">
                    <a:satMod val="175000"/>
                    <a:alpha val="40000"/>
                  </a:schemeClr>
                </a:glow>
                <a:outerShdw blurRad="63500" sx="102000" sy="102000" algn="ctr"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8EF795F-291F-4BB4-99D1-7F938793D85A}"/>
                  </a:ext>
                </a:extLst>
              </p:cNvPr>
              <p:cNvGrpSpPr/>
              <p:nvPr/>
            </p:nvGrpSpPr>
            <p:grpSpPr>
              <a:xfrm>
                <a:off x="946508" y="542986"/>
                <a:ext cx="1859874" cy="2127410"/>
                <a:chOff x="484781" y="659242"/>
                <a:chExt cx="1859874" cy="2127410"/>
              </a:xfrm>
            </p:grpSpPr>
            <p:pic>
              <p:nvPicPr>
                <p:cNvPr id="23" name="Picture 22">
                  <a:extLst>
                    <a:ext uri="{FF2B5EF4-FFF2-40B4-BE49-F238E27FC236}">
                      <a16:creationId xmlns:a16="http://schemas.microsoft.com/office/drawing/2014/main" id="{972F73E3-93B3-4415-BCC7-14115874BB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2556" y="906599"/>
                  <a:ext cx="852099" cy="1736846"/>
                </a:xfrm>
                <a:prstGeom prst="rect">
                  <a:avLst/>
                </a:prstGeom>
              </p:spPr>
            </p:pic>
            <p:pic>
              <p:nvPicPr>
                <p:cNvPr id="24" name="Picture 23">
                  <a:extLst>
                    <a:ext uri="{FF2B5EF4-FFF2-40B4-BE49-F238E27FC236}">
                      <a16:creationId xmlns:a16="http://schemas.microsoft.com/office/drawing/2014/main" id="{0599B17E-935B-4822-8A05-4AB554E0EF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072501">
                  <a:off x="613509" y="1105976"/>
                  <a:ext cx="924176" cy="1680676"/>
                </a:xfrm>
                <a:prstGeom prst="rect">
                  <a:avLst/>
                </a:prstGeom>
              </p:spPr>
            </p:pic>
            <p:pic>
              <p:nvPicPr>
                <p:cNvPr id="25" name="Picture 24">
                  <a:extLst>
                    <a:ext uri="{FF2B5EF4-FFF2-40B4-BE49-F238E27FC236}">
                      <a16:creationId xmlns:a16="http://schemas.microsoft.com/office/drawing/2014/main" id="{519229ED-234F-4DDB-B592-D15F6F8321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64101">
                  <a:off x="1193659" y="766656"/>
                  <a:ext cx="915162" cy="1471807"/>
                </a:xfrm>
                <a:prstGeom prst="rect">
                  <a:avLst/>
                </a:prstGeom>
              </p:spPr>
            </p:pic>
            <p:grpSp>
              <p:nvGrpSpPr>
                <p:cNvPr id="26" name="Group 25">
                  <a:extLst>
                    <a:ext uri="{FF2B5EF4-FFF2-40B4-BE49-F238E27FC236}">
                      <a16:creationId xmlns:a16="http://schemas.microsoft.com/office/drawing/2014/main" id="{3F74598C-0B24-4FDB-BDB2-EE034A87D71D}"/>
                    </a:ext>
                  </a:extLst>
                </p:cNvPr>
                <p:cNvGrpSpPr/>
                <p:nvPr/>
              </p:nvGrpSpPr>
              <p:grpSpPr>
                <a:xfrm rot="20781598">
                  <a:off x="693475" y="659242"/>
                  <a:ext cx="1176129" cy="1674366"/>
                  <a:chOff x="1147252" y="766046"/>
                  <a:chExt cx="1176129" cy="1674366"/>
                </a:xfrm>
              </p:grpSpPr>
              <p:pic>
                <p:nvPicPr>
                  <p:cNvPr id="28" name="Picture 27">
                    <a:extLst>
                      <a:ext uri="{FF2B5EF4-FFF2-40B4-BE49-F238E27FC236}">
                        <a16:creationId xmlns:a16="http://schemas.microsoft.com/office/drawing/2014/main" id="{925D61D3-F9A7-493D-B89E-6E7F6668B045}"/>
                      </a:ext>
                    </a:extLst>
                  </p:cNvPr>
                  <p:cNvPicPr>
                    <a:picLocks noChangeAspect="1"/>
                  </p:cNvPicPr>
                  <p:nvPr/>
                </p:nvPicPr>
                <p:blipFill rotWithShape="1">
                  <a:blip r:embed="rId8">
                    <a:extLst>
                      <a:ext uri="{28A0092B-C50C-407E-A947-70E740481C1C}">
                        <a14:useLocalDpi xmlns:a14="http://schemas.microsoft.com/office/drawing/2010/main" val="0"/>
                      </a:ext>
                    </a:extLst>
                  </a:blip>
                  <a:srcRect t="57348"/>
                  <a:stretch/>
                </p:blipFill>
                <p:spPr>
                  <a:xfrm rot="941921">
                    <a:off x="1147252" y="1545328"/>
                    <a:ext cx="924176" cy="895084"/>
                  </a:xfrm>
                  <a:prstGeom prst="rect">
                    <a:avLst/>
                  </a:prstGeom>
                </p:spPr>
              </p:pic>
              <p:pic>
                <p:nvPicPr>
                  <p:cNvPr id="29" name="Picture 28">
                    <a:extLst>
                      <a:ext uri="{FF2B5EF4-FFF2-40B4-BE49-F238E27FC236}">
                        <a16:creationId xmlns:a16="http://schemas.microsoft.com/office/drawing/2014/main" id="{B2311298-14B2-44B4-A804-C4E8700E4C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0868" y="766046"/>
                    <a:ext cx="1012513" cy="1012513"/>
                  </a:xfrm>
                  <a:prstGeom prst="rect">
                    <a:avLst/>
                  </a:prstGeom>
                </p:spPr>
              </p:pic>
            </p:grpSp>
            <p:pic>
              <p:nvPicPr>
                <p:cNvPr id="27" name="Picture 26">
                  <a:extLst>
                    <a:ext uri="{FF2B5EF4-FFF2-40B4-BE49-F238E27FC236}">
                      <a16:creationId xmlns:a16="http://schemas.microsoft.com/office/drawing/2014/main" id="{DCF5B646-73D0-4A8E-85D5-2CB03DF82A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84781" y="711289"/>
                  <a:ext cx="1219937" cy="1649085"/>
                </a:xfrm>
                <a:prstGeom prst="rect">
                  <a:avLst/>
                </a:prstGeom>
              </p:spPr>
            </p:pic>
          </p:grpSp>
          <p:sp>
            <p:nvSpPr>
              <p:cNvPr id="22" name="Rounded Rectangle 5">
                <a:extLst>
                  <a:ext uri="{FF2B5EF4-FFF2-40B4-BE49-F238E27FC236}">
                    <a16:creationId xmlns:a16="http://schemas.microsoft.com/office/drawing/2014/main" id="{CA4BF83F-73A7-4A7A-828F-B8E99BB4B055}"/>
                  </a:ext>
                </a:extLst>
              </p:cNvPr>
              <p:cNvSpPr/>
              <p:nvPr/>
            </p:nvSpPr>
            <p:spPr>
              <a:xfrm>
                <a:off x="1768908" y="1636388"/>
                <a:ext cx="6029011" cy="2110154"/>
              </a:xfrm>
              <a:prstGeom prst="roundRect">
                <a:avLst/>
              </a:prstGeom>
              <a:solidFill>
                <a:schemeClr val="bg1"/>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447ED6D-6419-4FBA-9AD0-E63AC8B677B1}"/>
                </a:ext>
              </a:extLst>
            </p:cNvPr>
            <p:cNvSpPr txBox="1"/>
            <p:nvPr/>
          </p:nvSpPr>
          <p:spPr>
            <a:xfrm>
              <a:off x="3471868" y="1392672"/>
              <a:ext cx="5813088" cy="1063251"/>
            </a:xfrm>
            <a:prstGeom prst="rect">
              <a:avLst/>
            </a:prstGeom>
            <a:noFill/>
          </p:spPr>
          <p:txBody>
            <a:bodyPr wrap="square" rtlCol="0">
              <a:spAutoFit/>
            </a:bodyPr>
            <a:lstStyle/>
            <a:p>
              <a:pPr algn="ctr"/>
              <a:r>
                <a:rPr lang="en-AU" sz="5400" b="1" dirty="0" err="1">
                  <a:solidFill>
                    <a:schemeClr val="accent1">
                      <a:lumMod val="50000"/>
                    </a:schemeClr>
                  </a:solidFill>
                  <a:latin typeface="+mj-lt"/>
                  <a:cs typeface="Baloo" panose="03080902040302020200" pitchFamily="66" charset="0"/>
                </a:rPr>
                <a:t>Chúc</a:t>
              </a:r>
              <a:r>
                <a:rPr lang="en-AU" sz="5400" b="1" dirty="0">
                  <a:solidFill>
                    <a:schemeClr val="accent1">
                      <a:lumMod val="50000"/>
                    </a:schemeClr>
                  </a:solidFill>
                  <a:latin typeface="+mj-lt"/>
                  <a:cs typeface="Baloo" panose="03080902040302020200" pitchFamily="66" charset="0"/>
                </a:rPr>
                <a:t> </a:t>
              </a:r>
              <a:r>
                <a:rPr lang="en-AU" sz="5400" b="1" dirty="0" err="1">
                  <a:solidFill>
                    <a:schemeClr val="accent1">
                      <a:lumMod val="50000"/>
                    </a:schemeClr>
                  </a:solidFill>
                  <a:latin typeface="+mj-lt"/>
                  <a:cs typeface="Baloo" panose="03080902040302020200" pitchFamily="66" charset="0"/>
                </a:rPr>
                <a:t>mừng</a:t>
              </a:r>
              <a:r>
                <a:rPr lang="en-AU" sz="5400" b="1" dirty="0">
                  <a:solidFill>
                    <a:schemeClr val="accent1">
                      <a:lumMod val="50000"/>
                    </a:schemeClr>
                  </a:solidFill>
                  <a:latin typeface="+mj-lt"/>
                  <a:cs typeface="Baloo" panose="03080902040302020200" pitchFamily="66" charset="0"/>
                </a:rPr>
                <a:t> </a:t>
              </a:r>
              <a:r>
                <a:rPr lang="en-AU" sz="5400" b="1" dirty="0" err="1">
                  <a:solidFill>
                    <a:schemeClr val="accent1">
                      <a:lumMod val="50000"/>
                    </a:schemeClr>
                  </a:solidFill>
                  <a:latin typeface="+mj-lt"/>
                  <a:cs typeface="Baloo" panose="03080902040302020200" pitchFamily="66" charset="0"/>
                </a:rPr>
                <a:t>các</a:t>
              </a:r>
              <a:r>
                <a:rPr lang="en-AU" sz="5400" b="1" dirty="0">
                  <a:solidFill>
                    <a:schemeClr val="accent1">
                      <a:lumMod val="50000"/>
                    </a:schemeClr>
                  </a:solidFill>
                  <a:latin typeface="+mj-lt"/>
                  <a:cs typeface="Baloo" panose="03080902040302020200" pitchFamily="66" charset="0"/>
                </a:rPr>
                <a:t> </a:t>
              </a:r>
              <a:r>
                <a:rPr lang="en-AU" sz="5400" b="1" dirty="0" err="1">
                  <a:solidFill>
                    <a:schemeClr val="accent1">
                      <a:lumMod val="50000"/>
                    </a:schemeClr>
                  </a:solidFill>
                  <a:latin typeface="+mj-lt"/>
                  <a:cs typeface="Baloo" panose="03080902040302020200" pitchFamily="66" charset="0"/>
                </a:rPr>
                <a:t>bạn</a:t>
              </a:r>
              <a:r>
                <a:rPr lang="en-AU" sz="5400" b="1" dirty="0">
                  <a:solidFill>
                    <a:schemeClr val="accent1">
                      <a:lumMod val="50000"/>
                    </a:schemeClr>
                  </a:solidFill>
                  <a:latin typeface="+mj-lt"/>
                  <a:cs typeface="Baloo" panose="03080902040302020200" pitchFamily="66" charset="0"/>
                </a:rPr>
                <a:t>!</a:t>
              </a:r>
              <a:endParaRPr lang="en-US" sz="5400" b="1" dirty="0">
                <a:solidFill>
                  <a:schemeClr val="accent1">
                    <a:lumMod val="50000"/>
                  </a:schemeClr>
                </a:solidFill>
                <a:latin typeface="+mj-lt"/>
                <a:cs typeface="Baloo" panose="03080902040302020200" pitchFamily="66" charset="0"/>
              </a:endParaRPr>
            </a:p>
          </p:txBody>
        </p:sp>
      </p:grpSp>
      <p:pic>
        <p:nvPicPr>
          <p:cNvPr id="30" name="Content Placeholder 2" descr="ngoi sao 1">
            <a:hlinkClick r:id="rId5" action="ppaction://hlinksldjump"/>
            <a:extLst>
              <a:ext uri="{FF2B5EF4-FFF2-40B4-BE49-F238E27FC236}">
                <a16:creationId xmlns:a16="http://schemas.microsoft.com/office/drawing/2014/main" id="{F247B3E1-9C28-4B82-935C-6A0DE2A635F0}"/>
              </a:ext>
            </a:extLst>
          </p:cNvPr>
          <p:cNvPicPr>
            <a:picLocks noChangeAspect="1"/>
          </p:cNvPicPr>
          <p:nvPr/>
        </p:nvPicPr>
        <p:blipFill>
          <a:blip r:embed="rId6"/>
          <a:stretch>
            <a:fillRect/>
          </a:stretch>
        </p:blipFill>
        <p:spPr>
          <a:xfrm rot="1080000" flipH="1">
            <a:off x="1234899" y="1050458"/>
            <a:ext cx="1532193" cy="137897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B6939EA9-428F-4F65-B344-81ED54945B59}"/>
              </a:ext>
            </a:extLst>
          </p:cNvPr>
          <p:cNvSpPr/>
          <p:nvPr/>
        </p:nvSpPr>
        <p:spPr>
          <a:xfrm>
            <a:off x="1281601" y="821064"/>
            <a:ext cx="9628798" cy="3425071"/>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99189CC-F410-4E4C-ABD6-A04D91D69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0182" y="4568590"/>
            <a:ext cx="1700433" cy="2611865"/>
          </a:xfrm>
          <a:prstGeom prst="rect">
            <a:avLst/>
          </a:prstGeom>
        </p:spPr>
      </p:pic>
      <p:pic>
        <p:nvPicPr>
          <p:cNvPr id="12" name="Graphic 11">
            <a:extLst>
              <a:ext uri="{FF2B5EF4-FFF2-40B4-BE49-F238E27FC236}">
                <a16:creationId xmlns:a16="http://schemas.microsoft.com/office/drawing/2014/main" id="{78D1ED72-2422-4231-8F32-AE81261577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385" y="4400056"/>
            <a:ext cx="1900798" cy="2395680"/>
          </a:xfrm>
          <a:prstGeom prst="rect">
            <a:avLst/>
          </a:prstGeom>
        </p:spPr>
      </p:pic>
      <p:sp>
        <p:nvSpPr>
          <p:cNvPr id="14" name="TextBox 13">
            <a:extLst>
              <a:ext uri="{FF2B5EF4-FFF2-40B4-BE49-F238E27FC236}">
                <a16:creationId xmlns:a16="http://schemas.microsoft.com/office/drawing/2014/main" id="{CB14D61D-DEB2-4294-8611-893E1610E501}"/>
              </a:ext>
            </a:extLst>
          </p:cNvPr>
          <p:cNvSpPr txBox="1"/>
          <p:nvPr/>
        </p:nvSpPr>
        <p:spPr>
          <a:xfrm>
            <a:off x="4705479" y="498609"/>
            <a:ext cx="2541080" cy="769441"/>
          </a:xfrm>
          <a:prstGeom prst="rect">
            <a:avLst/>
          </a:prstGeom>
          <a:solidFill>
            <a:srgbClr val="368B85"/>
          </a:solidFill>
        </p:spPr>
        <p:txBody>
          <a:bodyPr wrap="none" rtlCol="0">
            <a:spAutoFit/>
          </a:bodyPr>
          <a:lstStyle/>
          <a:p>
            <a:pPr algn="r"/>
            <a:r>
              <a:rPr lang="en-US" sz="4400" b="1" dirty="0" err="1">
                <a:solidFill>
                  <a:schemeClr val="bg1"/>
                </a:solidFill>
                <a:latin typeface="Tahoma" panose="020B0604030504040204" pitchFamily="34" charset="0"/>
                <a:ea typeface="Tahoma" panose="020B0604030504040204" pitchFamily="34" charset="0"/>
                <a:cs typeface="Tahoma" panose="020B0604030504040204" pitchFamily="34" charset="0"/>
              </a:rPr>
              <a:t>Kết</a:t>
            </a: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bg1"/>
                </a:solidFill>
                <a:latin typeface="Tahoma" panose="020B0604030504040204" pitchFamily="34" charset="0"/>
                <a:ea typeface="Tahoma" panose="020B0604030504040204" pitchFamily="34" charset="0"/>
                <a:cs typeface="Tahoma" panose="020B0604030504040204" pitchFamily="34" charset="0"/>
              </a:rPr>
              <a:t>luận</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B21B738C-942D-4BBC-BCEF-EF15E4F0F3A2}"/>
              </a:ext>
            </a:extLst>
          </p:cNvPr>
          <p:cNvSpPr txBox="1"/>
          <p:nvPr/>
        </p:nvSpPr>
        <p:spPr>
          <a:xfrm>
            <a:off x="1767840" y="1900180"/>
            <a:ext cx="8808720" cy="1481175"/>
          </a:xfrm>
          <a:prstGeom prst="rect">
            <a:avLst/>
          </a:prstGeom>
          <a:noFill/>
        </p:spPr>
        <p:txBody>
          <a:bodyPr wrap="square" rtlCol="0">
            <a:spAutoFit/>
          </a:bodyPr>
          <a:lstStyle/>
          <a:p>
            <a:pPr algn="ctr">
              <a:lnSpc>
                <a:spcPct val="150000"/>
              </a:lnSpc>
            </a:pPr>
            <a:r>
              <a:rPr lang="vi-VN"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Niềm vui được nhân lên, nỗi buồn sẽ vơi đi nếu được cảm thông, chia sẻ. </a:t>
            </a:r>
          </a:p>
        </p:txBody>
      </p:sp>
    </p:spTree>
    <p:extLst>
      <p:ext uri="{BB962C8B-B14F-4D97-AF65-F5344CB8AC3E}">
        <p14:creationId xmlns:p14="http://schemas.microsoft.com/office/powerpoint/2010/main" val="21051609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4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CF8F5"/>
        </a:solidFill>
        <a:effectLst/>
      </p:bgPr>
    </p:bg>
    <p:spTree>
      <p:nvGrpSpPr>
        <p:cNvPr id="1" name="Shape 504"/>
        <p:cNvGrpSpPr/>
        <p:nvPr/>
      </p:nvGrpSpPr>
      <p:grpSpPr>
        <a:xfrm>
          <a:off x="0" y="0"/>
          <a:ext cx="0" cy="0"/>
          <a:chOff x="0" y="0"/>
          <a:chExt cx="0" cy="0"/>
        </a:xfrm>
      </p:grpSpPr>
      <p:pic>
        <p:nvPicPr>
          <p:cNvPr id="11" name="Graphic 10">
            <a:extLst>
              <a:ext uri="{FF2B5EF4-FFF2-40B4-BE49-F238E27FC236}">
                <a16:creationId xmlns:a16="http://schemas.microsoft.com/office/drawing/2014/main" id="{91EE0F73-9070-44A4-B197-978823BCB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00000">
            <a:off x="6735406" y="7163649"/>
            <a:ext cx="1772321" cy="2683869"/>
          </a:xfrm>
          <a:prstGeom prst="rect">
            <a:avLst/>
          </a:prstGeom>
        </p:spPr>
      </p:pic>
      <p:sp>
        <p:nvSpPr>
          <p:cNvPr id="14" name="Google Shape;505;p36"/>
          <p:cNvSpPr txBox="1">
            <a:spLocks noGrp="1"/>
          </p:cNvSpPr>
          <p:nvPr>
            <p:ph type="ctrTitle"/>
          </p:nvPr>
        </p:nvSpPr>
        <p:spPr>
          <a:xfrm>
            <a:off x="1126430" y="428525"/>
            <a:ext cx="10160724" cy="730800"/>
          </a:xfrm>
          <a:prstGeom prst="rect">
            <a:avLst/>
          </a:prstGeom>
        </p:spPr>
        <p:txBody>
          <a:bodyPr spcFirstLastPara="1" wrap="square" lIns="121900" tIns="121900" rIns="121900" bIns="121900" anchor="t" anchorCtr="0">
            <a:noAutofit/>
          </a:bodyPr>
          <a:lstStyle/>
          <a:p>
            <a:r>
              <a:rPr lang="en" b="1" dirty="0">
                <a:latin typeface="Tahoma" panose="020B0604030504040204" pitchFamily="34" charset="0"/>
                <a:ea typeface="Tahoma" panose="020B0604030504040204" pitchFamily="34" charset="0"/>
                <a:cs typeface="Tahoma" panose="020B0604030504040204" pitchFamily="34" charset="0"/>
              </a:rPr>
              <a:t>Một số hoạt động chia sẻ vui buồn cùng bạn </a:t>
            </a:r>
            <a:endParaRPr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2">
            <a:extLst>
              <a:ext uri="{FF2B5EF4-FFF2-40B4-BE49-F238E27FC236}">
                <a16:creationId xmlns:a16="http://schemas.microsoft.com/office/drawing/2014/main" id="{05E51D90-3DC3-4F22-A5C3-E60FDFE64B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430" y="1785871"/>
            <a:ext cx="4185920" cy="348826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505;p36">
            <a:extLst>
              <a:ext uri="{FF2B5EF4-FFF2-40B4-BE49-F238E27FC236}">
                <a16:creationId xmlns:a16="http://schemas.microsoft.com/office/drawing/2014/main" id="{BDCD9D3D-86E9-46FC-892A-0F23F8EA353C}"/>
              </a:ext>
            </a:extLst>
          </p:cNvPr>
          <p:cNvSpPr txBox="1">
            <a:spLocks/>
          </p:cNvSpPr>
          <p:nvPr/>
        </p:nvSpPr>
        <p:spPr>
          <a:xfrm>
            <a:off x="666509" y="6040966"/>
            <a:ext cx="6400735" cy="59417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24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2pPr>
            <a:lvl3pPr marR="0" lvl="2"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3pPr>
            <a:lvl4pPr marR="0" lvl="3"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4pPr>
            <a:lvl5pPr marR="0" lvl="4"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5pPr>
            <a:lvl6pPr marR="0" lvl="5"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6pPr>
            <a:lvl7pPr marR="0" lvl="6"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7pPr>
            <a:lvl8pPr marR="0" lvl="7"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8pPr>
            <a:lvl9pPr marR="0" lvl="8"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9pPr>
          </a:lstStyle>
          <a:p>
            <a:r>
              <a:rPr lang="en-US" b="1" kern="0" dirty="0" err="1">
                <a:latin typeface="Tahoma" panose="020B0604030504040204" pitchFamily="34" charset="0"/>
                <a:ea typeface="Tahoma" panose="020B0604030504040204" pitchFamily="34" charset="0"/>
                <a:cs typeface="Tahoma" panose="020B0604030504040204" pitchFamily="34" charset="0"/>
              </a:rPr>
              <a:t>Động</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viên</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khích</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lệ</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các</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bạn</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khuyết</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tật</a:t>
            </a:r>
            <a:endParaRPr lang="en-US" b="1" kern="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6">
            <a:extLst>
              <a:ext uri="{FF2B5EF4-FFF2-40B4-BE49-F238E27FC236}">
                <a16:creationId xmlns:a16="http://schemas.microsoft.com/office/drawing/2014/main" id="{52616215-A83B-4BF4-994B-5BBAFE702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244" y="1873853"/>
            <a:ext cx="4373935" cy="340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45232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CF8F5"/>
        </a:solidFill>
        <a:effectLst/>
      </p:bgPr>
    </p:bg>
    <p:spTree>
      <p:nvGrpSpPr>
        <p:cNvPr id="1" name="Shape 504"/>
        <p:cNvGrpSpPr/>
        <p:nvPr/>
      </p:nvGrpSpPr>
      <p:grpSpPr>
        <a:xfrm>
          <a:off x="0" y="0"/>
          <a:ext cx="0" cy="0"/>
          <a:chOff x="0" y="0"/>
          <a:chExt cx="0" cy="0"/>
        </a:xfrm>
      </p:grpSpPr>
      <p:pic>
        <p:nvPicPr>
          <p:cNvPr id="11" name="Graphic 10">
            <a:extLst>
              <a:ext uri="{FF2B5EF4-FFF2-40B4-BE49-F238E27FC236}">
                <a16:creationId xmlns:a16="http://schemas.microsoft.com/office/drawing/2014/main" id="{91EE0F73-9070-44A4-B197-978823BCB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00000">
            <a:off x="6735406" y="7163649"/>
            <a:ext cx="1772321" cy="2683869"/>
          </a:xfrm>
          <a:prstGeom prst="rect">
            <a:avLst/>
          </a:prstGeom>
        </p:spPr>
      </p:pic>
      <p:sp>
        <p:nvSpPr>
          <p:cNvPr id="14" name="Google Shape;505;p36"/>
          <p:cNvSpPr txBox="1">
            <a:spLocks noGrp="1"/>
          </p:cNvSpPr>
          <p:nvPr>
            <p:ph type="ctrTitle"/>
          </p:nvPr>
        </p:nvSpPr>
        <p:spPr>
          <a:xfrm>
            <a:off x="1126430" y="428525"/>
            <a:ext cx="10160724" cy="730800"/>
          </a:xfrm>
          <a:prstGeom prst="rect">
            <a:avLst/>
          </a:prstGeom>
        </p:spPr>
        <p:txBody>
          <a:bodyPr spcFirstLastPara="1" wrap="square" lIns="121900" tIns="121900" rIns="121900" bIns="121900" anchor="t" anchorCtr="0">
            <a:noAutofit/>
          </a:bodyPr>
          <a:lstStyle/>
          <a:p>
            <a:r>
              <a:rPr lang="en" b="1" dirty="0">
                <a:latin typeface="Tahoma" panose="020B0604030504040204" pitchFamily="34" charset="0"/>
                <a:ea typeface="Tahoma" panose="020B0604030504040204" pitchFamily="34" charset="0"/>
                <a:cs typeface="Tahoma" panose="020B0604030504040204" pitchFamily="34" charset="0"/>
              </a:rPr>
              <a:t>Một số hoạt động chia sẻ vui buồn cùng bạn </a:t>
            </a:r>
            <a:endParaRPr b="1" dirty="0">
              <a:latin typeface="Tahoma" panose="020B0604030504040204" pitchFamily="34" charset="0"/>
              <a:ea typeface="Tahoma" panose="020B0604030504040204" pitchFamily="34" charset="0"/>
              <a:cs typeface="Tahoma" panose="020B0604030504040204" pitchFamily="34" charset="0"/>
            </a:endParaRPr>
          </a:p>
        </p:txBody>
      </p:sp>
      <p:sp>
        <p:nvSpPr>
          <p:cNvPr id="16" name="Google Shape;505;p36">
            <a:extLst>
              <a:ext uri="{FF2B5EF4-FFF2-40B4-BE49-F238E27FC236}">
                <a16:creationId xmlns:a16="http://schemas.microsoft.com/office/drawing/2014/main" id="{140BD368-30D5-40A1-A320-B5F95A1D3E1B}"/>
              </a:ext>
            </a:extLst>
          </p:cNvPr>
          <p:cNvSpPr txBox="1">
            <a:spLocks/>
          </p:cNvSpPr>
          <p:nvPr/>
        </p:nvSpPr>
        <p:spPr>
          <a:xfrm>
            <a:off x="-345276" y="5927587"/>
            <a:ext cx="7500890" cy="73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24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2pPr>
            <a:lvl3pPr marR="0" lvl="2"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3pPr>
            <a:lvl4pPr marR="0" lvl="3"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4pPr>
            <a:lvl5pPr marR="0" lvl="4"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5pPr>
            <a:lvl6pPr marR="0" lvl="5"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6pPr>
            <a:lvl7pPr marR="0" lvl="6"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7pPr>
            <a:lvl8pPr marR="0" lvl="7"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8pPr>
            <a:lvl9pPr marR="0" lvl="8"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9pPr>
          </a:lstStyle>
          <a:p>
            <a:r>
              <a:rPr lang="en-US" b="1" kern="0" dirty="0" err="1">
                <a:latin typeface="Tahoma" panose="020B0604030504040204" pitchFamily="34" charset="0"/>
                <a:ea typeface="Tahoma" panose="020B0604030504040204" pitchFamily="34" charset="0"/>
                <a:cs typeface="Tahoma" panose="020B0604030504040204" pitchFamily="34" charset="0"/>
              </a:rPr>
              <a:t>Tặng</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quà</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cho</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học</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sinh</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gặp</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khó</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khăn</a:t>
            </a:r>
            <a:endParaRPr lang="en-US" b="1" kern="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4" descr="Có thể là hình ảnh về đang đứng, trong nhà và văn bản cho biết 'I AAN Guo ST21 ST21 thơm'">
            <a:extLst>
              <a:ext uri="{FF2B5EF4-FFF2-40B4-BE49-F238E27FC236}">
                <a16:creationId xmlns:a16="http://schemas.microsoft.com/office/drawing/2014/main" id="{FE8ECEB4-E275-423D-9581-9E67B32A03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259" r="-963" b="12741"/>
          <a:stretch/>
        </p:blipFill>
        <p:spPr bwMode="auto">
          <a:xfrm>
            <a:off x="627223" y="1595502"/>
            <a:ext cx="2969417" cy="28234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ó thể là hình ảnh về một hoặc nhiều người và trong nhà">
            <a:extLst>
              <a:ext uri="{FF2B5EF4-FFF2-40B4-BE49-F238E27FC236}">
                <a16:creationId xmlns:a16="http://schemas.microsoft.com/office/drawing/2014/main" id="{5D5D645C-86FA-42F0-B759-B9A5590C24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3167"/>
          <a:stretch/>
        </p:blipFill>
        <p:spPr bwMode="auto">
          <a:xfrm>
            <a:off x="4256679" y="2530030"/>
            <a:ext cx="3271738" cy="27536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ó thể là hình ảnh về trẻ em và đang đứng">
            <a:extLst>
              <a:ext uri="{FF2B5EF4-FFF2-40B4-BE49-F238E27FC236}">
                <a16:creationId xmlns:a16="http://schemas.microsoft.com/office/drawing/2014/main" id="{EC88CE69-EA94-4E69-90C2-61FC249293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691" t="1668" r="19053"/>
          <a:stretch/>
        </p:blipFill>
        <p:spPr bwMode="auto">
          <a:xfrm>
            <a:off x="7934354" y="1595502"/>
            <a:ext cx="3352800" cy="356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5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17"/>
        </a:solidFill>
        <a:effectLst/>
      </p:bgPr>
    </p:bg>
    <p:spTree>
      <p:nvGrpSpPr>
        <p:cNvPr id="1" name=""/>
        <p:cNvGrpSpPr/>
        <p:nvPr/>
      </p:nvGrpSpPr>
      <p:grpSpPr>
        <a:xfrm>
          <a:off x="0" y="0"/>
          <a:ext cx="0" cy="0"/>
          <a:chOff x="0" y="0"/>
          <a:chExt cx="0" cy="0"/>
        </a:xfrm>
      </p:grpSpPr>
      <p:sp>
        <p:nvSpPr>
          <p:cNvPr id="10" name="12-Point Star 8"/>
          <p:cNvSpPr/>
          <p:nvPr/>
        </p:nvSpPr>
        <p:spPr>
          <a:xfrm>
            <a:off x="4889500" y="2349500"/>
            <a:ext cx="2413000" cy="2413000"/>
          </a:xfrm>
          <a:custGeom>
            <a:avLst/>
            <a:gdLst>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193968 w 2895600"/>
              <a:gd name="connsiteY22" fmla="*/ 2171700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27219 w 2895600"/>
              <a:gd name="connsiteY22" fmla="*/ 2160617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62143 w 2895600"/>
              <a:gd name="connsiteY10" fmla="*/ 683559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62143 w 2895600"/>
              <a:gd name="connsiteY10" fmla="*/ 683559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398929 w 2895600"/>
              <a:gd name="connsiteY3" fmla="*/ 883024 h 2895600"/>
              <a:gd name="connsiteX4" fmla="*/ 1447800 w 2895600"/>
              <a:gd name="connsiteY4" fmla="*/ 1447800 h 2895600"/>
              <a:gd name="connsiteX5" fmla="*/ 818029 w 2895600"/>
              <a:gd name="connsiteY5" fmla="*/ 362056 h 2895600"/>
              <a:gd name="connsiteX6" fmla="*/ 1447800 w 2895600"/>
              <a:gd name="connsiteY6" fmla="*/ 1447800 h 2895600"/>
              <a:gd name="connsiteX7" fmla="*/ 1447800 w 2895600"/>
              <a:gd name="connsiteY7" fmla="*/ 0 h 2895600"/>
              <a:gd name="connsiteX8" fmla="*/ 1447800 w 2895600"/>
              <a:gd name="connsiteY8" fmla="*/ 1447800 h 2895600"/>
              <a:gd name="connsiteX9" fmla="*/ 2057400 w 2895600"/>
              <a:gd name="connsiteY9" fmla="*/ 402397 h 2895600"/>
              <a:gd name="connsiteX10" fmla="*/ 1447800 w 2895600"/>
              <a:gd name="connsiteY10" fmla="*/ 1447800 h 2895600"/>
              <a:gd name="connsiteX11" fmla="*/ 2762143 w 2895600"/>
              <a:gd name="connsiteY11" fmla="*/ 683559 h 2895600"/>
              <a:gd name="connsiteX12" fmla="*/ 1447800 w 2895600"/>
              <a:gd name="connsiteY12" fmla="*/ 1447800 h 2895600"/>
              <a:gd name="connsiteX13" fmla="*/ 2895600 w 2895600"/>
              <a:gd name="connsiteY13" fmla="*/ 1447800 h 2895600"/>
              <a:gd name="connsiteX14" fmla="*/ 1447800 w 2895600"/>
              <a:gd name="connsiteY14" fmla="*/ 1447800 h 2895600"/>
              <a:gd name="connsiteX15" fmla="*/ 2701632 w 2895600"/>
              <a:gd name="connsiteY15" fmla="*/ 2171700 h 2895600"/>
              <a:gd name="connsiteX16" fmla="*/ 1447800 w 2895600"/>
              <a:gd name="connsiteY16" fmla="*/ 1447800 h 2895600"/>
              <a:gd name="connsiteX17" fmla="*/ 2171700 w 2895600"/>
              <a:gd name="connsiteY17" fmla="*/ 2701632 h 2895600"/>
              <a:gd name="connsiteX18" fmla="*/ 1447800 w 2895600"/>
              <a:gd name="connsiteY18" fmla="*/ 1447800 h 2895600"/>
              <a:gd name="connsiteX19" fmla="*/ 1447800 w 2895600"/>
              <a:gd name="connsiteY19" fmla="*/ 2895600 h 2895600"/>
              <a:gd name="connsiteX20" fmla="*/ 1447800 w 2895600"/>
              <a:gd name="connsiteY20" fmla="*/ 1447800 h 2895600"/>
              <a:gd name="connsiteX21" fmla="*/ 723900 w 2895600"/>
              <a:gd name="connsiteY21" fmla="*/ 2701632 h 2895600"/>
              <a:gd name="connsiteX22" fmla="*/ 1447800 w 2895600"/>
              <a:gd name="connsiteY22" fmla="*/ 1447800 h 2895600"/>
              <a:gd name="connsiteX23" fmla="*/ 210594 w 2895600"/>
              <a:gd name="connsiteY23" fmla="*/ 2182784 h 2895600"/>
              <a:gd name="connsiteX24" fmla="*/ 1447800 w 2895600"/>
              <a:gd name="connsiteY24" fmla="*/ 1447800 h 2895600"/>
              <a:gd name="connsiteX25" fmla="*/ 0 w 2895600"/>
              <a:gd name="connsiteY25"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398929 w 2895600"/>
              <a:gd name="connsiteY3" fmla="*/ 883024 h 2895600"/>
              <a:gd name="connsiteX4" fmla="*/ 1447800 w 2895600"/>
              <a:gd name="connsiteY4" fmla="*/ 1447800 h 2895600"/>
              <a:gd name="connsiteX5" fmla="*/ 818029 w 2895600"/>
              <a:gd name="connsiteY5" fmla="*/ 362056 h 2895600"/>
              <a:gd name="connsiteX6" fmla="*/ 1447800 w 2895600"/>
              <a:gd name="connsiteY6" fmla="*/ 1447800 h 2895600"/>
              <a:gd name="connsiteX7" fmla="*/ 1447800 w 2895600"/>
              <a:gd name="connsiteY7" fmla="*/ 0 h 2895600"/>
              <a:gd name="connsiteX8" fmla="*/ 1447800 w 2895600"/>
              <a:gd name="connsiteY8" fmla="*/ 1447800 h 2895600"/>
              <a:gd name="connsiteX9" fmla="*/ 2057400 w 2895600"/>
              <a:gd name="connsiteY9" fmla="*/ 402397 h 2895600"/>
              <a:gd name="connsiteX10" fmla="*/ 1447800 w 2895600"/>
              <a:gd name="connsiteY10" fmla="*/ 1447800 h 2895600"/>
              <a:gd name="connsiteX11" fmla="*/ 2712267 w 2895600"/>
              <a:gd name="connsiteY11" fmla="*/ 733436 h 2895600"/>
              <a:gd name="connsiteX12" fmla="*/ 1447800 w 2895600"/>
              <a:gd name="connsiteY12" fmla="*/ 1447800 h 2895600"/>
              <a:gd name="connsiteX13" fmla="*/ 2895600 w 2895600"/>
              <a:gd name="connsiteY13" fmla="*/ 1447800 h 2895600"/>
              <a:gd name="connsiteX14" fmla="*/ 1447800 w 2895600"/>
              <a:gd name="connsiteY14" fmla="*/ 1447800 h 2895600"/>
              <a:gd name="connsiteX15" fmla="*/ 2701632 w 2895600"/>
              <a:gd name="connsiteY15" fmla="*/ 2171700 h 2895600"/>
              <a:gd name="connsiteX16" fmla="*/ 1447800 w 2895600"/>
              <a:gd name="connsiteY16" fmla="*/ 1447800 h 2895600"/>
              <a:gd name="connsiteX17" fmla="*/ 2171700 w 2895600"/>
              <a:gd name="connsiteY17" fmla="*/ 2701632 h 2895600"/>
              <a:gd name="connsiteX18" fmla="*/ 1447800 w 2895600"/>
              <a:gd name="connsiteY18" fmla="*/ 1447800 h 2895600"/>
              <a:gd name="connsiteX19" fmla="*/ 1447800 w 2895600"/>
              <a:gd name="connsiteY19" fmla="*/ 2895600 h 2895600"/>
              <a:gd name="connsiteX20" fmla="*/ 1447800 w 2895600"/>
              <a:gd name="connsiteY20" fmla="*/ 1447800 h 2895600"/>
              <a:gd name="connsiteX21" fmla="*/ 723900 w 2895600"/>
              <a:gd name="connsiteY21" fmla="*/ 2701632 h 2895600"/>
              <a:gd name="connsiteX22" fmla="*/ 1447800 w 2895600"/>
              <a:gd name="connsiteY22" fmla="*/ 1447800 h 2895600"/>
              <a:gd name="connsiteX23" fmla="*/ 210594 w 2895600"/>
              <a:gd name="connsiteY23" fmla="*/ 2182784 h 2895600"/>
              <a:gd name="connsiteX24" fmla="*/ 1447800 w 2895600"/>
              <a:gd name="connsiteY24" fmla="*/ 1447800 h 2895600"/>
              <a:gd name="connsiteX25" fmla="*/ 0 w 2895600"/>
              <a:gd name="connsiteY25" fmla="*/ 14478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95600" h="2895600">
                <a:moveTo>
                  <a:pt x="0" y="1447800"/>
                </a:moveTo>
                <a:lnTo>
                  <a:pt x="1447800" y="1447800"/>
                </a:lnTo>
                <a:lnTo>
                  <a:pt x="368069" y="846345"/>
                </a:lnTo>
                <a:cubicBezTo>
                  <a:pt x="376115" y="851848"/>
                  <a:pt x="390883" y="877521"/>
                  <a:pt x="398929" y="883024"/>
                </a:cubicBezTo>
                <a:lnTo>
                  <a:pt x="1447800" y="1447800"/>
                </a:lnTo>
                <a:lnTo>
                  <a:pt x="818029" y="362056"/>
                </a:lnTo>
                <a:lnTo>
                  <a:pt x="1447800" y="1447800"/>
                </a:lnTo>
                <a:lnTo>
                  <a:pt x="1447800" y="0"/>
                </a:lnTo>
                <a:lnTo>
                  <a:pt x="1447800" y="1447800"/>
                </a:lnTo>
                <a:lnTo>
                  <a:pt x="2057400" y="402397"/>
                </a:lnTo>
                <a:lnTo>
                  <a:pt x="1447800" y="1447800"/>
                </a:lnTo>
                <a:lnTo>
                  <a:pt x="2712267" y="733436"/>
                </a:lnTo>
                <a:lnTo>
                  <a:pt x="1447800" y="1447800"/>
                </a:lnTo>
                <a:lnTo>
                  <a:pt x="2895600" y="1447800"/>
                </a:lnTo>
                <a:lnTo>
                  <a:pt x="1447800" y="1447800"/>
                </a:lnTo>
                <a:lnTo>
                  <a:pt x="2701632" y="2171700"/>
                </a:lnTo>
                <a:lnTo>
                  <a:pt x="1447800" y="1447800"/>
                </a:lnTo>
                <a:lnTo>
                  <a:pt x="2171700" y="2701632"/>
                </a:lnTo>
                <a:lnTo>
                  <a:pt x="1447800" y="1447800"/>
                </a:lnTo>
                <a:lnTo>
                  <a:pt x="1447800" y="2895600"/>
                </a:lnTo>
                <a:lnTo>
                  <a:pt x="1447800" y="1447800"/>
                </a:lnTo>
                <a:lnTo>
                  <a:pt x="723900" y="2701632"/>
                </a:lnTo>
                <a:lnTo>
                  <a:pt x="1447800" y="1447800"/>
                </a:lnTo>
                <a:lnTo>
                  <a:pt x="210594" y="2182784"/>
                </a:lnTo>
                <a:lnTo>
                  <a:pt x="1447800" y="1447800"/>
                </a:lnTo>
                <a:lnTo>
                  <a:pt x="0" y="144780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Oval 10"/>
          <p:cNvSpPr/>
          <p:nvPr/>
        </p:nvSpPr>
        <p:spPr>
          <a:xfrm>
            <a:off x="4889500" y="2041236"/>
            <a:ext cx="2721264" cy="2721264"/>
          </a:xfrm>
          <a:prstGeom prst="ellipse">
            <a:avLst/>
          </a:prstGeom>
          <a:solidFill>
            <a:srgbClr val="FFDE17"/>
          </a:solidFill>
          <a:ln>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9" name="Google Shape;380;p32" hidden="1">
            <a:extLst>
              <a:ext uri="{FF2B5EF4-FFF2-40B4-BE49-F238E27FC236}">
                <a16:creationId xmlns:a16="http://schemas.microsoft.com/office/drawing/2014/main" id="{AFC67C88-0432-4BC1-835C-6B12BA6CF784}"/>
              </a:ext>
            </a:extLst>
          </p:cNvPr>
          <p:cNvPicPr preferRelativeResize="0"/>
          <p:nvPr/>
        </p:nvPicPr>
        <p:blipFill>
          <a:blip r:embed="rId2">
            <a:alphaModFix amt="70000"/>
          </a:blip>
          <a:stretch>
            <a:fillRect/>
          </a:stretch>
        </p:blipFill>
        <p:spPr>
          <a:xfrm>
            <a:off x="1" y="4467"/>
            <a:ext cx="12205252" cy="6853535"/>
          </a:xfrm>
          <a:prstGeom prst="rect">
            <a:avLst/>
          </a:prstGeom>
          <a:noFill/>
          <a:ln>
            <a:noFill/>
          </a:ln>
        </p:spPr>
      </p:pic>
      <p:sp>
        <p:nvSpPr>
          <p:cNvPr id="13" name="12-Point Star 4"/>
          <p:cNvSpPr/>
          <p:nvPr/>
        </p:nvSpPr>
        <p:spPr>
          <a:xfrm>
            <a:off x="5651500" y="3111500"/>
            <a:ext cx="889000" cy="889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Oval 13"/>
          <p:cNvSpPr/>
          <p:nvPr/>
        </p:nvSpPr>
        <p:spPr>
          <a:xfrm>
            <a:off x="5651500" y="3111500"/>
            <a:ext cx="889000" cy="889000"/>
          </a:xfrm>
          <a:prstGeom prst="ellipse">
            <a:avLst/>
          </a:prstGeom>
          <a:solidFill>
            <a:srgbClr val="FFDE17"/>
          </a:solidFill>
          <a:ln w="38100">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Oval 2"/>
          <p:cNvSpPr/>
          <p:nvPr/>
        </p:nvSpPr>
        <p:spPr>
          <a:xfrm>
            <a:off x="5461000" y="2921000"/>
            <a:ext cx="1270000" cy="1270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Oval 6"/>
          <p:cNvSpPr/>
          <p:nvPr/>
        </p:nvSpPr>
        <p:spPr>
          <a:xfrm>
            <a:off x="6478155" y="2730500"/>
            <a:ext cx="254000" cy="254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Oval 7"/>
          <p:cNvSpPr/>
          <p:nvPr/>
        </p:nvSpPr>
        <p:spPr>
          <a:xfrm>
            <a:off x="5046519" y="3190011"/>
            <a:ext cx="477983" cy="477983"/>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Oval 8"/>
          <p:cNvSpPr/>
          <p:nvPr/>
        </p:nvSpPr>
        <p:spPr>
          <a:xfrm>
            <a:off x="6731000" y="3365500"/>
            <a:ext cx="127000" cy="127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Oval 14"/>
          <p:cNvSpPr/>
          <p:nvPr/>
        </p:nvSpPr>
        <p:spPr>
          <a:xfrm>
            <a:off x="5405035" y="3492500"/>
            <a:ext cx="381000" cy="381000"/>
          </a:xfrm>
          <a:prstGeom prst="ellipse">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p:cNvSpPr/>
          <p:nvPr/>
        </p:nvSpPr>
        <p:spPr>
          <a:xfrm flipV="1">
            <a:off x="6250709" y="3703743"/>
            <a:ext cx="381000" cy="381000"/>
          </a:xfrm>
          <a:prstGeom prst="rect">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Isosceles Triangle 15"/>
          <p:cNvSpPr/>
          <p:nvPr/>
        </p:nvSpPr>
        <p:spPr>
          <a:xfrm flipV="1">
            <a:off x="5786037" y="1538404"/>
            <a:ext cx="206643" cy="206643"/>
          </a:xfrm>
          <a:prstGeom prst="triangle">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Rectangle 1"/>
          <p:cNvSpPr/>
          <p:nvPr/>
        </p:nvSpPr>
        <p:spPr>
          <a:xfrm>
            <a:off x="3810000" y="3429000"/>
            <a:ext cx="4572000" cy="3429000"/>
          </a:xfrm>
          <a:prstGeom prst="rect">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TextBox 17"/>
          <p:cNvSpPr txBox="1"/>
          <p:nvPr/>
        </p:nvSpPr>
        <p:spPr>
          <a:xfrm>
            <a:off x="2461418" y="3232299"/>
            <a:ext cx="7269169" cy="1815753"/>
          </a:xfrm>
          <a:prstGeom prst="rect">
            <a:avLst/>
          </a:prstGeom>
          <a:noFill/>
        </p:spPr>
        <p:txBody>
          <a:bodyPr wrap="none" rtlCol="0">
            <a:spAutoFit/>
          </a:bodyPr>
          <a:lstStyle/>
          <a:p>
            <a:pPr algn="ctr">
              <a:lnSpc>
                <a:spcPct val="150000"/>
              </a:lnSpc>
            </a:pPr>
            <a:r>
              <a:rPr lang="en-US" sz="3733" b="1" spc="-251" dirty="0" err="1">
                <a:solidFill>
                  <a:srgbClr val="20124D"/>
                </a:solidFill>
                <a:latin typeface="Montserrat" panose="00000500000000000000" pitchFamily="50" charset="0"/>
              </a:rPr>
              <a:t>Chúc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các</a:t>
            </a:r>
            <a:r>
              <a:rPr lang="en-US" sz="3733" b="1" spc="-251" dirty="0">
                <a:solidFill>
                  <a:srgbClr val="20124D"/>
                </a:solidFill>
                <a:latin typeface="Montserrat" panose="00000500000000000000" pitchFamily="50" charset="0"/>
              </a:rPr>
              <a:t> con </a:t>
            </a:r>
            <a:r>
              <a:rPr lang="en-US" sz="3733" b="1" spc="-251" dirty="0" err="1">
                <a:solidFill>
                  <a:srgbClr val="20124D"/>
                </a:solidFill>
                <a:latin typeface="Montserrat" panose="00000500000000000000" pitchFamily="50" charset="0"/>
              </a:rPr>
              <a:t>chăm</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chỉ</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học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tập</a:t>
            </a:r>
            <a:r>
              <a:rPr lang="en-US" sz="3733" b="1" spc="-251" dirty="0">
                <a:solidFill>
                  <a:srgbClr val="20124D"/>
                </a:solidFill>
                <a:latin typeface="Montserrat" panose="00000500000000000000" pitchFamily="50" charset="0"/>
              </a:rPr>
              <a:t>, </a:t>
            </a:r>
          </a:p>
          <a:p>
            <a:pPr algn="ctr">
              <a:lnSpc>
                <a:spcPct val="150000"/>
              </a:lnSpc>
            </a:pPr>
            <a:r>
              <a:rPr lang="en-US" sz="3733" b="1" spc="-251" dirty="0" err="1">
                <a:solidFill>
                  <a:srgbClr val="20124D"/>
                </a:solidFill>
                <a:latin typeface="Montserrat" panose="00000500000000000000" pitchFamily="50" charset="0"/>
              </a:rPr>
              <a:t>và</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giữ</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gìn</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sức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khỏe</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thật</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tốt</a:t>
            </a:r>
            <a:r>
              <a:rPr lang="en-US" sz="3733" b="1" spc="-251" dirty="0">
                <a:solidFill>
                  <a:srgbClr val="20124D"/>
                </a:solidFill>
                <a:latin typeface="Montserrat" panose="00000500000000000000" pitchFamily="50" charset="0"/>
              </a:rPr>
              <a:t>!</a:t>
            </a:r>
          </a:p>
        </p:txBody>
      </p:sp>
    </p:spTree>
    <p:extLst>
      <p:ext uri="{BB962C8B-B14F-4D97-AF65-F5344CB8AC3E}">
        <p14:creationId xmlns:p14="http://schemas.microsoft.com/office/powerpoint/2010/main" val="130507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 fill="hold"/>
                                        <p:tgtEl>
                                          <p:spTgt spid="10"/>
                                        </p:tgtEl>
                                        <p:attrNameLst>
                                          <p:attrName>ppt_w</p:attrName>
                                        </p:attrNameLst>
                                      </p:cBhvr>
                                      <p:tavLst>
                                        <p:tav tm="0">
                                          <p:val>
                                            <p:fltVal val="0"/>
                                          </p:val>
                                        </p:tav>
                                        <p:tav tm="100000">
                                          <p:val>
                                            <p:strVal val="#ppt_w"/>
                                          </p:val>
                                        </p:tav>
                                      </p:tavLst>
                                    </p:anim>
                                    <p:anim calcmode="lin" valueType="num">
                                      <p:cBhvr>
                                        <p:cTn id="8" dur="200" fill="hold"/>
                                        <p:tgtEl>
                                          <p:spTgt spid="10"/>
                                        </p:tgtEl>
                                        <p:attrNameLst>
                                          <p:attrName>ppt_h</p:attrName>
                                        </p:attrNameLst>
                                      </p:cBhvr>
                                      <p:tavLst>
                                        <p:tav tm="0">
                                          <p:val>
                                            <p:fltVal val="0"/>
                                          </p:val>
                                        </p:tav>
                                        <p:tav tm="100000">
                                          <p:val>
                                            <p:strVal val="#ppt_h"/>
                                          </p:val>
                                        </p:tav>
                                      </p:tavLst>
                                    </p:anim>
                                  </p:childTnLst>
                                </p:cTn>
                              </p:par>
                              <p:par>
                                <p:cTn id="9" presetID="6" presetClass="emph" presetSubtype="0" decel="100000" fill="hold" grpId="1" nodeType="withEffect">
                                  <p:stCondLst>
                                    <p:cond delay="0"/>
                                  </p:stCondLst>
                                  <p:childTnLst>
                                    <p:animScale>
                                      <p:cBhvr>
                                        <p:cTn id="10" dur="1000" fill="hold"/>
                                        <p:tgtEl>
                                          <p:spTgt spid="10"/>
                                        </p:tgtEl>
                                      </p:cBhvr>
                                      <p:by x="150000" y="150000"/>
                                    </p:animScale>
                                  </p:childTnLst>
                                </p:cTn>
                              </p:par>
                              <p:par>
                                <p:cTn id="11" presetID="2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400" fill="hold"/>
                                        <p:tgtEl>
                                          <p:spTgt spid="11"/>
                                        </p:tgtEl>
                                        <p:attrNameLst>
                                          <p:attrName>ppt_w</p:attrName>
                                        </p:attrNameLst>
                                      </p:cBhvr>
                                      <p:tavLst>
                                        <p:tav tm="0">
                                          <p:val>
                                            <p:fltVal val="0"/>
                                          </p:val>
                                        </p:tav>
                                        <p:tav tm="100000">
                                          <p:val>
                                            <p:strVal val="#ppt_w"/>
                                          </p:val>
                                        </p:tav>
                                      </p:tavLst>
                                    </p:anim>
                                    <p:anim calcmode="lin" valueType="num">
                                      <p:cBhvr>
                                        <p:cTn id="14" dur="400" fill="hold"/>
                                        <p:tgtEl>
                                          <p:spTgt spid="11"/>
                                        </p:tgtEl>
                                        <p:attrNameLst>
                                          <p:attrName>ppt_h</p:attrName>
                                        </p:attrNameLst>
                                      </p:cBhvr>
                                      <p:tavLst>
                                        <p:tav tm="0">
                                          <p:val>
                                            <p:fltVal val="0"/>
                                          </p:val>
                                        </p:tav>
                                        <p:tav tm="100000">
                                          <p:val>
                                            <p:strVal val="#ppt_h"/>
                                          </p:val>
                                        </p:tav>
                                      </p:tavLst>
                                    </p:anim>
                                  </p:childTnLst>
                                </p:cTn>
                              </p:par>
                              <p:par>
                                <p:cTn id="15" presetID="6" presetClass="emph" presetSubtype="0" decel="100000" fill="hold" grpId="1" nodeType="withEffect">
                                  <p:stCondLst>
                                    <p:cond delay="200"/>
                                  </p:stCondLst>
                                  <p:childTnLst>
                                    <p:animScale>
                                      <p:cBhvr>
                                        <p:cTn id="16" dur="1000" fill="hold"/>
                                        <p:tgtEl>
                                          <p:spTgt spid="11"/>
                                        </p:tgtEl>
                                      </p:cBhvr>
                                      <p:by x="150000" y="150000"/>
                                    </p:animScale>
                                  </p:childTnLst>
                                </p:cTn>
                              </p:par>
                              <p:par>
                                <p:cTn id="17" presetID="2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400" fill="hold"/>
                                        <p:tgtEl>
                                          <p:spTgt spid="3"/>
                                        </p:tgtEl>
                                        <p:attrNameLst>
                                          <p:attrName>ppt_w</p:attrName>
                                        </p:attrNameLst>
                                      </p:cBhvr>
                                      <p:tavLst>
                                        <p:tav tm="0">
                                          <p:val>
                                            <p:fltVal val="0"/>
                                          </p:val>
                                        </p:tav>
                                        <p:tav tm="100000">
                                          <p:val>
                                            <p:strVal val="#ppt_w"/>
                                          </p:val>
                                        </p:tav>
                                      </p:tavLst>
                                    </p:anim>
                                    <p:anim calcmode="lin" valueType="num">
                                      <p:cBhvr>
                                        <p:cTn id="20" dur="400" fill="hold"/>
                                        <p:tgtEl>
                                          <p:spTgt spid="3"/>
                                        </p:tgtEl>
                                        <p:attrNameLst>
                                          <p:attrName>ppt_h</p:attrName>
                                        </p:attrNameLst>
                                      </p:cBhvr>
                                      <p:tavLst>
                                        <p:tav tm="0">
                                          <p:val>
                                            <p:fltVal val="0"/>
                                          </p:val>
                                        </p:tav>
                                        <p:tav tm="100000">
                                          <p:val>
                                            <p:strVal val="#ppt_h"/>
                                          </p:val>
                                        </p:tav>
                                      </p:tavLst>
                                    </p:anim>
                                  </p:childTnLst>
                                </p:cTn>
                              </p:par>
                              <p:par>
                                <p:cTn id="21" presetID="6" presetClass="emph" presetSubtype="0" decel="100000" fill="hold" grpId="1" nodeType="withEffect">
                                  <p:stCondLst>
                                    <p:cond delay="200"/>
                                  </p:stCondLst>
                                  <p:childTnLst>
                                    <p:animScale>
                                      <p:cBhvr>
                                        <p:cTn id="22" dur="700" fill="hold"/>
                                        <p:tgtEl>
                                          <p:spTgt spid="3"/>
                                        </p:tgtEl>
                                      </p:cBhvr>
                                      <p:by x="150000" y="150000"/>
                                    </p:animScale>
                                  </p:childTnLst>
                                </p:cTn>
                              </p:par>
                              <p:par>
                                <p:cTn id="23" presetID="10" presetClass="exit" presetSubtype="0" fill="hold" grpId="2" nodeType="withEffect">
                                  <p:stCondLst>
                                    <p:cond delay="200"/>
                                  </p:stCondLst>
                                  <p:childTnLst>
                                    <p:animEffect transition="out" filter="fade">
                                      <p:cBhvr>
                                        <p:cTn id="24" dur="700"/>
                                        <p:tgtEl>
                                          <p:spTgt spid="3"/>
                                        </p:tgtEl>
                                      </p:cBhvr>
                                    </p:animEffect>
                                    <p:set>
                                      <p:cBhvr>
                                        <p:cTn id="25" dur="1" fill="hold">
                                          <p:stCondLst>
                                            <p:cond delay="699"/>
                                          </p:stCondLst>
                                        </p:cTn>
                                        <p:tgtEl>
                                          <p:spTgt spid="3"/>
                                        </p:tgtEl>
                                        <p:attrNameLst>
                                          <p:attrName>style.visibility</p:attrName>
                                        </p:attrNameLst>
                                      </p:cBhvr>
                                      <p:to>
                                        <p:strVal val="hidden"/>
                                      </p:to>
                                    </p:set>
                                  </p:childTnLst>
                                </p:cTn>
                              </p:par>
                              <p:par>
                                <p:cTn id="26" presetID="23" presetClass="entr" presetSubtype="16" fill="hold" grpId="0" nodeType="withEffect">
                                  <p:stCondLst>
                                    <p:cond delay="100"/>
                                  </p:stCondLst>
                                  <p:childTnLst>
                                    <p:set>
                                      <p:cBhvr>
                                        <p:cTn id="27" dur="1" fill="hold">
                                          <p:stCondLst>
                                            <p:cond delay="0"/>
                                          </p:stCondLst>
                                        </p:cTn>
                                        <p:tgtEl>
                                          <p:spTgt spid="7"/>
                                        </p:tgtEl>
                                        <p:attrNameLst>
                                          <p:attrName>style.visibility</p:attrName>
                                        </p:attrNameLst>
                                      </p:cBhvr>
                                      <p:to>
                                        <p:strVal val="visible"/>
                                      </p:to>
                                    </p:set>
                                    <p:anim calcmode="lin" valueType="num">
                                      <p:cBhvr>
                                        <p:cTn id="28" dur="400" fill="hold"/>
                                        <p:tgtEl>
                                          <p:spTgt spid="7"/>
                                        </p:tgtEl>
                                        <p:attrNameLst>
                                          <p:attrName>ppt_w</p:attrName>
                                        </p:attrNameLst>
                                      </p:cBhvr>
                                      <p:tavLst>
                                        <p:tav tm="0">
                                          <p:val>
                                            <p:fltVal val="0"/>
                                          </p:val>
                                        </p:tav>
                                        <p:tav tm="100000">
                                          <p:val>
                                            <p:strVal val="#ppt_w"/>
                                          </p:val>
                                        </p:tav>
                                      </p:tavLst>
                                    </p:anim>
                                    <p:anim calcmode="lin" valueType="num">
                                      <p:cBhvr>
                                        <p:cTn id="29" dur="400" fill="hold"/>
                                        <p:tgtEl>
                                          <p:spTgt spid="7"/>
                                        </p:tgtEl>
                                        <p:attrNameLst>
                                          <p:attrName>ppt_h</p:attrName>
                                        </p:attrNameLst>
                                      </p:cBhvr>
                                      <p:tavLst>
                                        <p:tav tm="0">
                                          <p:val>
                                            <p:fltVal val="0"/>
                                          </p:val>
                                        </p:tav>
                                        <p:tav tm="100000">
                                          <p:val>
                                            <p:strVal val="#ppt_h"/>
                                          </p:val>
                                        </p:tav>
                                      </p:tavLst>
                                    </p:anim>
                                  </p:childTnLst>
                                </p:cTn>
                              </p:par>
                              <p:par>
                                <p:cTn id="30" presetID="6" presetClass="emph" presetSubtype="0" decel="100000" fill="hold" grpId="1" nodeType="withEffect">
                                  <p:stCondLst>
                                    <p:cond delay="300"/>
                                  </p:stCondLst>
                                  <p:childTnLst>
                                    <p:animScale>
                                      <p:cBhvr>
                                        <p:cTn id="31" dur="700" fill="hold"/>
                                        <p:tgtEl>
                                          <p:spTgt spid="7"/>
                                        </p:tgtEl>
                                      </p:cBhvr>
                                      <p:by x="150000" y="150000"/>
                                    </p:animScale>
                                  </p:childTnLst>
                                </p:cTn>
                              </p:par>
                              <p:par>
                                <p:cTn id="32" presetID="10" presetClass="exit" presetSubtype="0" fill="hold" grpId="2" nodeType="withEffect">
                                  <p:stCondLst>
                                    <p:cond delay="400"/>
                                  </p:stCondLst>
                                  <p:childTnLst>
                                    <p:animEffect transition="out" filter="fade">
                                      <p:cBhvr>
                                        <p:cTn id="33" dur="700"/>
                                        <p:tgtEl>
                                          <p:spTgt spid="7"/>
                                        </p:tgtEl>
                                      </p:cBhvr>
                                    </p:animEffect>
                                    <p:set>
                                      <p:cBhvr>
                                        <p:cTn id="34" dur="1" fill="hold">
                                          <p:stCondLst>
                                            <p:cond delay="699"/>
                                          </p:stCondLst>
                                        </p:cTn>
                                        <p:tgtEl>
                                          <p:spTgt spid="7"/>
                                        </p:tgtEl>
                                        <p:attrNameLst>
                                          <p:attrName>style.visibility</p:attrName>
                                        </p:attrNameLst>
                                      </p:cBhvr>
                                      <p:to>
                                        <p:strVal val="hidden"/>
                                      </p:to>
                                    </p:set>
                                  </p:childTnLst>
                                </p:cTn>
                              </p:par>
                              <p:par>
                                <p:cTn id="35" presetID="23" presetClass="entr" presetSubtype="16" fill="hold" grpId="0" nodeType="withEffect">
                                  <p:stCondLst>
                                    <p:cond delay="300"/>
                                  </p:stCondLst>
                                  <p:childTnLst>
                                    <p:set>
                                      <p:cBhvr>
                                        <p:cTn id="36" dur="1" fill="hold">
                                          <p:stCondLst>
                                            <p:cond delay="0"/>
                                          </p:stCondLst>
                                        </p:cTn>
                                        <p:tgtEl>
                                          <p:spTgt spid="8"/>
                                        </p:tgtEl>
                                        <p:attrNameLst>
                                          <p:attrName>style.visibility</p:attrName>
                                        </p:attrNameLst>
                                      </p:cBhvr>
                                      <p:to>
                                        <p:strVal val="visible"/>
                                      </p:to>
                                    </p:set>
                                    <p:anim calcmode="lin" valueType="num">
                                      <p:cBhvr>
                                        <p:cTn id="37" dur="400" fill="hold"/>
                                        <p:tgtEl>
                                          <p:spTgt spid="8"/>
                                        </p:tgtEl>
                                        <p:attrNameLst>
                                          <p:attrName>ppt_w</p:attrName>
                                        </p:attrNameLst>
                                      </p:cBhvr>
                                      <p:tavLst>
                                        <p:tav tm="0">
                                          <p:val>
                                            <p:fltVal val="0"/>
                                          </p:val>
                                        </p:tav>
                                        <p:tav tm="100000">
                                          <p:val>
                                            <p:strVal val="#ppt_w"/>
                                          </p:val>
                                        </p:tav>
                                      </p:tavLst>
                                    </p:anim>
                                    <p:anim calcmode="lin" valueType="num">
                                      <p:cBhvr>
                                        <p:cTn id="38" dur="400" fill="hold"/>
                                        <p:tgtEl>
                                          <p:spTgt spid="8"/>
                                        </p:tgtEl>
                                        <p:attrNameLst>
                                          <p:attrName>ppt_h</p:attrName>
                                        </p:attrNameLst>
                                      </p:cBhvr>
                                      <p:tavLst>
                                        <p:tav tm="0">
                                          <p:val>
                                            <p:fltVal val="0"/>
                                          </p:val>
                                        </p:tav>
                                        <p:tav tm="100000">
                                          <p:val>
                                            <p:strVal val="#ppt_h"/>
                                          </p:val>
                                        </p:tav>
                                      </p:tavLst>
                                    </p:anim>
                                  </p:childTnLst>
                                </p:cTn>
                              </p:par>
                              <p:par>
                                <p:cTn id="39" presetID="6" presetClass="emph" presetSubtype="0" decel="100000" fill="hold" grpId="1" nodeType="withEffect">
                                  <p:stCondLst>
                                    <p:cond delay="500"/>
                                  </p:stCondLst>
                                  <p:childTnLst>
                                    <p:animScale>
                                      <p:cBhvr>
                                        <p:cTn id="40" dur="700" fill="hold"/>
                                        <p:tgtEl>
                                          <p:spTgt spid="8"/>
                                        </p:tgtEl>
                                      </p:cBhvr>
                                      <p:by x="150000" y="150000"/>
                                    </p:animScale>
                                  </p:childTnLst>
                                </p:cTn>
                              </p:par>
                              <p:par>
                                <p:cTn id="41" presetID="10" presetClass="exit" presetSubtype="0" fill="hold" grpId="2" nodeType="withEffect">
                                  <p:stCondLst>
                                    <p:cond delay="70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2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400" fill="hold"/>
                                        <p:tgtEl>
                                          <p:spTgt spid="9"/>
                                        </p:tgtEl>
                                        <p:attrNameLst>
                                          <p:attrName>ppt_w</p:attrName>
                                        </p:attrNameLst>
                                      </p:cBhvr>
                                      <p:tavLst>
                                        <p:tav tm="0">
                                          <p:val>
                                            <p:fltVal val="0"/>
                                          </p:val>
                                        </p:tav>
                                        <p:tav tm="100000">
                                          <p:val>
                                            <p:strVal val="#ppt_w"/>
                                          </p:val>
                                        </p:tav>
                                      </p:tavLst>
                                    </p:anim>
                                    <p:anim calcmode="lin" valueType="num">
                                      <p:cBhvr>
                                        <p:cTn id="47" dur="400" fill="hold"/>
                                        <p:tgtEl>
                                          <p:spTgt spid="9"/>
                                        </p:tgtEl>
                                        <p:attrNameLst>
                                          <p:attrName>ppt_h</p:attrName>
                                        </p:attrNameLst>
                                      </p:cBhvr>
                                      <p:tavLst>
                                        <p:tav tm="0">
                                          <p:val>
                                            <p:fltVal val="0"/>
                                          </p:val>
                                        </p:tav>
                                        <p:tav tm="100000">
                                          <p:val>
                                            <p:strVal val="#ppt_h"/>
                                          </p:val>
                                        </p:tav>
                                      </p:tavLst>
                                    </p:anim>
                                  </p:childTnLst>
                                </p:cTn>
                              </p:par>
                              <p:par>
                                <p:cTn id="48" presetID="6" presetClass="emph" presetSubtype="0" decel="100000" fill="hold" grpId="1" nodeType="withEffect">
                                  <p:stCondLst>
                                    <p:cond delay="200"/>
                                  </p:stCondLst>
                                  <p:childTnLst>
                                    <p:animScale>
                                      <p:cBhvr>
                                        <p:cTn id="49" dur="700" fill="hold"/>
                                        <p:tgtEl>
                                          <p:spTgt spid="9"/>
                                        </p:tgtEl>
                                      </p:cBhvr>
                                      <p:by x="150000" y="150000"/>
                                    </p:animScale>
                                  </p:childTnLst>
                                </p:cTn>
                              </p:par>
                              <p:par>
                                <p:cTn id="50" presetID="10" presetClass="exit" presetSubtype="0" fill="hold" grpId="2" nodeType="withEffect">
                                  <p:stCondLst>
                                    <p:cond delay="200"/>
                                  </p:stCondLst>
                                  <p:childTnLst>
                                    <p:animEffect transition="out" filter="fade">
                                      <p:cBhvr>
                                        <p:cTn id="51" dur="700"/>
                                        <p:tgtEl>
                                          <p:spTgt spid="9"/>
                                        </p:tgtEl>
                                      </p:cBhvr>
                                    </p:animEffect>
                                    <p:set>
                                      <p:cBhvr>
                                        <p:cTn id="52" dur="1" fill="hold">
                                          <p:stCondLst>
                                            <p:cond delay="699"/>
                                          </p:stCondLst>
                                        </p:cTn>
                                        <p:tgtEl>
                                          <p:spTgt spid="9"/>
                                        </p:tgtEl>
                                        <p:attrNameLst>
                                          <p:attrName>style.visibility</p:attrName>
                                        </p:attrNameLst>
                                      </p:cBhvr>
                                      <p:to>
                                        <p:strVal val="hidden"/>
                                      </p:to>
                                    </p:set>
                                  </p:childTnLst>
                                </p:cTn>
                              </p:par>
                              <p:par>
                                <p:cTn id="53" presetID="23" presetClass="entr" presetSubtype="16" fill="hold" grpId="0" nodeType="withEffect">
                                  <p:stCondLst>
                                    <p:cond delay="40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00" fill="hold"/>
                                        <p:tgtEl>
                                          <p:spTgt spid="13"/>
                                        </p:tgtEl>
                                        <p:attrNameLst>
                                          <p:attrName>ppt_w</p:attrName>
                                        </p:attrNameLst>
                                      </p:cBhvr>
                                      <p:tavLst>
                                        <p:tav tm="0">
                                          <p:val>
                                            <p:fltVal val="0"/>
                                          </p:val>
                                        </p:tav>
                                        <p:tav tm="100000">
                                          <p:val>
                                            <p:strVal val="#ppt_w"/>
                                          </p:val>
                                        </p:tav>
                                      </p:tavLst>
                                    </p:anim>
                                    <p:anim calcmode="lin" valueType="num">
                                      <p:cBhvr>
                                        <p:cTn id="56" dur="200" fill="hold"/>
                                        <p:tgtEl>
                                          <p:spTgt spid="13"/>
                                        </p:tgtEl>
                                        <p:attrNameLst>
                                          <p:attrName>ppt_h</p:attrName>
                                        </p:attrNameLst>
                                      </p:cBhvr>
                                      <p:tavLst>
                                        <p:tav tm="0">
                                          <p:val>
                                            <p:fltVal val="0"/>
                                          </p:val>
                                        </p:tav>
                                        <p:tav tm="100000">
                                          <p:val>
                                            <p:strVal val="#ppt_h"/>
                                          </p:val>
                                        </p:tav>
                                      </p:tavLst>
                                    </p:anim>
                                  </p:childTnLst>
                                </p:cTn>
                              </p:par>
                              <p:par>
                                <p:cTn id="57" presetID="6" presetClass="emph" presetSubtype="0" decel="100000" fill="hold" grpId="1" nodeType="withEffect">
                                  <p:stCondLst>
                                    <p:cond delay="400"/>
                                  </p:stCondLst>
                                  <p:childTnLst>
                                    <p:animScale>
                                      <p:cBhvr>
                                        <p:cTn id="58" dur="600" fill="hold"/>
                                        <p:tgtEl>
                                          <p:spTgt spid="13"/>
                                        </p:tgtEl>
                                      </p:cBhvr>
                                      <p:by x="150000" y="150000"/>
                                    </p:animScale>
                                  </p:childTnLst>
                                </p:cTn>
                              </p:par>
                              <p:par>
                                <p:cTn id="59" presetID="23" presetClass="entr" presetSubtype="16" fill="hold" grpId="0" nodeType="withEffect">
                                  <p:stCondLst>
                                    <p:cond delay="60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decel="100000" fill="hold" grpId="1" nodeType="withEffect">
                                  <p:stCondLst>
                                    <p:cond delay="600"/>
                                  </p:stCondLst>
                                  <p:childTnLst>
                                    <p:animScale>
                                      <p:cBhvr>
                                        <p:cTn id="64" dur="600" fill="hold"/>
                                        <p:tgtEl>
                                          <p:spTgt spid="14"/>
                                        </p:tgtEl>
                                      </p:cBhvr>
                                      <p:by x="150000" y="150000"/>
                                    </p:animScale>
                                  </p:childTnLst>
                                </p:cTn>
                              </p:par>
                              <p:par>
                                <p:cTn id="65" presetID="2" presetClass="entr" presetSubtype="4" decel="10000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800" fill="hold"/>
                                        <p:tgtEl>
                                          <p:spTgt spid="16"/>
                                        </p:tgtEl>
                                        <p:attrNameLst>
                                          <p:attrName>ppt_x</p:attrName>
                                        </p:attrNameLst>
                                      </p:cBhvr>
                                      <p:tavLst>
                                        <p:tav tm="0">
                                          <p:val>
                                            <p:strVal val="#ppt_x"/>
                                          </p:val>
                                        </p:tav>
                                        <p:tav tm="100000">
                                          <p:val>
                                            <p:strVal val="#ppt_x"/>
                                          </p:val>
                                        </p:tav>
                                      </p:tavLst>
                                    </p:anim>
                                    <p:anim calcmode="lin" valueType="num">
                                      <p:cBhvr additive="base">
                                        <p:cTn id="68" dur="800" fill="hold"/>
                                        <p:tgtEl>
                                          <p:spTgt spid="16"/>
                                        </p:tgtEl>
                                        <p:attrNameLst>
                                          <p:attrName>ppt_y</p:attrName>
                                        </p:attrNameLst>
                                      </p:cBhvr>
                                      <p:tavLst>
                                        <p:tav tm="0">
                                          <p:val>
                                            <p:strVal val="1+#ppt_h/2"/>
                                          </p:val>
                                        </p:tav>
                                        <p:tav tm="100000">
                                          <p:val>
                                            <p:strVal val="#ppt_y"/>
                                          </p:val>
                                        </p:tav>
                                      </p:tavLst>
                                    </p:anim>
                                  </p:childTnLst>
                                </p:cTn>
                              </p:par>
                              <p:par>
                                <p:cTn id="69" presetID="10" presetClass="exit" presetSubtype="0" fill="hold" grpId="1" nodeType="withEffect">
                                  <p:stCondLst>
                                    <p:cond delay="700"/>
                                  </p:stCondLst>
                                  <p:childTnLst>
                                    <p:animEffect transition="out" filter="fade">
                                      <p:cBhvr>
                                        <p:cTn id="70" dur="400"/>
                                        <p:tgtEl>
                                          <p:spTgt spid="16"/>
                                        </p:tgtEl>
                                      </p:cBhvr>
                                    </p:animEffect>
                                    <p:set>
                                      <p:cBhvr>
                                        <p:cTn id="71" dur="1" fill="hold">
                                          <p:stCondLst>
                                            <p:cond delay="399"/>
                                          </p:stCondLst>
                                        </p:cTn>
                                        <p:tgtEl>
                                          <p:spTgt spid="16"/>
                                        </p:tgtEl>
                                        <p:attrNameLst>
                                          <p:attrName>style.visibility</p:attrName>
                                        </p:attrNameLst>
                                      </p:cBhvr>
                                      <p:to>
                                        <p:strVal val="hidden"/>
                                      </p:to>
                                    </p:set>
                                  </p:childTnLst>
                                </p:cTn>
                              </p:par>
                              <p:par>
                                <p:cTn id="72" presetID="0" presetClass="path" presetSubtype="0" decel="100000" fill="hold" grpId="0" nodeType="withEffect">
                                  <p:stCondLst>
                                    <p:cond delay="300"/>
                                  </p:stCondLst>
                                  <p:childTnLst>
                                    <p:animMotion origin="layout" path="M 1.49306E-6 -4.81481E-6 L -0.07953 -0.15355 " pathEditMode="relative" ptsTypes="AA">
                                      <p:cBhvr>
                                        <p:cTn id="73" dur="800" fill="hold"/>
                                        <p:tgtEl>
                                          <p:spTgt spid="15"/>
                                        </p:tgtEl>
                                        <p:attrNameLst>
                                          <p:attrName>ppt_x</p:attrName>
                                          <p:attrName>ppt_y</p:attrName>
                                        </p:attrNameLst>
                                      </p:cBhvr>
                                    </p:animMotion>
                                  </p:childTnLst>
                                </p:cTn>
                              </p:par>
                              <p:par>
                                <p:cTn id="74" presetID="10" presetClass="exit" presetSubtype="0" fill="hold" grpId="1" nodeType="withEffect">
                                  <p:stCondLst>
                                    <p:cond delay="800"/>
                                  </p:stCondLst>
                                  <p:childTnLst>
                                    <p:animEffect transition="out" filter="fade">
                                      <p:cBhvr>
                                        <p:cTn id="75" dur="300"/>
                                        <p:tgtEl>
                                          <p:spTgt spid="15"/>
                                        </p:tgtEl>
                                      </p:cBhvr>
                                    </p:animEffect>
                                    <p:set>
                                      <p:cBhvr>
                                        <p:cTn id="76" dur="1" fill="hold">
                                          <p:stCondLst>
                                            <p:cond delay="299"/>
                                          </p:stCondLst>
                                        </p:cTn>
                                        <p:tgtEl>
                                          <p:spTgt spid="15"/>
                                        </p:tgtEl>
                                        <p:attrNameLst>
                                          <p:attrName>style.visibility</p:attrName>
                                        </p:attrNameLst>
                                      </p:cBhvr>
                                      <p:to>
                                        <p:strVal val="hidden"/>
                                      </p:to>
                                    </p:set>
                                  </p:childTnLst>
                                </p:cTn>
                              </p:par>
                              <p:par>
                                <p:cTn id="77" presetID="0" presetClass="path" presetSubtype="0" decel="100000" fill="hold" grpId="0" nodeType="withEffect">
                                  <p:stCondLst>
                                    <p:cond delay="0"/>
                                  </p:stCondLst>
                                  <p:childTnLst>
                                    <p:animMotion origin="layout" path="M -3.125E-7 -1.23457E-6 L 0.07585 -0.2716 " pathEditMode="relative" rAng="0" ptsTypes="AA">
                                      <p:cBhvr>
                                        <p:cTn id="78" dur="700" fill="hold"/>
                                        <p:tgtEl>
                                          <p:spTgt spid="17"/>
                                        </p:tgtEl>
                                        <p:attrNameLst>
                                          <p:attrName>ppt_x</p:attrName>
                                          <p:attrName>ppt_y</p:attrName>
                                        </p:attrNameLst>
                                      </p:cBhvr>
                                      <p:rCtr x="3787" y="-13580"/>
                                    </p:animMotion>
                                  </p:childTnLst>
                                </p:cTn>
                              </p:par>
                              <p:par>
                                <p:cTn id="79" presetID="10" presetClass="exit" presetSubtype="0" fill="hold" grpId="1" nodeType="withEffect">
                                  <p:stCondLst>
                                    <p:cond delay="500"/>
                                  </p:stCondLst>
                                  <p:childTnLst>
                                    <p:animEffect transition="out" filter="fade">
                                      <p:cBhvr>
                                        <p:cTn id="80" dur="300"/>
                                        <p:tgtEl>
                                          <p:spTgt spid="17"/>
                                        </p:tgtEl>
                                      </p:cBhvr>
                                    </p:animEffect>
                                    <p:set>
                                      <p:cBhvr>
                                        <p:cTn id="81" dur="1" fill="hold">
                                          <p:stCondLst>
                                            <p:cond delay="299"/>
                                          </p:stCondLst>
                                        </p:cTn>
                                        <p:tgtEl>
                                          <p:spTgt spid="17"/>
                                        </p:tgtEl>
                                        <p:attrNameLst>
                                          <p:attrName>style.visibility</p:attrName>
                                        </p:attrNameLst>
                                      </p:cBhvr>
                                      <p:to>
                                        <p:strVal val="hidden"/>
                                      </p:to>
                                    </p:set>
                                  </p:childTnLst>
                                </p:cTn>
                              </p:par>
                              <p:par>
                                <p:cTn id="82" presetID="8" presetClass="emph" presetSubtype="0" decel="100000" fill="hold" grpId="2" nodeType="withEffect">
                                  <p:stCondLst>
                                    <p:cond delay="0"/>
                                  </p:stCondLst>
                                  <p:childTnLst>
                                    <p:animRot by="7200000">
                                      <p:cBhvr>
                                        <p:cTn id="83" dur="1100" fill="hold"/>
                                        <p:tgtEl>
                                          <p:spTgt spid="16"/>
                                        </p:tgtEl>
                                        <p:attrNameLst>
                                          <p:attrName>r</p:attrName>
                                        </p:attrNameLst>
                                      </p:cBhvr>
                                    </p:animRot>
                                  </p:childTnLst>
                                </p:cTn>
                              </p:par>
                              <p:par>
                                <p:cTn id="84" presetID="8" presetClass="emph" presetSubtype="0" decel="100000" fill="hold" grpId="2" nodeType="withEffect">
                                  <p:stCondLst>
                                    <p:cond delay="0"/>
                                  </p:stCondLst>
                                  <p:childTnLst>
                                    <p:animRot by="-7200000">
                                      <p:cBhvr>
                                        <p:cTn id="85" dur="1600" fill="hold"/>
                                        <p:tgtEl>
                                          <p:spTgt spid="17"/>
                                        </p:tgtEl>
                                        <p:attrNameLst>
                                          <p:attrName>r</p:attrName>
                                        </p:attrNameLst>
                                      </p:cBhvr>
                                    </p:animRot>
                                  </p:childTnLst>
                                </p:cTn>
                              </p:par>
                              <p:par>
                                <p:cTn id="86" presetID="1" presetClass="entr" presetSubtype="0" fill="hold" grpId="0" nodeType="withEffect">
                                  <p:stCondLst>
                                    <p:cond delay="1200"/>
                                  </p:stCondLst>
                                  <p:childTnLst>
                                    <p:set>
                                      <p:cBhvr>
                                        <p:cTn id="87" dur="1" fill="hold">
                                          <p:stCondLst>
                                            <p:cond delay="0"/>
                                          </p:stCondLst>
                                        </p:cTn>
                                        <p:tgtEl>
                                          <p:spTgt spid="18"/>
                                        </p:tgtEl>
                                        <p:attrNameLst>
                                          <p:attrName>style.visibility</p:attrName>
                                        </p:attrNameLst>
                                      </p:cBhvr>
                                      <p:to>
                                        <p:strVal val="visible"/>
                                      </p:to>
                                    </p:set>
                                  </p:childTnLst>
                                </p:cTn>
                              </p:par>
                              <p:par>
                                <p:cTn id="88" presetID="64" presetClass="path" presetSubtype="0" decel="100000" fill="hold" grpId="1" nodeType="withEffect">
                                  <p:stCondLst>
                                    <p:cond delay="1200"/>
                                  </p:stCondLst>
                                  <p:childTnLst>
                                    <p:animMotion origin="layout" path="M 0 -3.7037E-6 L 0 -0.02801 " pathEditMode="relative" rAng="0" ptsTypes="AA">
                                      <p:cBhvr>
                                        <p:cTn id="89" dur="1100" fill="hold"/>
                                        <p:tgtEl>
                                          <p:spTgt spid="1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P spid="14" grpId="0" animBg="1"/>
      <p:bldP spid="14" grpId="1" animBg="1"/>
      <p:bldP spid="3" grpId="0" animBg="1"/>
      <p:bldP spid="3" grpId="1" animBg="1"/>
      <p:bldP spid="3" grpId="2" animBg="1"/>
      <p:bldP spid="7" grpId="0" animBg="1"/>
      <p:bldP spid="7" grpId="1" animBg="1"/>
      <p:bldP spid="7" grpId="2" animBg="1"/>
      <p:bldP spid="8" grpId="0" animBg="1"/>
      <p:bldP spid="8" grpId="1" animBg="1"/>
      <p:bldP spid="8" grpId="2" animBg="1"/>
      <p:bldP spid="9" grpId="0" animBg="1"/>
      <p:bldP spid="9" grpId="1" animBg="1"/>
      <p:bldP spid="9" grpId="2" animBg="1"/>
      <p:bldP spid="15" grpId="0" animBg="1"/>
      <p:bldP spid="15" grpId="1" animBg="1"/>
      <p:bldP spid="17" grpId="0" animBg="1"/>
      <p:bldP spid="17" grpId="1" animBg="1"/>
      <p:bldP spid="17" grpId="2" animBg="1"/>
      <p:bldP spid="16" grpId="0" animBg="1"/>
      <p:bldP spid="16" grpId="1" animBg="1"/>
      <p:bldP spid="16" grpId="2" animBg="1"/>
      <p:bldP spid="18" grpId="0"/>
      <p:bldP spid="1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3424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92471EB9-7E1B-4C80-A09B-E3C2733569F8}"/>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a:off x="4549142" y="0"/>
            <a:ext cx="7642859" cy="58293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5" name="TextBox 4">
            <a:extLst>
              <a:ext uri="{FF2B5EF4-FFF2-40B4-BE49-F238E27FC236}">
                <a16:creationId xmlns:a16="http://schemas.microsoft.com/office/drawing/2014/main" id="{FAF57F11-C135-47DE-97C0-5242DDE7FD33}"/>
              </a:ext>
            </a:extLst>
          </p:cNvPr>
          <p:cNvSpPr txBox="1"/>
          <p:nvPr/>
        </p:nvSpPr>
        <p:spPr>
          <a:xfrm>
            <a:off x="482783" y="3264409"/>
            <a:ext cx="4935967" cy="1754326"/>
          </a:xfrm>
          <a:prstGeom prst="rect">
            <a:avLst/>
          </a:prstGeom>
          <a:noFill/>
        </p:spPr>
        <p:txBody>
          <a:bodyPr wrap="none" rtlCol="0">
            <a:spAutoFit/>
          </a:bodyPr>
          <a:lstStyle/>
          <a:p>
            <a:r>
              <a:rPr lang="en-US" sz="54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Truyện</a:t>
            </a:r>
            <a:endParaRPr lang="en-US" sz="54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a:p>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Bát</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chè</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sẻ</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đôi</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77F091EC-DACC-40ED-9842-385F5EF68B70}"/>
              </a:ext>
            </a:extLst>
          </p:cNvPr>
          <p:cNvSpPr txBox="1"/>
          <p:nvPr/>
        </p:nvSpPr>
        <p:spPr>
          <a:xfrm>
            <a:off x="1009110" y="5439275"/>
            <a:ext cx="10552839" cy="523220"/>
          </a:xfrm>
          <a:prstGeom prst="rect">
            <a:avLst/>
          </a:prstGeom>
          <a:noFill/>
        </p:spPr>
        <p:txBody>
          <a:bodyPr wrap="square" rtlCol="0">
            <a:spAutoFit/>
          </a:bodyPr>
          <a:lstStyle/>
          <a:p>
            <a:r>
              <a:rPr lang="en-US" sz="28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hỏi</a:t>
            </a: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52" name="Picture 4" descr="Chiếc vòng bạc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3468" y="1500444"/>
            <a:ext cx="4637952" cy="347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6265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3424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C74635-A31B-4B2D-AB4D-72B3B6EE90C1}"/>
              </a:ext>
            </a:extLst>
          </p:cNvPr>
          <p:cNvSpPr txBox="1"/>
          <p:nvPr/>
        </p:nvSpPr>
        <p:spPr>
          <a:xfrm>
            <a:off x="4301535" y="225013"/>
            <a:ext cx="2890535" cy="646331"/>
          </a:xfrm>
          <a:prstGeom prst="rect">
            <a:avLst/>
          </a:prstGeom>
          <a:noFill/>
        </p:spPr>
        <p:txBody>
          <a:bodyPr wrap="none" rtlCol="0">
            <a:spAutoFit/>
          </a:bodyPr>
          <a:lstStyle/>
          <a:p>
            <a:pPr algn="ct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Bát</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chè</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sẻ</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đôi</a:t>
            </a:r>
            <a:endPar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9560452-9337-4D02-B292-A7C9012CBCA3}"/>
              </a:ext>
            </a:extLst>
          </p:cNvPr>
          <p:cNvSpPr txBox="1"/>
          <p:nvPr/>
        </p:nvSpPr>
        <p:spPr>
          <a:xfrm>
            <a:off x="511465" y="1294440"/>
            <a:ext cx="11559133" cy="5115311"/>
          </a:xfrm>
          <a:prstGeom prst="rect">
            <a:avLst/>
          </a:prstGeom>
          <a:noFill/>
        </p:spPr>
        <p:txBody>
          <a:bodyPr wrap="square" rtlCol="0">
            <a:spAutoFit/>
          </a:bodyPr>
          <a:lstStyle/>
          <a:p>
            <a:pPr indent="463550">
              <a:lnSpc>
                <a:spcPct val="150000"/>
              </a:lnSpc>
            </a:pPr>
            <a:r>
              <a:rPr lang="vi-VN" sz="2000" dirty="0">
                <a:solidFill>
                  <a:srgbClr val="202122"/>
                </a:solidFill>
                <a:latin typeface="+mj-lt"/>
              </a:rPr>
              <a:t>Đồng chí liên lạc đi công văn 10 giờ đêm mới đến. Bác gọi mang ra một bát, một thìa con. Rồi Bác đem bát chè đậu đen, đường phèn, mà anh em phục vụ vừa mang lên, </a:t>
            </a:r>
            <a:r>
              <a:rPr lang="en-US" sz="2000" dirty="0">
                <a:solidFill>
                  <a:srgbClr val="202122"/>
                </a:solidFill>
                <a:latin typeface="Times New Roman" panose="02020603050405020304" pitchFamily="18" charset="0"/>
                <a:cs typeface="Times New Roman" panose="02020603050405020304" pitchFamily="18" charset="0"/>
              </a:rPr>
              <a:t>s</a:t>
            </a:r>
            <a:r>
              <a:rPr lang="vi-VN" sz="2000" dirty="0">
                <a:solidFill>
                  <a:srgbClr val="202122"/>
                </a:solidFill>
                <a:latin typeface="+mj-lt"/>
              </a:rPr>
              <a:t>ẻ một nửa cho đồng chí liên lạc.</a:t>
            </a:r>
          </a:p>
          <a:p>
            <a:pPr indent="463550">
              <a:lnSpc>
                <a:spcPct val="150000"/>
              </a:lnSpc>
            </a:pPr>
            <a:r>
              <a:rPr lang="vi-VN" sz="2000" dirty="0">
                <a:solidFill>
                  <a:srgbClr val="202122"/>
                </a:solidFill>
                <a:latin typeface="+mj-lt"/>
              </a:rPr>
              <a:t>- Cháu ăn đi!</a:t>
            </a:r>
          </a:p>
          <a:p>
            <a:pPr indent="463550">
              <a:lnSpc>
                <a:spcPct val="150000"/>
              </a:lnSpc>
            </a:pPr>
            <a:r>
              <a:rPr lang="vi-VN" sz="2000" dirty="0">
                <a:solidFill>
                  <a:srgbClr val="202122"/>
                </a:solidFill>
                <a:latin typeface="+mj-lt"/>
              </a:rPr>
              <a:t>Thấy đồng chí liên lạc ngần ngại, lại có tiếng đằng hắng bên ngoài, Bác giục:</a:t>
            </a:r>
          </a:p>
          <a:p>
            <a:pPr indent="463550">
              <a:lnSpc>
                <a:spcPct val="150000"/>
              </a:lnSpc>
            </a:pPr>
            <a:r>
              <a:rPr lang="vi-VN" sz="2000" dirty="0">
                <a:solidFill>
                  <a:srgbClr val="202122"/>
                </a:solidFill>
                <a:latin typeface="+mj-lt"/>
              </a:rPr>
              <a:t>- Ăn đi, Bác cùng ăn…</a:t>
            </a:r>
          </a:p>
          <a:p>
            <a:pPr indent="463550">
              <a:lnSpc>
                <a:spcPct val="150000"/>
              </a:lnSpc>
            </a:pPr>
            <a:r>
              <a:rPr lang="vi-VN" sz="2000" dirty="0">
                <a:solidFill>
                  <a:srgbClr val="202122"/>
                </a:solidFill>
                <a:latin typeface="+mj-lt"/>
              </a:rPr>
              <a:t>- Cảm ơn Bác, đồng chí liên lạc ra về.</a:t>
            </a:r>
          </a:p>
          <a:p>
            <a:pPr indent="463550">
              <a:lnSpc>
                <a:spcPct val="150000"/>
              </a:lnSpc>
            </a:pPr>
            <a:r>
              <a:rPr lang="vi-VN" sz="2000" dirty="0">
                <a:solidFill>
                  <a:srgbClr val="202122"/>
                </a:solidFill>
                <a:latin typeface="+mj-lt"/>
              </a:rPr>
              <a:t>Ra khỏi nhà sàn, xuống sân, đồng chí cấp dưỡng bấm vào vai anh lính thông tin</a:t>
            </a:r>
            <a:r>
              <a:rPr lang="en-US" sz="2000" dirty="0">
                <a:solidFill>
                  <a:srgbClr val="202122"/>
                </a:solidFill>
                <a:latin typeface="+mj-lt"/>
              </a:rPr>
              <a:t>:</a:t>
            </a:r>
          </a:p>
          <a:p>
            <a:pPr indent="463550">
              <a:lnSpc>
                <a:spcPct val="150000"/>
              </a:lnSpc>
            </a:pPr>
            <a:r>
              <a:rPr lang="vi-VN" sz="2000" dirty="0">
                <a:solidFill>
                  <a:srgbClr val="202122"/>
                </a:solidFill>
                <a:latin typeface="+mj-lt"/>
              </a:rPr>
              <a:t>- Cậu chán quá</a:t>
            </a:r>
            <a:r>
              <a:rPr lang="en-US" sz="2000" dirty="0">
                <a:solidFill>
                  <a:srgbClr val="202122"/>
                </a:solidFill>
                <a:latin typeface="Times New Roman" panose="02020603050405020304" pitchFamily="18" charset="0"/>
                <a:cs typeface="Times New Roman" panose="02020603050405020304" pitchFamily="18" charset="0"/>
              </a:rPr>
              <a:t>!</a:t>
            </a:r>
            <a:r>
              <a:rPr lang="vi-VN" sz="2000" dirty="0">
                <a:solidFill>
                  <a:srgbClr val="202122"/>
                </a:solidFill>
                <a:latin typeface="+mj-lt"/>
              </a:rPr>
              <a:t> Cả ngày Bác có bát chè để bồi dưỡng làm đêm mà cậu lại ăn mất một nửa.</a:t>
            </a:r>
          </a:p>
          <a:p>
            <a:pPr indent="463550">
              <a:lnSpc>
                <a:spcPct val="150000"/>
              </a:lnSpc>
            </a:pPr>
            <a:r>
              <a:rPr lang="vi-VN" sz="2000" dirty="0">
                <a:solidFill>
                  <a:srgbClr val="202122"/>
                </a:solidFill>
                <a:latin typeface="+mj-lt"/>
              </a:rPr>
              <a:t>- Khổ quá, anh ơi! Em có sung sướng gì đâu. Thương Bác, em vừa ăn ra rớt nước mắt, nhưng không ăn lại sợ Bác không vui, mà ăn thì biết cái chắc là các anh mắng</a:t>
            </a:r>
            <a:r>
              <a:rPr lang="en-US" sz="2000" dirty="0">
                <a:solidFill>
                  <a:srgbClr val="202122"/>
                </a:solidFill>
                <a:latin typeface="+mj-lt"/>
              </a:rPr>
              <a:t> </a:t>
            </a:r>
            <a:r>
              <a:rPr lang="vi-VN" sz="2000" dirty="0">
                <a:solidFill>
                  <a:srgbClr val="202122"/>
                </a:solidFill>
                <a:latin typeface="+mj-lt"/>
              </a:rPr>
              <a:t>rồi...</a:t>
            </a:r>
          </a:p>
          <a:p>
            <a:pPr algn="r">
              <a:lnSpc>
                <a:spcPct val="150000"/>
              </a:lnSpc>
            </a:pPr>
            <a:r>
              <a:rPr lang="en-US" sz="2000" b="1" i="1" dirty="0" err="1">
                <a:solidFill>
                  <a:srgbClr val="202122"/>
                </a:solidFill>
                <a:latin typeface="Times New Roman" panose="02020603050405020304" pitchFamily="18" charset="0"/>
                <a:cs typeface="Times New Roman" panose="02020603050405020304" pitchFamily="18" charset="0"/>
              </a:rPr>
              <a:t>Sưu</a:t>
            </a:r>
            <a:r>
              <a:rPr lang="en-US" sz="2000" b="1" i="1" dirty="0">
                <a:solidFill>
                  <a:srgbClr val="202122"/>
                </a:solidFill>
                <a:latin typeface="Times New Roman" panose="02020603050405020304" pitchFamily="18" charset="0"/>
                <a:cs typeface="Times New Roman" panose="02020603050405020304" pitchFamily="18" charset="0"/>
              </a:rPr>
              <a:t> </a:t>
            </a:r>
            <a:r>
              <a:rPr lang="en-US" sz="2000" b="1" i="1" dirty="0" err="1">
                <a:solidFill>
                  <a:srgbClr val="202122"/>
                </a:solidFill>
                <a:latin typeface="Times New Roman" panose="02020603050405020304" pitchFamily="18" charset="0"/>
                <a:cs typeface="Times New Roman" panose="02020603050405020304" pitchFamily="18" charset="0"/>
              </a:rPr>
              <a:t>tầm</a:t>
            </a:r>
            <a:endParaRPr lang="vi-VN" sz="2000" b="1" i="1" dirty="0">
              <a:solidFill>
                <a:srgbClr val="2021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6889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940" y="-965534"/>
            <a:ext cx="7666119" cy="3833060"/>
          </a:xfrm>
          <a:prstGeom prst="rect">
            <a:avLst/>
          </a:prstGeom>
        </p:spPr>
      </p:pic>
      <p:sp>
        <p:nvSpPr>
          <p:cNvPr id="3" name="Rectangle 2"/>
          <p:cNvSpPr/>
          <p:nvPr/>
        </p:nvSpPr>
        <p:spPr>
          <a:xfrm>
            <a:off x="4207198" y="0"/>
            <a:ext cx="3777602" cy="1508412"/>
          </a:xfrm>
          <a:prstGeom prst="rect">
            <a:avLst/>
          </a:prstGeom>
          <a:noFill/>
        </p:spPr>
        <p:txBody>
          <a:bodyPr wrap="none" lIns="91440" tIns="45720" rIns="91440" bIns="45720">
            <a:prstTxWarp prst="textArchDown">
              <a:avLst>
                <a:gd name="adj" fmla="val 77052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FFFF00"/>
                  </a:solidFill>
                </a:ln>
                <a:solidFill>
                  <a:prstClr val="black"/>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Trả</a:t>
            </a:r>
            <a:r>
              <a:rPr kumimoji="0" lang="en-US" sz="7200" b="1" i="0" u="none" strike="noStrike" kern="1200" cap="none" spc="0" normalizeH="0" baseline="0" noProof="0" dirty="0">
                <a:ln w="0">
                  <a:solidFill>
                    <a:srgbClr val="FFFF00"/>
                  </a:solidFill>
                </a:ln>
                <a:solidFill>
                  <a:prstClr val="black"/>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w="0">
                  <a:solidFill>
                    <a:srgbClr val="FFFF00"/>
                  </a:solidFill>
                </a:ln>
                <a:solidFill>
                  <a:prstClr val="black"/>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lời</a:t>
            </a:r>
            <a:r>
              <a:rPr kumimoji="0" lang="en-US" sz="7200" b="1" i="0" u="none" strike="noStrike" kern="1200" cap="none" spc="0" normalizeH="0" baseline="0" noProof="0" dirty="0">
                <a:ln w="0">
                  <a:solidFill>
                    <a:srgbClr val="FFFF00"/>
                  </a:solidFill>
                </a:ln>
                <a:solidFill>
                  <a:prstClr val="black"/>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w="0">
                  <a:solidFill>
                    <a:srgbClr val="FFFF00"/>
                  </a:solidFill>
                </a:ln>
                <a:solidFill>
                  <a:prstClr val="black"/>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câu</a:t>
            </a:r>
            <a:r>
              <a:rPr kumimoji="0" lang="en-US" sz="7200" b="1" i="0" u="none" strike="noStrike" kern="1200" cap="none" spc="0" normalizeH="0" baseline="0" noProof="0" dirty="0">
                <a:ln w="0">
                  <a:solidFill>
                    <a:srgbClr val="FFFF00"/>
                  </a:solidFill>
                </a:ln>
                <a:solidFill>
                  <a:prstClr val="black"/>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w="0">
                  <a:solidFill>
                    <a:srgbClr val="FFFF00"/>
                  </a:solidFill>
                </a:ln>
                <a:solidFill>
                  <a:prstClr val="black"/>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hỏi</a:t>
            </a:r>
            <a:endParaRPr kumimoji="0" lang="en-US" sz="7200" b="1" i="0" u="none" strike="noStrike" kern="1200" cap="none" spc="0" normalizeH="0" baseline="0" noProof="0" dirty="0">
              <a:ln w="0">
                <a:solidFill>
                  <a:srgbClr val="FFFF00"/>
                </a:solidFill>
              </a:ln>
              <a:solidFill>
                <a:prstClr val="black"/>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4" name="Rectangle 3"/>
          <p:cNvSpPr/>
          <p:nvPr/>
        </p:nvSpPr>
        <p:spPr>
          <a:xfrm>
            <a:off x="468775" y="3048230"/>
            <a:ext cx="11723225" cy="2308324"/>
          </a:xfrm>
          <a:prstGeom prst="rect">
            <a:avLst/>
          </a:prstGeom>
          <a:noFill/>
        </p:spPr>
        <p:txBody>
          <a:bodyPr wrap="square" lIns="91440" tIns="45720" rIns="91440" bIns="45720">
            <a:spAutoFit/>
          </a:bodyPr>
          <a:lstStyle/>
          <a:p>
            <a:pPr marL="685800" marR="0" lvl="0" indent="-685800" algn="l" defTabSz="914400" rtl="0" eaLnBrk="1" fontAlgn="auto" latinLnBrk="0" hangingPunct="1">
              <a:lnSpc>
                <a:spcPct val="100000"/>
              </a:lnSpc>
              <a:spcBef>
                <a:spcPts val="0"/>
              </a:spcBef>
              <a:spcAft>
                <a:spcPts val="0"/>
              </a:spcAft>
              <a:buClrTx/>
              <a:buSzTx/>
              <a:buFontTx/>
              <a:buChar char="-"/>
              <a:tabLst/>
              <a:defRPr/>
            </a:pP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Có</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b="1"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3</a:t>
            </a: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ndalus" panose="02020603050405020304" pitchFamily="18" charset="-78"/>
                <a:ea typeface="+mn-ea"/>
                <a:cs typeface="Andalus" panose="02020603050405020304" pitchFamily="18" charset="-78"/>
              </a:rPr>
              <a:t> </a:t>
            </a:r>
            <a:r>
              <a:rPr lang="en-US" sz="4800" b="1"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câu</a:t>
            </a:r>
            <a:r>
              <a:rPr lang="en-US" sz="4800" b="1"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b="1"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hỏi</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b="1"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trắc</a:t>
            </a:r>
            <a:r>
              <a:rPr lang="en-US" sz="4800" b="1"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b="1"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nghiệm</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a:t>
            </a:r>
            <a:endPar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ndalus" panose="02020603050405020304" pitchFamily="18" charset="-78"/>
              <a:ea typeface="+mn-ea"/>
              <a:cs typeface="Andalus" panose="02020603050405020304" pitchFamily="18" charset="-78"/>
            </a:endParaRPr>
          </a:p>
          <a:p>
            <a:pPr marL="685800" marR="0" lvl="0" indent="-685800" algn="l" defTabSz="914400" rtl="0" eaLnBrk="1" fontAlgn="auto" latinLnBrk="0" hangingPunct="1">
              <a:lnSpc>
                <a:spcPct val="100000"/>
              </a:lnSpc>
              <a:spcBef>
                <a:spcPts val="0"/>
              </a:spcBef>
              <a:spcAft>
                <a:spcPts val="0"/>
              </a:spcAft>
              <a:buClrTx/>
              <a:buSzTx/>
              <a:buFontTx/>
              <a:buChar char="-"/>
              <a:tabLst/>
              <a:defRPr/>
            </a:pP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Hãy</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chọn</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đáp</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án</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đúng</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để</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trả</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lời</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câu</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 </a:t>
            </a:r>
            <a:r>
              <a:rPr lang="en-US" sz="4800" dirty="0" err="1">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hỏi</a:t>
            </a:r>
            <a:r>
              <a:rPr lang="en-US" sz="4800" dirty="0">
                <a:ln w="0"/>
                <a:solidFill>
                  <a:prstClr val="black"/>
                </a:solidFill>
                <a:effectLst>
                  <a:outerShdw blurRad="38100" dist="19050" dir="2700000" algn="tl" rotWithShape="0">
                    <a:prstClr val="black">
                      <a:alpha val="40000"/>
                    </a:prstClr>
                  </a:outerShdw>
                </a:effectLst>
                <a:latin typeface="Andalus" panose="02020603050405020304" pitchFamily="18" charset="-78"/>
                <a:cs typeface="Andalus" panose="02020603050405020304" pitchFamily="18" charset="-78"/>
              </a:rPr>
              <a:t>.</a:t>
            </a:r>
            <a:endPar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ndalus" panose="02020603050405020304" pitchFamily="18" charset="-78"/>
              <a:ea typeface="+mn-ea"/>
              <a:cs typeface="Andalus" panose="02020603050405020304" pitchFamily="18" charset="-78"/>
            </a:endParaRPr>
          </a:p>
        </p:txBody>
      </p:sp>
    </p:spTree>
    <p:extLst>
      <p:ext uri="{BB962C8B-B14F-4D97-AF65-F5344CB8AC3E}">
        <p14:creationId xmlns:p14="http://schemas.microsoft.com/office/powerpoint/2010/main" val="706207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rot="21421305">
            <a:off x="-86418" y="133978"/>
            <a:ext cx="2789370" cy="1730427"/>
            <a:chOff x="-84512" y="236666"/>
            <a:chExt cx="3474404" cy="173720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04919">
              <a:off x="-84512" y="236666"/>
              <a:ext cx="3474404" cy="1737202"/>
            </a:xfrm>
            <a:prstGeom prst="rect">
              <a:avLst/>
            </a:prstGeom>
          </p:spPr>
        </p:pic>
        <p:sp>
          <p:nvSpPr>
            <p:cNvPr id="4" name="Rectangle 3"/>
            <p:cNvSpPr/>
            <p:nvPr/>
          </p:nvSpPr>
          <p:spPr>
            <a:xfrm rot="20335141">
              <a:off x="563978" y="646756"/>
              <a:ext cx="2176781" cy="926945"/>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mj-lt"/>
                  <a:cs typeface="Andalus" panose="02020603050405020304" pitchFamily="18" charset="-78"/>
                </a:rPr>
                <a:t>Câu</a:t>
              </a:r>
              <a:r>
                <a:rPr lang="en-US" sz="5400" b="1" cap="none" spc="0" dirty="0">
                  <a:ln w="0"/>
                  <a:solidFill>
                    <a:schemeClr val="tx1"/>
                  </a:solidFill>
                  <a:effectLst>
                    <a:outerShdw blurRad="38100" dist="19050" dir="2700000" algn="tl" rotWithShape="0">
                      <a:schemeClr val="dk1">
                        <a:alpha val="40000"/>
                      </a:schemeClr>
                    </a:outerShdw>
                  </a:effectLst>
                  <a:latin typeface="+mj-lt"/>
                  <a:cs typeface="Andalus" panose="02020603050405020304" pitchFamily="18" charset="-78"/>
                </a:rPr>
                <a:t> </a:t>
              </a:r>
              <a:r>
                <a:rPr lang="en-US" sz="5400" b="1" dirty="0">
                  <a:ln w="0"/>
                  <a:effectLst>
                    <a:outerShdw blurRad="38100" dist="19050" dir="2700000" algn="tl" rotWithShape="0">
                      <a:schemeClr val="dk1">
                        <a:alpha val="40000"/>
                      </a:schemeClr>
                    </a:outerShdw>
                  </a:effectLst>
                  <a:latin typeface="+mj-lt"/>
                  <a:cs typeface="Andalus" panose="02020603050405020304" pitchFamily="18" charset="-78"/>
                </a:rPr>
                <a:t>1</a:t>
              </a:r>
              <a:endParaRPr lang="en-US" sz="5400" b="1" cap="none" spc="0" dirty="0">
                <a:ln w="0"/>
                <a:solidFill>
                  <a:schemeClr val="tx1"/>
                </a:solidFill>
                <a:effectLst>
                  <a:outerShdw blurRad="38100" dist="19050" dir="2700000" algn="tl" rotWithShape="0">
                    <a:schemeClr val="dk1">
                      <a:alpha val="40000"/>
                    </a:schemeClr>
                  </a:outerShdw>
                </a:effectLst>
                <a:latin typeface="+mj-lt"/>
                <a:cs typeface="Andalus" panose="02020603050405020304" pitchFamily="18" charset="-78"/>
              </a:endParaRPr>
            </a:p>
          </p:txBody>
        </p:sp>
      </p:gr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6695" y="4947091"/>
            <a:ext cx="609600" cy="609600"/>
          </a:xfrm>
          <a:prstGeom prst="rect">
            <a:avLst/>
          </a:prstGeom>
        </p:spPr>
      </p:pic>
      <p:sp>
        <p:nvSpPr>
          <p:cNvPr id="25" name="Rectangle 24"/>
          <p:cNvSpPr/>
          <p:nvPr/>
        </p:nvSpPr>
        <p:spPr>
          <a:xfrm>
            <a:off x="1073710" y="1078818"/>
            <a:ext cx="10046249" cy="769441"/>
          </a:xfrm>
          <a:prstGeom prst="rect">
            <a:avLst/>
          </a:prstGeom>
          <a:noFill/>
        </p:spPr>
        <p:txBody>
          <a:bodyPr wrap="square" lIns="91440" tIns="45720" rIns="91440" bIns="45720">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Đồng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lúc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nào</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27" name="Group 26"/>
          <p:cNvGrpSpPr/>
          <p:nvPr/>
        </p:nvGrpSpPr>
        <p:grpSpPr>
          <a:xfrm>
            <a:off x="4465759" y="5585148"/>
            <a:ext cx="2996378" cy="1129245"/>
            <a:chOff x="2048248" y="3894666"/>
            <a:chExt cx="4266508" cy="1564026"/>
          </a:xfrm>
        </p:grpSpPr>
        <p:sp>
          <p:nvSpPr>
            <p:cNvPr id="26" name="Rounded Rectangle 25"/>
            <p:cNvSpPr/>
            <p:nvPr/>
          </p:nvSpPr>
          <p:spPr>
            <a:xfrm>
              <a:off x="3061899" y="3894666"/>
              <a:ext cx="3252857"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omic Sans MS" panose="030F0702030302020204" pitchFamily="66" charset="0"/>
                </a:rPr>
                <a:t>C</a:t>
              </a:r>
            </a:p>
          </p:txBody>
        </p:sp>
        <p:pic>
          <p:nvPicPr>
            <p:cNvPr id="1030" name="Picture 6" descr="Kết quả hình ảnh cho cute bell carto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8248" y="3953932"/>
              <a:ext cx="1430780" cy="150476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791589" y="4947091"/>
            <a:ext cx="609600" cy="609600"/>
          </a:xfrm>
          <a:prstGeom prst="rect">
            <a:avLst/>
          </a:prstGeom>
        </p:spPr>
      </p:pic>
      <p:sp>
        <p:nvSpPr>
          <p:cNvPr id="2" name="AutoShape 2" descr="Kết quả hình ảnh cho important perso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389980962"/>
              </p:ext>
            </p:extLst>
          </p:nvPr>
        </p:nvGraphicFramePr>
        <p:xfrm>
          <a:off x="1108849" y="2049775"/>
          <a:ext cx="6499366" cy="3171825"/>
        </p:xfrm>
        <a:graphic>
          <a:graphicData uri="http://schemas.openxmlformats.org/drawingml/2006/table">
            <a:tbl>
              <a:tblPr firstRow="1" bandRow="1">
                <a:tableStyleId>{2D5ABB26-0587-4C30-8999-92F81FD0307C}</a:tableStyleId>
              </a:tblPr>
              <a:tblGrid>
                <a:gridCol w="879282">
                  <a:extLst>
                    <a:ext uri="{9D8B030D-6E8A-4147-A177-3AD203B41FA5}">
                      <a16:colId xmlns:a16="http://schemas.microsoft.com/office/drawing/2014/main" val="20000"/>
                    </a:ext>
                  </a:extLst>
                </a:gridCol>
                <a:gridCol w="5620084">
                  <a:extLst>
                    <a:ext uri="{9D8B030D-6E8A-4147-A177-3AD203B41FA5}">
                      <a16:colId xmlns:a16="http://schemas.microsoft.com/office/drawing/2014/main" val="20001"/>
                    </a:ext>
                  </a:extLst>
                </a:gridCol>
              </a:tblGrid>
              <a:tr h="819970">
                <a:tc>
                  <a:txBody>
                    <a:bodyPr/>
                    <a:lstStyle/>
                    <a:p>
                      <a:pPr>
                        <a:lnSpc>
                          <a:spcPct val="150000"/>
                        </a:lnSpc>
                      </a:pPr>
                      <a:r>
                        <a:rPr lang="en-US" sz="4800" b="0" dirty="0">
                          <a:latin typeface="Times New Roman" panose="02020603050405020304" pitchFamily="18" charset="0"/>
                          <a:cs typeface="Times New Roman" panose="02020603050405020304" pitchFamily="18" charset="0"/>
                        </a:rPr>
                        <a:t>A.</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800" b="0" baseline="0" dirty="0">
                          <a:latin typeface="Times New Roman" panose="02020603050405020304" pitchFamily="18" charset="0"/>
                          <a:cs typeface="Times New Roman" panose="02020603050405020304" pitchFamily="18" charset="0"/>
                        </a:rPr>
                        <a:t>Ban </a:t>
                      </a:r>
                      <a:r>
                        <a:rPr lang="en-US" sz="4800" b="0" baseline="0" dirty="0" err="1">
                          <a:latin typeface="Times New Roman" panose="02020603050405020304" pitchFamily="18" charset="0"/>
                          <a:cs typeface="Times New Roman" panose="02020603050405020304" pitchFamily="18" charset="0"/>
                        </a:rPr>
                        <a:t>ngày</a:t>
                      </a:r>
                      <a:r>
                        <a:rPr lang="en-US" sz="4800" b="0" baseline="0" dirty="0">
                          <a:latin typeface="Times New Roman" panose="02020603050405020304" pitchFamily="18" charset="0"/>
                          <a:cs typeface="Times New Roman" panose="02020603050405020304" pitchFamily="18" charset="0"/>
                        </a:rPr>
                        <a:t>.</a:t>
                      </a:r>
                      <a:endParaRPr lang="en-US" sz="4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819970">
                <a:tc>
                  <a:txBody>
                    <a:bodyPr/>
                    <a:lstStyle/>
                    <a:p>
                      <a:pPr>
                        <a:lnSpc>
                          <a:spcPct val="150000"/>
                        </a:lnSpc>
                      </a:pPr>
                      <a:r>
                        <a:rPr lang="en-US" sz="4800" b="0" dirty="0">
                          <a:latin typeface="Times New Roman" panose="02020603050405020304" pitchFamily="18" charset="0"/>
                          <a:cs typeface="Times New Roman" panose="02020603050405020304" pitchFamily="18" charset="0"/>
                        </a:rPr>
                        <a:t>B.</a:t>
                      </a:r>
                    </a:p>
                  </a:txBody>
                  <a:tcPr/>
                </a:tc>
                <a:tc>
                  <a:txBody>
                    <a:bodyPr/>
                    <a:lstStyle/>
                    <a:p>
                      <a:pPr>
                        <a:lnSpc>
                          <a:spcPct val="150000"/>
                        </a:lnSpc>
                      </a:pPr>
                      <a:r>
                        <a:rPr lang="en-US" sz="4800" b="0" dirty="0" err="1">
                          <a:latin typeface="Times New Roman" panose="02020603050405020304" pitchFamily="18" charset="0"/>
                          <a:cs typeface="Times New Roman" panose="02020603050405020304" pitchFamily="18" charset="0"/>
                        </a:rPr>
                        <a:t>Buổi</a:t>
                      </a:r>
                      <a:r>
                        <a:rPr lang="en-US" sz="4800" b="0" dirty="0">
                          <a:latin typeface="Times New Roman" panose="02020603050405020304" pitchFamily="18" charset="0"/>
                          <a:cs typeface="Times New Roman" panose="02020603050405020304" pitchFamily="18" charset="0"/>
                        </a:rPr>
                        <a:t> </a:t>
                      </a:r>
                      <a:r>
                        <a:rPr lang="en-US" sz="4800" b="0" dirty="0" err="1">
                          <a:latin typeface="Times New Roman" panose="02020603050405020304" pitchFamily="18" charset="0"/>
                          <a:cs typeface="Times New Roman" panose="02020603050405020304" pitchFamily="18" charset="0"/>
                        </a:rPr>
                        <a:t>tối</a:t>
                      </a:r>
                      <a:r>
                        <a:rPr lang="en-US" sz="4800" b="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1"/>
                  </a:ext>
                </a:extLst>
              </a:tr>
              <a:tr h="819970">
                <a:tc>
                  <a:txBody>
                    <a:bodyPr/>
                    <a:lstStyle/>
                    <a:p>
                      <a:pPr>
                        <a:lnSpc>
                          <a:spcPct val="150000"/>
                        </a:lnSpc>
                      </a:pPr>
                      <a:r>
                        <a:rPr lang="en-US" sz="4800" b="0" dirty="0">
                          <a:latin typeface="Times New Roman" panose="02020603050405020304" pitchFamily="18" charset="0"/>
                          <a:cs typeface="Times New Roman" panose="02020603050405020304" pitchFamily="18" charset="0"/>
                        </a:rPr>
                        <a:t>C.</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800" b="0" baseline="0" dirty="0">
                          <a:latin typeface="Times New Roman" panose="02020603050405020304" pitchFamily="18" charset="0"/>
                          <a:cs typeface="Times New Roman" panose="02020603050405020304" pitchFamily="18" charset="0"/>
                        </a:rPr>
                        <a:t>10 </a:t>
                      </a:r>
                      <a:r>
                        <a:rPr lang="en-US" sz="4800" b="0" baseline="0" dirty="0" err="1">
                          <a:latin typeface="Times New Roman" panose="02020603050405020304" pitchFamily="18" charset="0"/>
                          <a:cs typeface="Times New Roman" panose="02020603050405020304" pitchFamily="18" charset="0"/>
                        </a:rPr>
                        <a:t>giờ</a:t>
                      </a:r>
                      <a:r>
                        <a:rPr lang="en-US" sz="4800" b="0" baseline="0" dirty="0">
                          <a:latin typeface="Times New Roman" panose="02020603050405020304" pitchFamily="18" charset="0"/>
                          <a:cs typeface="Times New Roman" panose="02020603050405020304" pitchFamily="18" charset="0"/>
                        </a:rPr>
                        <a:t> </a:t>
                      </a:r>
                      <a:r>
                        <a:rPr lang="en-US" sz="4800" b="0" baseline="0" dirty="0" err="1">
                          <a:latin typeface="Times New Roman" panose="02020603050405020304" pitchFamily="18" charset="0"/>
                          <a:cs typeface="Times New Roman" panose="02020603050405020304" pitchFamily="18" charset="0"/>
                        </a:rPr>
                        <a:t>đêm</a:t>
                      </a:r>
                      <a:r>
                        <a:rPr lang="en-US" sz="4800" b="0" baseline="0" dirty="0">
                          <a:latin typeface="Times New Roman" panose="02020603050405020304" pitchFamily="18" charset="0"/>
                          <a:cs typeface="Times New Roman" panose="02020603050405020304" pitchFamily="18" charset="0"/>
                        </a:rPr>
                        <a:t>.</a:t>
                      </a:r>
                      <a:endParaRPr lang="en-US" sz="4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8865190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5440" fill="hold"/>
                                        <p:tgtEl>
                                          <p:spTgt spid="2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8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28"/>
                </p:tgtEl>
              </p:cMediaNode>
            </p:audio>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rot="21421305">
            <a:off x="-86418" y="133978"/>
            <a:ext cx="2789370" cy="1730427"/>
            <a:chOff x="-84512" y="236666"/>
            <a:chExt cx="3474404" cy="173720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04919">
              <a:off x="-84512" y="236666"/>
              <a:ext cx="3474404" cy="1737202"/>
            </a:xfrm>
            <a:prstGeom prst="rect">
              <a:avLst/>
            </a:prstGeom>
          </p:spPr>
        </p:pic>
        <p:sp>
          <p:nvSpPr>
            <p:cNvPr id="4" name="Rectangle 3"/>
            <p:cNvSpPr/>
            <p:nvPr/>
          </p:nvSpPr>
          <p:spPr>
            <a:xfrm rot="20335141">
              <a:off x="580949" y="646756"/>
              <a:ext cx="2142839" cy="926945"/>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mj-lt"/>
                  <a:cs typeface="Andalus" panose="02020603050405020304" pitchFamily="18" charset="-78"/>
                </a:rPr>
                <a:t>Câu</a:t>
              </a:r>
              <a:r>
                <a:rPr lang="en-US" sz="5400" b="1" cap="none" spc="0" dirty="0">
                  <a:ln w="0"/>
                  <a:solidFill>
                    <a:schemeClr val="tx1"/>
                  </a:solidFill>
                  <a:effectLst>
                    <a:outerShdw blurRad="38100" dist="19050" dir="2700000" algn="tl" rotWithShape="0">
                      <a:schemeClr val="dk1">
                        <a:alpha val="40000"/>
                      </a:schemeClr>
                    </a:outerShdw>
                  </a:effectLst>
                  <a:latin typeface="+mj-lt"/>
                  <a:cs typeface="Andalus" panose="02020603050405020304" pitchFamily="18" charset="-78"/>
                </a:rPr>
                <a:t> 2</a:t>
              </a:r>
            </a:p>
          </p:txBody>
        </p:sp>
      </p:gr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6695" y="4947091"/>
            <a:ext cx="609600" cy="609600"/>
          </a:xfrm>
          <a:prstGeom prst="rect">
            <a:avLst/>
          </a:prstGeom>
        </p:spPr>
      </p:pic>
      <p:sp>
        <p:nvSpPr>
          <p:cNvPr id="25" name="Rectangle 24"/>
          <p:cNvSpPr/>
          <p:nvPr/>
        </p:nvSpPr>
        <p:spPr>
          <a:xfrm>
            <a:off x="1073710" y="1078818"/>
            <a:ext cx="10046249" cy="769441"/>
          </a:xfrm>
          <a:prstGeom prst="rect">
            <a:avLst/>
          </a:prstGeom>
          <a:noFill/>
        </p:spPr>
        <p:txBody>
          <a:bodyPr wrap="square" lIns="91440" tIns="45720" rIns="91440" bIns="45720">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Bác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anh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thứ</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gì</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27" name="Group 26"/>
          <p:cNvGrpSpPr/>
          <p:nvPr/>
        </p:nvGrpSpPr>
        <p:grpSpPr>
          <a:xfrm>
            <a:off x="4465759" y="5585148"/>
            <a:ext cx="2996378" cy="1129245"/>
            <a:chOff x="2048248" y="3894666"/>
            <a:chExt cx="4266508" cy="1564026"/>
          </a:xfrm>
        </p:grpSpPr>
        <p:sp>
          <p:nvSpPr>
            <p:cNvPr id="26" name="Rounded Rectangle 25"/>
            <p:cNvSpPr/>
            <p:nvPr/>
          </p:nvSpPr>
          <p:spPr>
            <a:xfrm>
              <a:off x="3061899" y="3894666"/>
              <a:ext cx="3252857"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omic Sans MS" panose="030F0702030302020204" pitchFamily="66" charset="0"/>
                </a:rPr>
                <a:t>C</a:t>
              </a:r>
            </a:p>
          </p:txBody>
        </p:sp>
        <p:pic>
          <p:nvPicPr>
            <p:cNvPr id="1030" name="Picture 6" descr="Kết quả hình ảnh cho cute bell carto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8248" y="3953932"/>
              <a:ext cx="1430780" cy="150476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791589" y="4947091"/>
            <a:ext cx="609600" cy="609600"/>
          </a:xfrm>
          <a:prstGeom prst="rect">
            <a:avLst/>
          </a:prstGeom>
        </p:spPr>
      </p:pic>
      <p:sp>
        <p:nvSpPr>
          <p:cNvPr id="2" name="AutoShape 2" descr="Kết quả hình ảnh cho important perso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73306262"/>
              </p:ext>
            </p:extLst>
          </p:nvPr>
        </p:nvGraphicFramePr>
        <p:xfrm>
          <a:off x="1108848" y="2049775"/>
          <a:ext cx="8380591" cy="3171825"/>
        </p:xfrm>
        <a:graphic>
          <a:graphicData uri="http://schemas.openxmlformats.org/drawingml/2006/table">
            <a:tbl>
              <a:tblPr firstRow="1" bandRow="1">
                <a:tableStyleId>{2D5ABB26-0587-4C30-8999-92F81FD0307C}</a:tableStyleId>
              </a:tblPr>
              <a:tblGrid>
                <a:gridCol w="1133788">
                  <a:extLst>
                    <a:ext uri="{9D8B030D-6E8A-4147-A177-3AD203B41FA5}">
                      <a16:colId xmlns:a16="http://schemas.microsoft.com/office/drawing/2014/main" val="20000"/>
                    </a:ext>
                  </a:extLst>
                </a:gridCol>
                <a:gridCol w="7246803">
                  <a:extLst>
                    <a:ext uri="{9D8B030D-6E8A-4147-A177-3AD203B41FA5}">
                      <a16:colId xmlns:a16="http://schemas.microsoft.com/office/drawing/2014/main" val="20001"/>
                    </a:ext>
                  </a:extLst>
                </a:gridCol>
              </a:tblGrid>
              <a:tr h="819970">
                <a:tc>
                  <a:txBody>
                    <a:bodyPr/>
                    <a:lstStyle/>
                    <a:p>
                      <a:pPr>
                        <a:lnSpc>
                          <a:spcPct val="150000"/>
                        </a:lnSpc>
                      </a:pPr>
                      <a:r>
                        <a:rPr lang="en-US" sz="4800" b="0" dirty="0">
                          <a:latin typeface="Times New Roman" panose="02020603050405020304" pitchFamily="18" charset="0"/>
                          <a:cs typeface="Times New Roman" panose="02020603050405020304" pitchFamily="18" charset="0"/>
                        </a:rPr>
                        <a:t>A.</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800" b="0" baseline="0" dirty="0" err="1">
                          <a:latin typeface="Times New Roman" panose="02020603050405020304" pitchFamily="18" charset="0"/>
                          <a:cs typeface="Times New Roman" panose="02020603050405020304" pitchFamily="18" charset="0"/>
                        </a:rPr>
                        <a:t>Một</a:t>
                      </a:r>
                      <a:r>
                        <a:rPr lang="en-US" sz="4800" b="0" baseline="0" dirty="0">
                          <a:latin typeface="Times New Roman" panose="02020603050405020304" pitchFamily="18" charset="0"/>
                          <a:cs typeface="Times New Roman" panose="02020603050405020304" pitchFamily="18" charset="0"/>
                        </a:rPr>
                        <a:t> </a:t>
                      </a:r>
                      <a:r>
                        <a:rPr lang="en-US" sz="4800" b="0" baseline="0" dirty="0" err="1">
                          <a:latin typeface="Times New Roman" panose="02020603050405020304" pitchFamily="18" charset="0"/>
                          <a:cs typeface="Times New Roman" panose="02020603050405020304" pitchFamily="18" charset="0"/>
                        </a:rPr>
                        <a:t>bát</a:t>
                      </a:r>
                      <a:r>
                        <a:rPr lang="en-US" sz="4800" b="0" baseline="0" dirty="0">
                          <a:latin typeface="Times New Roman" panose="02020603050405020304" pitchFamily="18" charset="0"/>
                          <a:cs typeface="Times New Roman" panose="02020603050405020304" pitchFamily="18" charset="0"/>
                        </a:rPr>
                        <a:t> </a:t>
                      </a:r>
                      <a:r>
                        <a:rPr lang="en-US" sz="4800" b="0" baseline="0" dirty="0" err="1">
                          <a:latin typeface="Times New Roman" panose="02020603050405020304" pitchFamily="18" charset="0"/>
                          <a:cs typeface="Times New Roman" panose="02020603050405020304" pitchFamily="18" charset="0"/>
                        </a:rPr>
                        <a:t>chè</a:t>
                      </a:r>
                      <a:r>
                        <a:rPr lang="en-US" sz="4800" b="0" baseline="0" dirty="0">
                          <a:latin typeface="Times New Roman" panose="02020603050405020304" pitchFamily="18" charset="0"/>
                          <a:cs typeface="Times New Roman" panose="02020603050405020304" pitchFamily="18" charset="0"/>
                        </a:rPr>
                        <a:t> </a:t>
                      </a:r>
                      <a:r>
                        <a:rPr lang="en-US" sz="4800" b="0" baseline="0" dirty="0" err="1">
                          <a:latin typeface="Times New Roman" panose="02020603050405020304" pitchFamily="18" charset="0"/>
                          <a:cs typeface="Times New Roman" panose="02020603050405020304" pitchFamily="18" charset="0"/>
                        </a:rPr>
                        <a:t>sen.</a:t>
                      </a:r>
                      <a:endParaRPr lang="en-US" sz="4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819970">
                <a:tc>
                  <a:txBody>
                    <a:bodyPr/>
                    <a:lstStyle/>
                    <a:p>
                      <a:pPr>
                        <a:lnSpc>
                          <a:spcPct val="150000"/>
                        </a:lnSpc>
                      </a:pPr>
                      <a:r>
                        <a:rPr lang="en-US" sz="4800" b="0" dirty="0">
                          <a:latin typeface="Times New Roman" panose="02020603050405020304" pitchFamily="18" charset="0"/>
                          <a:cs typeface="Times New Roman" panose="02020603050405020304" pitchFamily="18" charset="0"/>
                        </a:rPr>
                        <a:t>B.</a:t>
                      </a:r>
                    </a:p>
                  </a:txBody>
                  <a:tcPr/>
                </a:tc>
                <a:tc>
                  <a:txBody>
                    <a:bodyPr/>
                    <a:lstStyle/>
                    <a:p>
                      <a:pPr>
                        <a:lnSpc>
                          <a:spcPct val="150000"/>
                        </a:lnSpc>
                      </a:pPr>
                      <a:r>
                        <a:rPr lang="en-US" sz="4800" b="0" dirty="0" err="1">
                          <a:latin typeface="Times New Roman" panose="02020603050405020304" pitchFamily="18" charset="0"/>
                          <a:cs typeface="Times New Roman" panose="02020603050405020304" pitchFamily="18" charset="0"/>
                        </a:rPr>
                        <a:t>Nửa</a:t>
                      </a:r>
                      <a:r>
                        <a:rPr lang="en-US" sz="4800" b="0" dirty="0">
                          <a:latin typeface="Times New Roman" panose="02020603050405020304" pitchFamily="18" charset="0"/>
                          <a:cs typeface="Times New Roman" panose="02020603050405020304" pitchFamily="18" charset="0"/>
                        </a:rPr>
                        <a:t> </a:t>
                      </a:r>
                      <a:r>
                        <a:rPr lang="en-US" sz="4800" b="0" dirty="0" err="1">
                          <a:latin typeface="Times New Roman" panose="02020603050405020304" pitchFamily="18" charset="0"/>
                          <a:cs typeface="Times New Roman" panose="02020603050405020304" pitchFamily="18" charset="0"/>
                        </a:rPr>
                        <a:t>bát</a:t>
                      </a:r>
                      <a:r>
                        <a:rPr lang="en-US" sz="4800" b="0" dirty="0">
                          <a:latin typeface="Times New Roman" panose="02020603050405020304" pitchFamily="18" charset="0"/>
                          <a:cs typeface="Times New Roman" panose="02020603050405020304" pitchFamily="18" charset="0"/>
                        </a:rPr>
                        <a:t> </a:t>
                      </a:r>
                      <a:r>
                        <a:rPr lang="en-US" sz="4800" b="0" dirty="0" err="1">
                          <a:latin typeface="Times New Roman" panose="02020603050405020304" pitchFamily="18" charset="0"/>
                          <a:cs typeface="Times New Roman" panose="02020603050405020304" pitchFamily="18" charset="0"/>
                        </a:rPr>
                        <a:t>chè</a:t>
                      </a:r>
                      <a:r>
                        <a:rPr lang="en-US" sz="4800" b="0" dirty="0">
                          <a:latin typeface="Times New Roman" panose="02020603050405020304" pitchFamily="18" charset="0"/>
                          <a:cs typeface="Times New Roman" panose="02020603050405020304" pitchFamily="18" charset="0"/>
                        </a:rPr>
                        <a:t> </a:t>
                      </a:r>
                      <a:r>
                        <a:rPr lang="en-US" sz="4800" b="0" dirty="0" err="1">
                          <a:latin typeface="Times New Roman" panose="02020603050405020304" pitchFamily="18" charset="0"/>
                          <a:cs typeface="Times New Roman" panose="02020603050405020304" pitchFamily="18" charset="0"/>
                        </a:rPr>
                        <a:t>đậu</a:t>
                      </a:r>
                      <a:r>
                        <a:rPr lang="en-US" sz="4800" b="0" dirty="0">
                          <a:latin typeface="Times New Roman" panose="02020603050405020304" pitchFamily="18" charset="0"/>
                          <a:cs typeface="Times New Roman" panose="02020603050405020304" pitchFamily="18" charset="0"/>
                        </a:rPr>
                        <a:t> </a:t>
                      </a:r>
                      <a:r>
                        <a:rPr lang="en-US" sz="4800" b="0" dirty="0" err="1">
                          <a:latin typeface="Times New Roman" panose="02020603050405020304" pitchFamily="18" charset="0"/>
                          <a:cs typeface="Times New Roman" panose="02020603050405020304" pitchFamily="18" charset="0"/>
                        </a:rPr>
                        <a:t>xanh</a:t>
                      </a:r>
                      <a:r>
                        <a:rPr lang="en-US" sz="4800" b="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1"/>
                  </a:ext>
                </a:extLst>
              </a:tr>
              <a:tr h="819970">
                <a:tc>
                  <a:txBody>
                    <a:bodyPr/>
                    <a:lstStyle/>
                    <a:p>
                      <a:pPr>
                        <a:lnSpc>
                          <a:spcPct val="150000"/>
                        </a:lnSpc>
                      </a:pPr>
                      <a:r>
                        <a:rPr lang="en-US" sz="4800" b="0" dirty="0">
                          <a:latin typeface="Times New Roman" panose="02020603050405020304" pitchFamily="18" charset="0"/>
                          <a:cs typeface="Times New Roman" panose="02020603050405020304" pitchFamily="18" charset="0"/>
                        </a:rPr>
                        <a:t>C.</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800" b="0" baseline="0" dirty="0" err="1">
                          <a:latin typeface="Times New Roman" panose="02020603050405020304" pitchFamily="18" charset="0"/>
                          <a:cs typeface="Times New Roman" panose="02020603050405020304" pitchFamily="18" charset="0"/>
                        </a:rPr>
                        <a:t>Nửa</a:t>
                      </a:r>
                      <a:r>
                        <a:rPr lang="en-US" sz="4800" b="0" baseline="0" dirty="0">
                          <a:latin typeface="Times New Roman" panose="02020603050405020304" pitchFamily="18" charset="0"/>
                          <a:cs typeface="Times New Roman" panose="02020603050405020304" pitchFamily="18" charset="0"/>
                        </a:rPr>
                        <a:t> </a:t>
                      </a:r>
                      <a:r>
                        <a:rPr lang="en-US" sz="4800" b="0" baseline="0" dirty="0" err="1">
                          <a:latin typeface="Times New Roman" panose="02020603050405020304" pitchFamily="18" charset="0"/>
                          <a:cs typeface="Times New Roman" panose="02020603050405020304" pitchFamily="18" charset="0"/>
                        </a:rPr>
                        <a:t>bát</a:t>
                      </a:r>
                      <a:r>
                        <a:rPr lang="en-US" sz="4800" b="0" baseline="0" dirty="0">
                          <a:latin typeface="Times New Roman" panose="02020603050405020304" pitchFamily="18" charset="0"/>
                          <a:cs typeface="Times New Roman" panose="02020603050405020304" pitchFamily="18" charset="0"/>
                        </a:rPr>
                        <a:t> </a:t>
                      </a:r>
                      <a:r>
                        <a:rPr lang="en-US" sz="4800" b="0" baseline="0" dirty="0" err="1">
                          <a:latin typeface="Times New Roman" panose="02020603050405020304" pitchFamily="18" charset="0"/>
                          <a:cs typeface="Times New Roman" panose="02020603050405020304" pitchFamily="18" charset="0"/>
                        </a:rPr>
                        <a:t>chè</a:t>
                      </a:r>
                      <a:r>
                        <a:rPr lang="en-US" sz="4800" b="0" baseline="0" dirty="0">
                          <a:latin typeface="Times New Roman" panose="02020603050405020304" pitchFamily="18" charset="0"/>
                          <a:cs typeface="Times New Roman" panose="02020603050405020304" pitchFamily="18" charset="0"/>
                        </a:rPr>
                        <a:t> </a:t>
                      </a:r>
                      <a:r>
                        <a:rPr lang="en-US" sz="4800" b="0" baseline="0" dirty="0" err="1">
                          <a:latin typeface="Times New Roman" panose="02020603050405020304" pitchFamily="18" charset="0"/>
                          <a:cs typeface="Times New Roman" panose="02020603050405020304" pitchFamily="18" charset="0"/>
                        </a:rPr>
                        <a:t>đậu</a:t>
                      </a:r>
                      <a:r>
                        <a:rPr lang="en-US" sz="4800" b="0" baseline="0" dirty="0">
                          <a:latin typeface="Times New Roman" panose="02020603050405020304" pitchFamily="18" charset="0"/>
                          <a:cs typeface="Times New Roman" panose="02020603050405020304" pitchFamily="18" charset="0"/>
                        </a:rPr>
                        <a:t> </a:t>
                      </a:r>
                      <a:r>
                        <a:rPr lang="en-US" sz="4800" b="0" baseline="0" dirty="0" err="1">
                          <a:latin typeface="Times New Roman" panose="02020603050405020304" pitchFamily="18" charset="0"/>
                          <a:cs typeface="Times New Roman" panose="02020603050405020304" pitchFamily="18" charset="0"/>
                        </a:rPr>
                        <a:t>đen</a:t>
                      </a:r>
                      <a:r>
                        <a:rPr lang="en-US" sz="4800" b="0" baseline="0" dirty="0">
                          <a:latin typeface="Times New Roman" panose="02020603050405020304" pitchFamily="18" charset="0"/>
                          <a:cs typeface="Times New Roman" panose="02020603050405020304" pitchFamily="18" charset="0"/>
                        </a:rPr>
                        <a:t>.</a:t>
                      </a:r>
                      <a:endParaRPr lang="en-US" sz="4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6731408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5440" fill="hold"/>
                                        <p:tgtEl>
                                          <p:spTgt spid="2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8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28"/>
                </p:tgtEl>
              </p:cMediaNode>
            </p:audio>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rot="21421305">
            <a:off x="-86418" y="133978"/>
            <a:ext cx="2789370" cy="1730427"/>
            <a:chOff x="-84512" y="236666"/>
            <a:chExt cx="3474404" cy="173720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04919">
              <a:off x="-84512" y="236666"/>
              <a:ext cx="3474404" cy="1737202"/>
            </a:xfrm>
            <a:prstGeom prst="rect">
              <a:avLst/>
            </a:prstGeom>
          </p:spPr>
        </p:pic>
        <p:sp>
          <p:nvSpPr>
            <p:cNvPr id="4" name="Rectangle 3"/>
            <p:cNvSpPr/>
            <p:nvPr/>
          </p:nvSpPr>
          <p:spPr>
            <a:xfrm rot="20335141">
              <a:off x="580949" y="646756"/>
              <a:ext cx="2142839" cy="926945"/>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mj-lt"/>
                  <a:cs typeface="Andalus" panose="02020603050405020304" pitchFamily="18" charset="-78"/>
                </a:rPr>
                <a:t>Câu</a:t>
              </a:r>
              <a:r>
                <a:rPr lang="en-US" sz="5400" b="1" cap="none" spc="0" dirty="0">
                  <a:ln w="0"/>
                  <a:solidFill>
                    <a:schemeClr val="tx1"/>
                  </a:solidFill>
                  <a:effectLst>
                    <a:outerShdw blurRad="38100" dist="19050" dir="2700000" algn="tl" rotWithShape="0">
                      <a:schemeClr val="dk1">
                        <a:alpha val="40000"/>
                      </a:schemeClr>
                    </a:outerShdw>
                  </a:effectLst>
                  <a:latin typeface="+mj-lt"/>
                  <a:cs typeface="Andalus" panose="02020603050405020304" pitchFamily="18" charset="-78"/>
                </a:rPr>
                <a:t> </a:t>
              </a:r>
              <a:r>
                <a:rPr lang="en-US" sz="5400" b="1" dirty="0">
                  <a:ln w="0"/>
                  <a:effectLst>
                    <a:outerShdw blurRad="38100" dist="19050" dir="2700000" algn="tl" rotWithShape="0">
                      <a:schemeClr val="dk1">
                        <a:alpha val="40000"/>
                      </a:schemeClr>
                    </a:outerShdw>
                  </a:effectLst>
                  <a:latin typeface="+mj-lt"/>
                  <a:cs typeface="Andalus" panose="02020603050405020304" pitchFamily="18" charset="-78"/>
                </a:rPr>
                <a:t>3</a:t>
              </a:r>
              <a:endParaRPr lang="en-US" sz="5400" b="1" cap="none" spc="0" dirty="0">
                <a:ln w="0"/>
                <a:solidFill>
                  <a:schemeClr val="tx1"/>
                </a:solidFill>
                <a:effectLst>
                  <a:outerShdw blurRad="38100" dist="19050" dir="2700000" algn="tl" rotWithShape="0">
                    <a:schemeClr val="dk1">
                      <a:alpha val="40000"/>
                    </a:schemeClr>
                  </a:outerShdw>
                </a:effectLst>
                <a:latin typeface="+mj-lt"/>
                <a:cs typeface="Andalus" panose="02020603050405020304" pitchFamily="18" charset="-78"/>
              </a:endParaRPr>
            </a:p>
          </p:txBody>
        </p:sp>
      </p:gr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6695" y="4947091"/>
            <a:ext cx="609600" cy="609600"/>
          </a:xfrm>
          <a:prstGeom prst="rect">
            <a:avLst/>
          </a:prstGeom>
        </p:spPr>
      </p:pic>
      <p:sp>
        <p:nvSpPr>
          <p:cNvPr id="25" name="Rectangle 24"/>
          <p:cNvSpPr/>
          <p:nvPr/>
        </p:nvSpPr>
        <p:spPr>
          <a:xfrm>
            <a:off x="1812670" y="1086062"/>
            <a:ext cx="8174265" cy="1200329"/>
          </a:xfrm>
          <a:prstGeom prst="rect">
            <a:avLst/>
          </a:prstGeom>
          <a:noFill/>
        </p:spPr>
        <p:txBody>
          <a:bodyPr wrap="square" lIns="91440" tIns="45720" rIns="91440" bIns="4572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Vì</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ăn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chè</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sẻ</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đôi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đồng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liên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cảm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sung </a:t>
            </a:r>
            <a:r>
              <a:rPr lang="en-US" sz="3600" dirty="0" err="1">
                <a:solidFill>
                  <a:srgbClr val="FF0000"/>
                </a:solidFill>
                <a:latin typeface="Times New Roman" panose="02020603050405020304" pitchFamily="18" charset="0"/>
                <a:cs typeface="Times New Roman" panose="02020603050405020304" pitchFamily="18" charset="0"/>
              </a:rPr>
              <a:t>sướng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grpSp>
        <p:nvGrpSpPr>
          <p:cNvPr id="27" name="Group 26"/>
          <p:cNvGrpSpPr/>
          <p:nvPr/>
        </p:nvGrpSpPr>
        <p:grpSpPr>
          <a:xfrm>
            <a:off x="4465759" y="5585148"/>
            <a:ext cx="2996378" cy="1129245"/>
            <a:chOff x="2048248" y="3894666"/>
            <a:chExt cx="4266508" cy="1564026"/>
          </a:xfrm>
        </p:grpSpPr>
        <p:sp>
          <p:nvSpPr>
            <p:cNvPr id="26" name="Rounded Rectangle 25"/>
            <p:cNvSpPr/>
            <p:nvPr/>
          </p:nvSpPr>
          <p:spPr>
            <a:xfrm>
              <a:off x="3061899" y="3894666"/>
              <a:ext cx="3252857"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omic Sans MS" panose="030F0702030302020204" pitchFamily="66" charset="0"/>
                </a:rPr>
                <a:t>B</a:t>
              </a:r>
            </a:p>
          </p:txBody>
        </p:sp>
        <p:pic>
          <p:nvPicPr>
            <p:cNvPr id="1030" name="Picture 6" descr="Kết quả hình ảnh cho cute bell carto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8248" y="3953932"/>
              <a:ext cx="1430780" cy="150476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791589" y="4947091"/>
            <a:ext cx="609600" cy="609600"/>
          </a:xfrm>
          <a:prstGeom prst="rect">
            <a:avLst/>
          </a:prstGeom>
        </p:spPr>
      </p:pic>
      <p:sp>
        <p:nvSpPr>
          <p:cNvPr id="2" name="AutoShape 2" descr="Kết quả hình ảnh cho important perso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3930504867"/>
              </p:ext>
            </p:extLst>
          </p:nvPr>
        </p:nvGraphicFramePr>
        <p:xfrm>
          <a:off x="1812670" y="2586871"/>
          <a:ext cx="9701392" cy="2459910"/>
        </p:xfrm>
        <a:graphic>
          <a:graphicData uri="http://schemas.openxmlformats.org/drawingml/2006/table">
            <a:tbl>
              <a:tblPr firstRow="1" bandRow="1">
                <a:tableStyleId>{2D5ABB26-0587-4C30-8999-92F81FD0307C}</a:tableStyleId>
              </a:tblPr>
              <a:tblGrid>
                <a:gridCol w="1312476">
                  <a:extLst>
                    <a:ext uri="{9D8B030D-6E8A-4147-A177-3AD203B41FA5}">
                      <a16:colId xmlns:a16="http://schemas.microsoft.com/office/drawing/2014/main" val="20000"/>
                    </a:ext>
                  </a:extLst>
                </a:gridCol>
                <a:gridCol w="8388916">
                  <a:extLst>
                    <a:ext uri="{9D8B030D-6E8A-4147-A177-3AD203B41FA5}">
                      <a16:colId xmlns:a16="http://schemas.microsoft.com/office/drawing/2014/main" val="20001"/>
                    </a:ext>
                  </a:extLst>
                </a:gridCol>
              </a:tblGrid>
              <a:tr h="819970">
                <a:tc>
                  <a:txBody>
                    <a:bodyPr/>
                    <a:lstStyle/>
                    <a:p>
                      <a:pPr>
                        <a:lnSpc>
                          <a:spcPct val="150000"/>
                        </a:lnSpc>
                      </a:pPr>
                      <a:r>
                        <a:rPr lang="en-US" sz="3600" b="0" dirty="0">
                          <a:latin typeface="Times New Roman" panose="02020603050405020304" pitchFamily="18" charset="0"/>
                          <a:cs typeface="Times New Roman" panose="02020603050405020304" pitchFamily="18" charset="0"/>
                        </a:rPr>
                        <a:t>A.</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0" baseline="0" dirty="0" err="1">
                          <a:latin typeface="Times New Roman" panose="02020603050405020304" pitchFamily="18" charset="0"/>
                          <a:cs typeface="Times New Roman" panose="02020603050405020304" pitchFamily="18" charset="0"/>
                        </a:rPr>
                        <a:t>Vì</a:t>
                      </a:r>
                      <a:r>
                        <a:rPr lang="en-US" sz="3600" b="0" baseline="0" dirty="0">
                          <a:latin typeface="Times New Roman" panose="02020603050405020304" pitchFamily="18" charset="0"/>
                          <a:cs typeface="Times New Roman" panose="02020603050405020304" pitchFamily="18" charset="0"/>
                        </a:rPr>
                        <a:t> </a:t>
                      </a:r>
                      <a:r>
                        <a:rPr lang="en-US" sz="3600" b="0" baseline="0" dirty="0" err="1">
                          <a:latin typeface="Times New Roman" panose="02020603050405020304" pitchFamily="18" charset="0"/>
                          <a:cs typeface="Times New Roman" panose="02020603050405020304" pitchFamily="18" charset="0"/>
                        </a:rPr>
                        <a:t>anh</a:t>
                      </a:r>
                      <a:r>
                        <a:rPr lang="en-US" sz="3600" b="0" baseline="0" dirty="0">
                          <a:latin typeface="Times New Roman" panose="02020603050405020304" pitchFamily="18" charset="0"/>
                          <a:cs typeface="Times New Roman" panose="02020603050405020304" pitchFamily="18" charset="0"/>
                        </a:rPr>
                        <a:t> </a:t>
                      </a:r>
                      <a:r>
                        <a:rPr lang="en-US" sz="3600" b="0" baseline="0" dirty="0" err="1">
                          <a:latin typeface="Times New Roman" panose="02020603050405020304" pitchFamily="18" charset="0"/>
                          <a:cs typeface="Times New Roman" panose="02020603050405020304" pitchFamily="18" charset="0"/>
                        </a:rPr>
                        <a:t>thấy</a:t>
                      </a:r>
                      <a:r>
                        <a:rPr lang="en-US" sz="3600" b="0" baseline="0" dirty="0">
                          <a:latin typeface="Times New Roman" panose="02020603050405020304" pitchFamily="18" charset="0"/>
                          <a:cs typeface="Times New Roman" panose="02020603050405020304" pitchFamily="18" charset="0"/>
                        </a:rPr>
                        <a:t> </a:t>
                      </a:r>
                      <a:r>
                        <a:rPr lang="en-US" sz="3600" b="0" baseline="0" dirty="0" err="1">
                          <a:latin typeface="Times New Roman" panose="02020603050405020304" pitchFamily="18" charset="0"/>
                          <a:cs typeface="Times New Roman" panose="02020603050405020304" pitchFamily="18" charset="0"/>
                        </a:rPr>
                        <a:t>có</a:t>
                      </a:r>
                      <a:r>
                        <a:rPr lang="en-US" sz="3600" b="0" baseline="0" dirty="0">
                          <a:latin typeface="Times New Roman" panose="02020603050405020304" pitchFamily="18" charset="0"/>
                          <a:cs typeface="Times New Roman" panose="02020603050405020304" pitchFamily="18" charset="0"/>
                        </a:rPr>
                        <a:t> </a:t>
                      </a:r>
                      <a:r>
                        <a:rPr lang="en-US" sz="3600" b="0" baseline="0" dirty="0" err="1">
                          <a:latin typeface="Times New Roman" panose="02020603050405020304" pitchFamily="18" charset="0"/>
                          <a:cs typeface="Times New Roman" panose="02020603050405020304" pitchFamily="18" charset="0"/>
                        </a:rPr>
                        <a:t>lỗi</a:t>
                      </a:r>
                      <a:r>
                        <a:rPr lang="en-US" sz="3600" b="0" baseline="0" dirty="0">
                          <a:latin typeface="Times New Roman" panose="02020603050405020304" pitchFamily="18" charset="0"/>
                          <a:cs typeface="Times New Roman" panose="02020603050405020304" pitchFamily="18" charset="0"/>
                        </a:rPr>
                        <a:t>.</a:t>
                      </a:r>
                      <a:endParaRPr lang="en-US" sz="3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819970">
                <a:tc>
                  <a:txBody>
                    <a:bodyPr/>
                    <a:lstStyle/>
                    <a:p>
                      <a:pPr>
                        <a:lnSpc>
                          <a:spcPct val="150000"/>
                        </a:lnSpc>
                      </a:pPr>
                      <a:r>
                        <a:rPr lang="en-US" sz="3600" b="0" dirty="0">
                          <a:latin typeface="Times New Roman" panose="02020603050405020304" pitchFamily="18" charset="0"/>
                          <a:cs typeface="Times New Roman" panose="02020603050405020304" pitchFamily="18" charset="0"/>
                        </a:rPr>
                        <a:t>B.</a:t>
                      </a:r>
                    </a:p>
                  </a:txBody>
                  <a:tcPr/>
                </a:tc>
                <a:tc>
                  <a:txBody>
                    <a:bodyPr/>
                    <a:lstStyle/>
                    <a:p>
                      <a:pPr>
                        <a:lnSpc>
                          <a:spcPct val="150000"/>
                        </a:lnSpc>
                      </a:pPr>
                      <a:r>
                        <a:rPr lang="en-US" sz="3600" b="0" dirty="0" err="1">
                          <a:latin typeface="Times New Roman" panose="02020603050405020304" pitchFamily="18" charset="0"/>
                          <a:cs typeface="Times New Roman" panose="02020603050405020304" pitchFamily="18" charset="0"/>
                        </a:rPr>
                        <a:t>Vì</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anh</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thương</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Bác</a:t>
                      </a:r>
                      <a:r>
                        <a:rPr lang="en-US" sz="3600" b="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1"/>
                  </a:ext>
                </a:extLst>
              </a:tr>
              <a:tr h="819970">
                <a:tc>
                  <a:txBody>
                    <a:bodyPr/>
                    <a:lstStyle/>
                    <a:p>
                      <a:pPr>
                        <a:lnSpc>
                          <a:spcPct val="150000"/>
                        </a:lnSpc>
                      </a:pPr>
                      <a:r>
                        <a:rPr lang="en-US" sz="3600" b="0" dirty="0">
                          <a:latin typeface="Times New Roman" panose="02020603050405020304" pitchFamily="18" charset="0"/>
                          <a:cs typeface="Times New Roman" panose="02020603050405020304" pitchFamily="18" charset="0"/>
                        </a:rPr>
                        <a:t>C.</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0" baseline="0" dirty="0" err="1">
                          <a:latin typeface="Times New Roman" panose="02020603050405020304" pitchFamily="18" charset="0"/>
                          <a:cs typeface="Times New Roman" panose="02020603050405020304" pitchFamily="18" charset="0"/>
                        </a:rPr>
                        <a:t>Vì</a:t>
                      </a:r>
                      <a:r>
                        <a:rPr lang="en-US" sz="3600" b="0" baseline="0" dirty="0">
                          <a:latin typeface="Times New Roman" panose="02020603050405020304" pitchFamily="18" charset="0"/>
                          <a:cs typeface="Times New Roman" panose="02020603050405020304" pitchFamily="18" charset="0"/>
                        </a:rPr>
                        <a:t> </a:t>
                      </a:r>
                      <a:r>
                        <a:rPr lang="en-US" sz="3600" b="0" baseline="0" dirty="0" err="1">
                          <a:latin typeface="Times New Roman" panose="02020603050405020304" pitchFamily="18" charset="0"/>
                          <a:cs typeface="Times New Roman" panose="02020603050405020304" pitchFamily="18" charset="0"/>
                        </a:rPr>
                        <a:t>bị</a:t>
                      </a:r>
                      <a:r>
                        <a:rPr lang="en-US" sz="3600" b="0" baseline="0" dirty="0">
                          <a:latin typeface="Times New Roman" panose="02020603050405020304" pitchFamily="18" charset="0"/>
                          <a:cs typeface="Times New Roman" panose="02020603050405020304" pitchFamily="18" charset="0"/>
                        </a:rPr>
                        <a:t> </a:t>
                      </a:r>
                      <a:r>
                        <a:rPr lang="en-US" sz="3600" b="0" baseline="0" dirty="0" err="1">
                          <a:latin typeface="Times New Roman" panose="02020603050405020304" pitchFamily="18" charset="0"/>
                          <a:cs typeface="Times New Roman" panose="02020603050405020304" pitchFamily="18" charset="0"/>
                        </a:rPr>
                        <a:t>anh</a:t>
                      </a:r>
                      <a:r>
                        <a:rPr lang="en-US" sz="3600" b="0" baseline="0" dirty="0">
                          <a:latin typeface="Times New Roman" panose="02020603050405020304" pitchFamily="18" charset="0"/>
                          <a:cs typeface="Times New Roman" panose="02020603050405020304" pitchFamily="18" charset="0"/>
                        </a:rPr>
                        <a:t> </a:t>
                      </a:r>
                      <a:r>
                        <a:rPr lang="en-US" sz="3600" b="0" baseline="0" dirty="0" err="1">
                          <a:latin typeface="Times New Roman" panose="02020603050405020304" pitchFamily="18" charset="0"/>
                          <a:cs typeface="Times New Roman" panose="02020603050405020304" pitchFamily="18" charset="0"/>
                        </a:rPr>
                        <a:t>cấp</a:t>
                      </a:r>
                      <a:r>
                        <a:rPr lang="en-US" sz="3600" b="0" baseline="0" dirty="0">
                          <a:latin typeface="Times New Roman" panose="02020603050405020304" pitchFamily="18" charset="0"/>
                          <a:cs typeface="Times New Roman" panose="02020603050405020304" pitchFamily="18" charset="0"/>
                        </a:rPr>
                        <a:t> </a:t>
                      </a:r>
                      <a:r>
                        <a:rPr lang="en-US" sz="3600" b="0" baseline="0" dirty="0" err="1">
                          <a:latin typeface="Times New Roman" panose="02020603050405020304" pitchFamily="18" charset="0"/>
                          <a:cs typeface="Times New Roman" panose="02020603050405020304" pitchFamily="18" charset="0"/>
                        </a:rPr>
                        <a:t>dưỡng</a:t>
                      </a:r>
                      <a:r>
                        <a:rPr lang="en-US" sz="3600" b="0" baseline="0" dirty="0">
                          <a:latin typeface="Times New Roman" panose="02020603050405020304" pitchFamily="18" charset="0"/>
                          <a:cs typeface="Times New Roman" panose="02020603050405020304" pitchFamily="18" charset="0"/>
                        </a:rPr>
                        <a:t> </a:t>
                      </a:r>
                      <a:r>
                        <a:rPr lang="en-US" sz="3600" b="0" baseline="0" dirty="0" err="1">
                          <a:latin typeface="Times New Roman" panose="02020603050405020304" pitchFamily="18" charset="0"/>
                          <a:cs typeface="Times New Roman" panose="02020603050405020304" pitchFamily="18" charset="0"/>
                        </a:rPr>
                        <a:t>trách</a:t>
                      </a:r>
                      <a:r>
                        <a:rPr lang="en-US" sz="3600" b="0" baseline="0" dirty="0">
                          <a:latin typeface="Times New Roman" panose="02020603050405020304" pitchFamily="18" charset="0"/>
                          <a:cs typeface="Times New Roman" panose="02020603050405020304" pitchFamily="18" charset="0"/>
                        </a:rPr>
                        <a:t> </a:t>
                      </a:r>
                      <a:r>
                        <a:rPr lang="en-US" sz="3600" b="0" baseline="0" dirty="0" err="1">
                          <a:latin typeface="Times New Roman" panose="02020603050405020304" pitchFamily="18" charset="0"/>
                          <a:cs typeface="Times New Roman" panose="02020603050405020304" pitchFamily="18" charset="0"/>
                        </a:rPr>
                        <a:t>mắng</a:t>
                      </a:r>
                      <a:r>
                        <a:rPr lang="en-US" sz="3600" b="0" baseline="0" dirty="0">
                          <a:latin typeface="Times New Roman" panose="02020603050405020304" pitchFamily="18" charset="0"/>
                          <a:cs typeface="Times New Roman" panose="02020603050405020304" pitchFamily="18" charset="0"/>
                        </a:rPr>
                        <a:t>.</a:t>
                      </a:r>
                      <a:endParaRPr lang="en-US" sz="3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519923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5440" fill="hold"/>
                                        <p:tgtEl>
                                          <p:spTgt spid="2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8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28"/>
                </p:tgtEl>
              </p:cMediaNode>
            </p:audio>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3424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92471EB9-7E1B-4C80-A09B-E3C2733569F8}"/>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a:off x="4549142" y="0"/>
            <a:ext cx="7642859" cy="58293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6" name="TextBox 5">
            <a:extLst>
              <a:ext uri="{FF2B5EF4-FFF2-40B4-BE49-F238E27FC236}">
                <a16:creationId xmlns:a16="http://schemas.microsoft.com/office/drawing/2014/main" id="{7C708A50-B64C-423B-B474-2586DCE28479}"/>
              </a:ext>
            </a:extLst>
          </p:cNvPr>
          <p:cNvSpPr txBox="1"/>
          <p:nvPr/>
        </p:nvSpPr>
        <p:spPr>
          <a:xfrm>
            <a:off x="514745" y="1950008"/>
            <a:ext cx="5458264" cy="1307537"/>
          </a:xfrm>
          <a:prstGeom prst="rect">
            <a:avLst/>
          </a:prstGeom>
          <a:noFill/>
        </p:spPr>
        <p:txBody>
          <a:bodyPr wrap="square" rtlCol="0">
            <a:spAutoFit/>
          </a:bodyPr>
          <a:lstStyle/>
          <a:p>
            <a:pPr marL="42546">
              <a:lnSpc>
                <a:spcPct val="150000"/>
              </a:lnSpc>
            </a:pP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hãy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nêu</a:t>
            </a:r>
            <a:r>
              <a:rPr lang="en-US" sz="2800" b="1" dirty="0">
                <a:solidFill>
                  <a:srgbClr val="002060"/>
                </a:solidFill>
                <a:latin typeface="Times New Roman" panose="02020603050405020304" pitchFamily="18" charset="0"/>
                <a:cs typeface="Times New Roman" panose="02020603050405020304" pitchFamily="18" charset="0"/>
              </a:rPr>
              <a:t> ý </a:t>
            </a:r>
            <a:r>
              <a:rPr lang="en-US" sz="2800" b="1" dirty="0" err="1">
                <a:solidFill>
                  <a:srgbClr val="002060"/>
                </a:solidFill>
                <a:latin typeface="Times New Roman" panose="02020603050405020304" pitchFamily="18" charset="0"/>
                <a:cs typeface="Times New Roman" panose="02020603050405020304" pitchFamily="18" charset="0"/>
              </a:rPr>
              <a:t>nghĩa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sẻ</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chè</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Bác</a:t>
            </a:r>
            <a:r>
              <a:rPr lang="en-US" sz="2800" b="1" dirty="0">
                <a:solidFill>
                  <a:srgbClr val="002060"/>
                </a:solidFill>
                <a:latin typeface="Times New Roman" panose="02020603050405020304" pitchFamily="18" charset="0"/>
                <a:cs typeface="Times New Roman" panose="02020603050405020304" pitchFamily="18" charset="0"/>
              </a:rPr>
              <a:t>?</a:t>
            </a:r>
            <a:endParaRPr lang="pt-BR"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C708A50-B64C-423B-B474-2586DCE28479}"/>
              </a:ext>
            </a:extLst>
          </p:cNvPr>
          <p:cNvSpPr txBox="1"/>
          <p:nvPr/>
        </p:nvSpPr>
        <p:spPr>
          <a:xfrm>
            <a:off x="514745" y="3608378"/>
            <a:ext cx="6526136" cy="2345322"/>
          </a:xfrm>
          <a:prstGeom prst="rect">
            <a:avLst/>
          </a:prstGeom>
          <a:noFill/>
        </p:spPr>
        <p:txBody>
          <a:bodyPr wrap="square" rtlCol="0">
            <a:spAutoFit/>
          </a:bodyPr>
          <a:lstStyle/>
          <a:p>
            <a:pPr marL="42546">
              <a:lnSpc>
                <a:spcPct val="150000"/>
              </a:lnSpc>
            </a:pPr>
            <a:r>
              <a:rPr lang="pt-BR" sz="20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vi-VN" sz="20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Bác đã dạy chúng ta rằng, làm người phải biết quan tâm, sẻ chia</a:t>
            </a:r>
            <a:r>
              <a:rPr lang="en-US" sz="20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vi-VN" sz="20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với</a:t>
            </a:r>
            <a:r>
              <a:rPr lang="en-US" sz="20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vi-VN" sz="20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người khác. Chúng ta không nên có thói ích kỉ, chỉ nghĩ cho mình mà nên biết có những hành động thể hiện sự quan tâm tình cảm, qua đó ta sẽ luôn được mọi người xung quanh yêu quý và kính trọng.</a:t>
            </a:r>
            <a:endParaRPr lang="pt-BR" sz="20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1"/>
          <p:cNvSpPr/>
          <p:nvPr/>
        </p:nvSpPr>
        <p:spPr>
          <a:xfrm>
            <a:off x="7437516" y="1036852"/>
            <a:ext cx="3479977" cy="4629150"/>
          </a:xfrm>
          <a:prstGeom prst="rect">
            <a:avLst/>
          </a:prstGeom>
          <a:blipFill dpi="0" rotWithShape="1">
            <a:blip r:embed="rId5">
              <a:extLst>
                <a:ext uri="{28A0092B-C50C-407E-A947-70E740481C1C}">
                  <a14:useLocalDpi xmlns:a14="http://schemas.microsoft.com/office/drawing/2010/main" val="0"/>
                </a:ext>
              </a:extLst>
            </a:blip>
            <a:srcRect/>
            <a:stretch>
              <a:fillRect l="-62532" t="-309" r="-28866" b="3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7F091EC-DACC-40ED-9842-385F5EF68B70}"/>
              </a:ext>
            </a:extLst>
          </p:cNvPr>
          <p:cNvSpPr txBox="1"/>
          <p:nvPr/>
        </p:nvSpPr>
        <p:spPr>
          <a:xfrm>
            <a:off x="364654" y="907649"/>
            <a:ext cx="10552839" cy="584775"/>
          </a:xfrm>
          <a:prstGeom prst="rect">
            <a:avLst/>
          </a:prstGeom>
          <a:noFill/>
        </p:spPr>
        <p:txBody>
          <a:bodyPr wrap="square" rtlCol="0">
            <a:spAutoFit/>
          </a:bodyPr>
          <a:lstStyle/>
          <a:p>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sau</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3221332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6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decel="86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8" decel="9400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0-#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ID-19 Spread &amp; Contagion by Slidesgo">
  <a:themeElements>
    <a:clrScheme name="Simple Light">
      <a:dk1>
        <a:srgbClr val="20124D"/>
      </a:dk1>
      <a:lt1>
        <a:srgbClr val="5C4497"/>
      </a:lt1>
      <a:dk2>
        <a:srgbClr val="EAF1EE"/>
      </a:dk2>
      <a:lt2>
        <a:srgbClr val="B1EBDA"/>
      </a:lt2>
      <a:accent1>
        <a:srgbClr val="84DEC3"/>
      </a:accent1>
      <a:accent2>
        <a:srgbClr val="75CCB2"/>
      </a:accent2>
      <a:accent3>
        <a:srgbClr val="F8F446"/>
      </a:accent3>
      <a:accent4>
        <a:srgbClr val="B1EBDA"/>
      </a:accent4>
      <a:accent5>
        <a:srgbClr val="EAF1EE"/>
      </a:accent5>
      <a:accent6>
        <a:srgbClr val="5C4497"/>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2994</TotalTime>
  <Words>1350</Words>
  <Application>Microsoft Office PowerPoint</Application>
  <PresentationFormat>Widescreen</PresentationFormat>
  <Paragraphs>167</Paragraphs>
  <Slides>29</Slides>
  <Notes>3</Notes>
  <HiddenSlides>0</HiddenSlides>
  <MMClips>7</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Abel</vt:lpstr>
      <vt:lpstr>Andalus</vt:lpstr>
      <vt:lpstr>Arial</vt:lpstr>
      <vt:lpstr>Bahiana</vt:lpstr>
      <vt:lpstr>Calibri</vt:lpstr>
      <vt:lpstr>Calibri Light</vt:lpstr>
      <vt:lpstr>Comic Sans MS</vt:lpstr>
      <vt:lpstr>Fira Sans Extra Condensed Medium</vt:lpstr>
      <vt:lpstr>Montserrat</vt:lpstr>
      <vt:lpstr>Nunito Black</vt:lpstr>
      <vt:lpstr>Staatliches</vt:lpstr>
      <vt:lpstr>Tahoma</vt:lpstr>
      <vt:lpstr>Times New Roman</vt:lpstr>
      <vt:lpstr>Office Theme</vt:lpstr>
      <vt:lpstr>COVID-19 Spread &amp; Contagion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hoạt động chia sẻ vui buồn cùng bạn </vt:lpstr>
      <vt:lpstr>Một số hoạt động chia sẻ vui buồn cùng bạn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Don't Touch</dc:creator>
  <cp:lastModifiedBy>OS</cp:lastModifiedBy>
  <cp:revision>144</cp:revision>
  <dcterms:created xsi:type="dcterms:W3CDTF">2021-08-27T13:53:17Z</dcterms:created>
  <dcterms:modified xsi:type="dcterms:W3CDTF">2021-11-14T23:49:13Z</dcterms:modified>
</cp:coreProperties>
</file>