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8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70" r:id="rId11"/>
    <p:sldId id="364" r:id="rId12"/>
    <p:sldId id="366" r:id="rId13"/>
    <p:sldId id="365" r:id="rId14"/>
    <p:sldId id="373" r:id="rId15"/>
    <p:sldId id="35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0000FF"/>
    <a:srgbClr val="FFFFFF"/>
    <a:srgbClr val="336600"/>
    <a:srgbClr val="FF00FF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415BE22-0D71-40AC-B476-FFBAB472969C}" type="datetimeFigureOut">
              <a:rPr lang="en-US"/>
              <a:pPr>
                <a:defRPr/>
              </a:pPr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3BEB91F-348D-43BA-B7A1-BC347D44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F697E5-BD54-4880-849E-A991FB6EC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2A720B-31D8-4962-8A12-0ADCA3E98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22F8B0-238B-4E8B-B9F2-54FB380C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1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0793B6-D334-4A69-B02C-E6E45ACF4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2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CB0B7A-AC11-4242-BFB9-6696A63CF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31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4912A1-286C-4BE1-8696-33C32C24F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5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146498-299C-41C9-B232-14653286E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E9F19F-A5A1-4FDB-9BD1-818B83E98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4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D72D69-B586-4E3C-87FD-C58F9ACF0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2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490A8E-CE3D-4605-B3EF-085932078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7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E24C71-B4B7-4D3E-BDD4-94DF6E694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5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ACA9BF1-96E9-4839-9EC3-49236AA1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Dongmaulachong-XuanMaiDanTruong_fc4z.mp3" TargetMode="External"/><Relationship Id="rId6" Type="http://schemas.openxmlformats.org/officeDocument/2006/relationships/image" Target="../media/image3.png"/><Relationship Id="rId5" Type="http://schemas.openxmlformats.org/officeDocument/2006/relationships/hyperlink" Target="CNTT-Dung/ngoc/A1_PHO_THONG/PHOCAP/A_Phocap_HuongThuy/Phanmem_Phocap_HuongThuy/BC%20THCS.doc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5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57200" y="554184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ĐỨC G IANG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103" name="Picture 7" descr="BAR_EL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7400" y="1073720"/>
            <a:ext cx="5029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6200" y="1766888"/>
            <a:ext cx="906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</a:rPr>
              <a:t>KÍNH CHÀO QUÝ THẦY, CÔ GIÁO !</a:t>
            </a:r>
          </a:p>
        </p:txBody>
      </p:sp>
      <p:pic>
        <p:nvPicPr>
          <p:cNvPr id="4105" name="Picture 9" descr="FLOW01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0"/>
            <a:ext cx="4038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543300" y="3200400"/>
            <a:ext cx="240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latin typeface="Times New Roman" pitchFamily="18" charset="0"/>
              </a:rPr>
              <a:t>LỊCH SỬ 4</a:t>
            </a:r>
          </a:p>
        </p:txBody>
      </p:sp>
      <p:pic>
        <p:nvPicPr>
          <p:cNvPr id="4108" name="Dongmaulachong-XuanMaiDanTruong_fc4z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1722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1600200" y="3810000"/>
            <a:ext cx="55626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Chiến thắng Bạch Đằng</a:t>
            </a:r>
          </a:p>
        </p:txBody>
      </p:sp>
      <p:sp>
        <p:nvSpPr>
          <p:cNvPr id="4110" name="WordArt 14"/>
          <p:cNvSpPr>
            <a:spLocks noChangeArrowheads="1" noChangeShapeType="1" noTextEdit="1"/>
          </p:cNvSpPr>
          <p:nvPr/>
        </p:nvSpPr>
        <p:spPr bwMode="auto">
          <a:xfrm>
            <a:off x="1447800" y="4572000"/>
            <a:ext cx="66294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do Ngô Quyền lãnh đạo (938)</a:t>
            </a:r>
            <a:endParaRPr lang="en-US" sz="3600" kern="10">
              <a:solidFill>
                <a:srgbClr val="FF33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11" name="Picture 15" descr="1018265obiutmb6v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2667000"/>
            <a:ext cx="685800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1018265obiutmb6vk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5400" y="4800600"/>
            <a:ext cx="609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24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3399" y="533400"/>
            <a:ext cx="80645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Ý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nghĩa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lịch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sử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chiến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40219"/>
                </a:solidFill>
                <a:latin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hắng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Bạch</a:t>
            </a:r>
            <a:r>
              <a:rPr lang="en-US" sz="48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40219"/>
                </a:solidFill>
                <a:latin typeface="Times New Roman" pitchFamily="18" charset="0"/>
              </a:rPr>
              <a:t>Đằng</a:t>
            </a:r>
            <a:endParaRPr lang="en-US" sz="4800" b="1" dirty="0">
              <a:solidFill>
                <a:srgbClr val="F40219"/>
              </a:solidFill>
              <a:latin typeface="Times New Roman" pitchFamily="18" charset="0"/>
            </a:endParaRPr>
          </a:p>
        </p:txBody>
      </p:sp>
      <p:sp>
        <p:nvSpPr>
          <p:cNvPr id="7175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53200" y="5943600"/>
            <a:ext cx="457200" cy="381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8090" y="2167538"/>
            <a:ext cx="79121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just">
              <a:buFontTx/>
              <a:buChar char="-"/>
            </a:pP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hơn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1000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năm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đô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hộ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phong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kiến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phương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Bắc</a:t>
            </a:r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thời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kì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lập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lâu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dài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dân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tộc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ta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7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4937"/>
            <a:ext cx="4343400" cy="289701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47632"/>
            <a:ext cx="4038600" cy="28743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26" name="Picture 2" descr="Kết quả hình ảnh cho phố Ngô Quyền Hà Nộ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1"/>
          <a:stretch/>
        </p:blipFill>
        <p:spPr bwMode="auto">
          <a:xfrm>
            <a:off x="682338" y="3415148"/>
            <a:ext cx="7322123" cy="2971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7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ết quả hình ảnh cho cọc gỗ trên sông bạch đ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4724400" cy="62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75" y="1335620"/>
            <a:ext cx="9065418" cy="4150779"/>
            <a:chOff x="69275" y="1335620"/>
            <a:chExt cx="9065418" cy="41507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5" y="1335620"/>
              <a:ext cx="9065418" cy="415077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010400" y="3886200"/>
              <a:ext cx="16002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182590" y="2209800"/>
              <a:ext cx="2656609" cy="198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5257800" y="3532910"/>
              <a:ext cx="2819400" cy="0"/>
            </a:xfrm>
            <a:prstGeom prst="straightConnector1">
              <a:avLst/>
            </a:prstGeom>
            <a:ln w="76200">
              <a:solidFill>
                <a:schemeClr val="accent4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6934200" y="3300169"/>
            <a:ext cx="0" cy="530611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27610" y="398318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</a:rPr>
              <a:t> 938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0241" y="2200647"/>
            <a:ext cx="2116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</a:rPr>
              <a:t>Chiến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thắng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Bạch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Đằng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6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8476" y="311720"/>
            <a:ext cx="43733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 CHỮ KÌ DIỆU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62424" y="1212263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495824" y="1212263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39617" y="1212263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65886" y="1212263"/>
            <a:ext cx="1610593" cy="457201"/>
            <a:chOff x="3217716" y="1981200"/>
            <a:chExt cx="1610593" cy="457201"/>
          </a:xfrm>
        </p:grpSpPr>
        <p:sp>
          <p:nvSpPr>
            <p:cNvPr id="7" name="Rounded Rectangle 6"/>
            <p:cNvSpPr/>
            <p:nvPr/>
          </p:nvSpPr>
          <p:spPr>
            <a:xfrm>
              <a:off x="3217716" y="198120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51116" y="1981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Ắ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294909" y="1981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152385" y="1226118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62424" y="1669464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06217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85231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429024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358761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81568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825361" y="16694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2403" y="1683318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95424" y="1669464"/>
            <a:ext cx="3747656" cy="457204"/>
            <a:chOff x="1215758" y="2743197"/>
            <a:chExt cx="3747656" cy="457204"/>
          </a:xfrm>
        </p:grpSpPr>
        <p:sp>
          <p:nvSpPr>
            <p:cNvPr id="20" name="Rounded Rectangle 19"/>
            <p:cNvSpPr/>
            <p:nvPr/>
          </p:nvSpPr>
          <p:spPr>
            <a:xfrm>
              <a:off x="3335501" y="2743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896614" y="274320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Ạ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430014" y="2743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809031" y="2743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68701" y="274319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Ấ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749158" y="274319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215758" y="2743197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Left Arrow 26"/>
          <p:cNvSpPr/>
          <p:nvPr/>
        </p:nvSpPr>
        <p:spPr>
          <a:xfrm>
            <a:off x="8451280" y="1226118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8465134" y="1711028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152403" y="2182084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Left Arrow 29"/>
          <p:cNvSpPr/>
          <p:nvPr/>
        </p:nvSpPr>
        <p:spPr>
          <a:xfrm>
            <a:off x="8451279" y="2202805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3972817" y="2126660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509699" y="212666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043099" y="214051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597281" y="214051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130681" y="214051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976301" y="2119744"/>
            <a:ext cx="2705105" cy="457202"/>
            <a:chOff x="3865437" y="3297380"/>
            <a:chExt cx="2705105" cy="457202"/>
          </a:xfrm>
        </p:grpSpPr>
        <p:sp>
          <p:nvSpPr>
            <p:cNvPr id="37" name="Rounded Rectangle 36"/>
            <p:cNvSpPr/>
            <p:nvPr/>
          </p:nvSpPr>
          <p:spPr>
            <a:xfrm>
              <a:off x="3865437" y="3297381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23087" y="32973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Ổ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46094" y="32973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489887" y="32973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037142" y="32973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976277" y="2583861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2144" y="259771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4533951" y="259771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5070813" y="258386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5628461" y="259078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6144536" y="260464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6681406" y="261157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235638" y="261157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751620" y="262542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45440" y="2639285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2" name="Left Arrow 51"/>
          <p:cNvSpPr/>
          <p:nvPr/>
        </p:nvSpPr>
        <p:spPr>
          <a:xfrm>
            <a:off x="8451279" y="2653141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grpSp>
        <p:nvGrpSpPr>
          <p:cNvPr id="53" name="Group 52"/>
          <p:cNvGrpSpPr/>
          <p:nvPr/>
        </p:nvGrpSpPr>
        <p:grpSpPr>
          <a:xfrm>
            <a:off x="3436000" y="2597721"/>
            <a:ext cx="4814480" cy="471055"/>
            <a:chOff x="931738" y="3124200"/>
            <a:chExt cx="4814480" cy="471055"/>
          </a:xfrm>
        </p:grpSpPr>
        <p:sp>
          <p:nvSpPr>
            <p:cNvPr id="54" name="Rounded Rectangle 53"/>
            <p:cNvSpPr/>
            <p:nvPr/>
          </p:nvSpPr>
          <p:spPr>
            <a:xfrm>
              <a:off x="1465138" y="312420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931738" y="3124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2012298" y="3124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Ủ</a:t>
              </a: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549160" y="3124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3089506" y="3124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623026" y="313805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149476" y="313805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4679418" y="313805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5212818" y="313805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948567" y="3061846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495848" y="306877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039641" y="306877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600751" y="306184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141127" y="306184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667615" y="306875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7221783" y="306875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7748354" y="306875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945002" y="3048498"/>
            <a:ext cx="4333187" cy="464132"/>
            <a:chOff x="1766476" y="3726889"/>
            <a:chExt cx="4333187" cy="464132"/>
          </a:xfrm>
        </p:grpSpPr>
        <p:sp>
          <p:nvSpPr>
            <p:cNvPr id="72" name="Rounded Rectangle 71"/>
            <p:cNvSpPr/>
            <p:nvPr/>
          </p:nvSpPr>
          <p:spPr>
            <a:xfrm>
              <a:off x="1766476" y="372689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2313757" y="373382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857550" y="373381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Ờ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418660" y="372688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959036" y="372688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4485524" y="373379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5039692" y="373379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Â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566263" y="373379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Left Arrow 79"/>
          <p:cNvSpPr/>
          <p:nvPr/>
        </p:nvSpPr>
        <p:spPr>
          <a:xfrm>
            <a:off x="8451279" y="3082631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81" name="Rounded Rectangle 80"/>
          <p:cNvSpPr/>
          <p:nvPr/>
        </p:nvSpPr>
        <p:spPr>
          <a:xfrm>
            <a:off x="3958885" y="3539818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4506166" y="354674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5049959" y="3546747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5611069" y="3539817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6151445" y="3539817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677933" y="354672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7232101" y="354672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2881767" y="3525977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3442901" y="3519046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45440" y="3082631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145440" y="3560603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969364" y="3997005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516645" y="4003935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5060438" y="400393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5621548" y="399700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6161924" y="399700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6688412" y="4003913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814967" y="398317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892246" y="3983164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453380" y="3976233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2892246" y="3519038"/>
            <a:ext cx="4883734" cy="484903"/>
            <a:chOff x="2767551" y="4648200"/>
            <a:chExt cx="4883734" cy="484903"/>
          </a:xfrm>
        </p:grpSpPr>
        <p:sp>
          <p:nvSpPr>
            <p:cNvPr id="102" name="Rounded Rectangle 101"/>
            <p:cNvSpPr/>
            <p:nvPr/>
          </p:nvSpPr>
          <p:spPr>
            <a:xfrm>
              <a:off x="3844669" y="4668972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Ằ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4391950" y="4675902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4935743" y="4675901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5496853" y="4668971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6037229" y="4668971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563717" y="46758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7117885" y="467588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2767551" y="4655131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3328685" y="46482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1" name="Rounded Rectangle 110"/>
          <p:cNvSpPr/>
          <p:nvPr/>
        </p:nvSpPr>
        <p:spPr>
          <a:xfrm>
            <a:off x="2348367" y="3976232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1281568" y="398318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48168" y="3976231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Left Arrow 113"/>
          <p:cNvSpPr/>
          <p:nvPr/>
        </p:nvSpPr>
        <p:spPr>
          <a:xfrm>
            <a:off x="8451278" y="3505163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15" name="Oval 114"/>
          <p:cNvSpPr/>
          <p:nvPr/>
        </p:nvSpPr>
        <p:spPr>
          <a:xfrm>
            <a:off x="117769" y="4003949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6" name="Left Arrow 115"/>
          <p:cNvSpPr/>
          <p:nvPr/>
        </p:nvSpPr>
        <p:spPr>
          <a:xfrm>
            <a:off x="8465134" y="4017804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</a:t>
            </a:r>
            <a:endParaRPr lang="en-US" b="1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748105" y="3976261"/>
            <a:ext cx="6473644" cy="484905"/>
            <a:chOff x="665038" y="4475027"/>
            <a:chExt cx="6473644" cy="484905"/>
          </a:xfrm>
        </p:grpSpPr>
        <p:sp>
          <p:nvSpPr>
            <p:cNvPr id="118" name="Rounded Rectangle 117"/>
            <p:cNvSpPr/>
            <p:nvPr/>
          </p:nvSpPr>
          <p:spPr>
            <a:xfrm>
              <a:off x="3886234" y="4495801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Rounded Rectangle 118"/>
            <p:cNvSpPr/>
            <p:nvPr/>
          </p:nvSpPr>
          <p:spPr>
            <a:xfrm>
              <a:off x="4433515" y="4502731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4977308" y="450273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5538418" y="44958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6078794" y="44958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Ễ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6605282" y="450270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1731837" y="448197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2809116" y="448196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3370250" y="448888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2265237" y="447502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1198438" y="4481984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665038" y="4475027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0" name="Rounded Rectangle 129"/>
          <p:cNvSpPr/>
          <p:nvPr/>
        </p:nvSpPr>
        <p:spPr>
          <a:xfrm>
            <a:off x="3976277" y="4454220"/>
            <a:ext cx="533400" cy="45720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4523558" y="4461150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5067351" y="446114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5628461" y="445421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6168837" y="4454219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6695325" y="446112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7235638" y="4461150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460293" y="4433448"/>
            <a:ext cx="533400" cy="457201"/>
          </a:xfrm>
          <a:prstGeom prst="roundRect">
            <a:avLst/>
          </a:prstGeom>
          <a:solidFill>
            <a:srgbClr val="FF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3460293" y="4447281"/>
            <a:ext cx="4308745" cy="484903"/>
            <a:chOff x="3377163" y="4849098"/>
            <a:chExt cx="4308745" cy="484903"/>
          </a:xfrm>
        </p:grpSpPr>
        <p:sp>
          <p:nvSpPr>
            <p:cNvPr id="139" name="Rounded Rectangle 138"/>
            <p:cNvSpPr/>
            <p:nvPr/>
          </p:nvSpPr>
          <p:spPr>
            <a:xfrm>
              <a:off x="3893147" y="486987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4440428" y="48768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4984221" y="487679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5545331" y="486986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6085707" y="4869869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6612195" y="487677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152508" y="4876800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377163" y="4849098"/>
              <a:ext cx="533400" cy="457201"/>
            </a:xfrm>
            <a:prstGeom prst="roundRect">
              <a:avLst/>
            </a:prstGeom>
            <a:solidFill>
              <a:srgbClr val="FFF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7" name="Oval 146"/>
          <p:cNvSpPr/>
          <p:nvPr/>
        </p:nvSpPr>
        <p:spPr>
          <a:xfrm>
            <a:off x="83130" y="4461149"/>
            <a:ext cx="533400" cy="4572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8" name="Left Arrow 147"/>
          <p:cNvSpPr/>
          <p:nvPr/>
        </p:nvSpPr>
        <p:spPr>
          <a:xfrm>
            <a:off x="8465134" y="4481911"/>
            <a:ext cx="464123" cy="45720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8</a:t>
            </a:r>
            <a:endParaRPr lang="en-US" b="1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3976246" y="1226117"/>
            <a:ext cx="540329" cy="3713028"/>
            <a:chOff x="2895597" y="990600"/>
            <a:chExt cx="540329" cy="3713028"/>
          </a:xfrm>
        </p:grpSpPr>
        <p:sp>
          <p:nvSpPr>
            <p:cNvPr id="151" name="Rounded Rectangle 150"/>
            <p:cNvSpPr/>
            <p:nvPr/>
          </p:nvSpPr>
          <p:spPr>
            <a:xfrm>
              <a:off x="2895600" y="990600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2902526" y="1475511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Ạ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2895600" y="1932712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2902526" y="2389913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2902526" y="2847114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2902526" y="3304315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Ằ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2895600" y="3761516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2895597" y="4246427"/>
              <a:ext cx="533400" cy="45720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9" name="Right Arrow 158"/>
          <p:cNvSpPr/>
          <p:nvPr/>
        </p:nvSpPr>
        <p:spPr>
          <a:xfrm>
            <a:off x="5219646" y="5486400"/>
            <a:ext cx="3380563" cy="8382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Ô CHỮ HÀNG DỌC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0" y="1784350"/>
            <a:ext cx="6934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Chân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thành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cảm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ơn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thầy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cô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40219"/>
                </a:solidFill>
                <a:latin typeface="Times New Roman" pitchFamily="18" charset="0"/>
              </a:rPr>
              <a:t>em</a:t>
            </a:r>
            <a:r>
              <a:rPr lang="en-US" sz="5400" b="1" dirty="0" smtClean="0">
                <a:solidFill>
                  <a:srgbClr val="F40219"/>
                </a:solidFill>
                <a:latin typeface="Times New Roman" pitchFamily="18" charset="0"/>
              </a:rPr>
              <a:t>!</a:t>
            </a:r>
            <a:endParaRPr lang="en-US" sz="5400" b="1" dirty="0">
              <a:solidFill>
                <a:srgbClr val="F40219"/>
              </a:solidFill>
              <a:latin typeface="Times New Roman" pitchFamily="18" charset="0"/>
            </a:endParaRPr>
          </a:p>
        </p:txBody>
      </p:sp>
      <p:pic>
        <p:nvPicPr>
          <p:cNvPr id="30724" name="~PP2367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562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018265obiutmb6v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0200" y="4495800"/>
            <a:ext cx="762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0" fill="hold"/>
                                        <p:tgtEl>
                                          <p:spTgt spid="30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audio>
          </p:childTnLst>
        </p:cTn>
      </p:par>
    </p:tnLst>
    <p:bldLst>
      <p:bldP spid="307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0427" y="1486573"/>
            <a:ext cx="8144093" cy="3733799"/>
            <a:chOff x="69275" y="1335620"/>
            <a:chExt cx="9065418" cy="41507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5" y="1335620"/>
              <a:ext cx="9065418" cy="415077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010400" y="3886200"/>
              <a:ext cx="1600200" cy="60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2590" y="2209800"/>
              <a:ext cx="2656609" cy="1981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257800" y="3532910"/>
              <a:ext cx="2819400" cy="0"/>
            </a:xfrm>
            <a:prstGeom prst="straightConnector1">
              <a:avLst/>
            </a:prstGeom>
            <a:ln w="76200">
              <a:solidFill>
                <a:schemeClr val="accent4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>
            <a:off x="6410173" y="3087446"/>
            <a:ext cx="0" cy="477307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73957" y="3763531"/>
            <a:ext cx="1506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</a:rPr>
              <a:t> 938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5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685800"/>
            <a:ext cx="9144000" cy="45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6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18209"/>
            <a:ext cx="8192588" cy="57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271"/>
            <a:ext cx="9144000" cy="44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3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462915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02181"/>
            <a:ext cx="462053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8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9" y="581025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271"/>
            <a:ext cx="9144000" cy="44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381000"/>
            <a:ext cx="866986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4&quot;/&gt;&lt;/object&gt;&lt;object type=&quot;3&quot; unique_id=&quot;10005&quot;&gt;&lt;property id=&quot;20148&quot; value=&quot;5&quot;/&gt;&lt;property id=&quot;20300&quot; value=&quot;Slide 2&quot;/&gt;&lt;property id=&quot;20307&quot; value=&quot;260&quot;/&gt;&lt;/object&gt;&lt;object type=&quot;3&quot; unique_id=&quot;10006&quot;&gt;&lt;property id=&quot;20148&quot; value=&quot;5&quot;/&gt;&lt;property id=&quot;20300&quot; value=&quot;Slide 3&quot;/&gt;&lt;property id=&quot;20307&quot; value=&quot;256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321&quot;/&gt;&lt;/object&gt;&lt;object type=&quot;3&quot; unique_id=&quot;10010&quot;&gt;&lt;property id=&quot;20148&quot; value=&quot;5&quot;/&gt;&lt;property id=&quot;20300&quot; value=&quot;Slide 7&quot;/&gt;&lt;property id=&quot;20307&quot; value=&quot;319&quot;/&gt;&lt;/object&gt;&lt;object type=&quot;3&quot; unique_id=&quot;10011&quot;&gt;&lt;property id=&quot;20148&quot; value=&quot;5&quot;/&gt;&lt;property id=&quot;20300&quot; value=&quot;Slide 8&quot;/&gt;&lt;property id=&quot;20307&quot; value=&quot;315&quot;/&gt;&lt;/object&gt;&lt;object type=&quot;3&quot; unique_id=&quot;10012&quot;&gt;&lt;property id=&quot;20148&quot; value=&quot;5&quot;/&gt;&lt;property id=&quot;20300&quot; value=&quot;Slide 9&quot;/&gt;&lt;property id=&quot;20307&quot; value=&quot;266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306&quot;/&gt;&lt;/object&gt;&lt;object type=&quot;3&quot; unique_id=&quot;10016&quot;&gt;&lt;property id=&quot;20148&quot; value=&quot;5&quot;/&gt;&lt;property id=&quot;20300&quot; value=&quot;Slide 13&quot;/&gt;&lt;property id=&quot;20307&quot; value=&quot;297&quot;/&gt;&lt;/object&gt;&lt;object type=&quot;3&quot; unique_id=&quot;10017&quot;&gt;&lt;property id=&quot;20148&quot; value=&quot;5&quot;/&gt;&lt;property id=&quot;20300&quot; value=&quot;Slide 14 - &amp;quot;Thø naêm, ngµy 15 th¸ng 10 n¨m 2009&amp;#x0D;&amp;#x0A;LÞch sö&amp;quot;&quot;/&gt;&lt;property id=&quot;20307&quot; value=&quot;316&quot;/&gt;&lt;/object&gt;&lt;object type=&quot;3&quot; unique_id=&quot;10018&quot;&gt;&lt;property id=&quot;20148&quot; value=&quot;5&quot;/&gt;&lt;property id=&quot;20300&quot; value=&quot;Slide 15&quot;/&gt;&lt;property id=&quot;20307&quot; value=&quot;298&quot;/&gt;&lt;/object&gt;&lt;object type=&quot;3&quot; unique_id=&quot;10019&quot;&gt;&lt;property id=&quot;20148&quot; value=&quot;5&quot;/&gt;&lt;property id=&quot;20300&quot; value=&quot;Slide 16&quot;/&gt;&lt;property id=&quot;20307&quot; value=&quot;283&quot;/&gt;&lt;/object&gt;&lt;object type=&quot;3&quot; unique_id=&quot;10020&quot;&gt;&lt;property id=&quot;20148&quot; value=&quot;5&quot;/&gt;&lt;property id=&quot;20300&quot; value=&quot;Slide 17&quot;/&gt;&lt;property id=&quot;20307&quot; value=&quot;308&quot;/&gt;&lt;/object&gt;&lt;object type=&quot;3&quot; unique_id=&quot;10021&quot;&gt;&lt;property id=&quot;20148&quot; value=&quot;5&quot;/&gt;&lt;property id=&quot;20300&quot; value=&quot;Slide 18 - &amp;quot;Thø t­, ngµy 22 th¸ng 10 n¨m 2010&amp;#x0D;&amp;#x0A;LÞch sö&amp;quot;&quot;/&gt;&lt;property id=&quot;20307&quot; value=&quot;317&quot;/&gt;&lt;/object&gt;&lt;object type=&quot;3&quot; unique_id=&quot;10022&quot;&gt;&lt;property id=&quot;20148&quot; value=&quot;5&quot;/&gt;&lt;property id=&quot;20300&quot; value=&quot;Slide 19&quot;/&gt;&lt;property id=&quot;20307&quot; value=&quot;292&quot;/&gt;&lt;/object&gt;&lt;object type=&quot;3&quot; unique_id=&quot;10023&quot;&gt;&lt;property id=&quot;20148&quot; value=&quot;5&quot;/&gt;&lt;property id=&quot;20300&quot; value=&quot;Slide 20&quot;/&gt;&lt;property id=&quot;20307&quot; value=&quot;309&quot;/&gt;&lt;/object&gt;&lt;object type=&quot;3&quot; unique_id=&quot;10024&quot;&gt;&lt;property id=&quot;20148&quot; value=&quot;5&quot;/&gt;&lt;property id=&quot;20300&quot; value=&quot;Slide 21&quot;/&gt;&lt;property id=&quot;20307&quot; value=&quot;310&quot;/&gt;&lt;/object&gt;&lt;object type=&quot;3&quot; unique_id=&quot;10025&quot;&gt;&lt;property id=&quot;20148&quot; value=&quot;5&quot;/&gt;&lt;property id=&quot;20300&quot; value=&quot;Slide 22&quot;/&gt;&lt;property id=&quot;20307&quot; value=&quot;311&quot;/&gt;&lt;/object&gt;&lt;object type=&quot;3&quot; unique_id=&quot;10026&quot;&gt;&lt;property id=&quot;20148&quot; value=&quot;5&quot;/&gt;&lt;property id=&quot;20300&quot; value=&quot;Slide 23&quot;/&gt;&lt;property id=&quot;20307&quot; value=&quot;312&quot;/&gt;&lt;/object&gt;&lt;object type=&quot;3&quot; unique_id=&quot;10027&quot;&gt;&lt;property id=&quot;20148&quot; value=&quot;5&quot;/&gt;&lt;property id=&quot;20300&quot; value=&quot;Slide 24&quot;/&gt;&lt;property id=&quot;20307&quot; value=&quot;313&quot;/&gt;&lt;/object&gt;&lt;object type=&quot;3&quot; unique_id=&quot;10028&quot;&gt;&lt;property id=&quot;20148&quot; value=&quot;5&quot;/&gt;&lt;property id=&quot;20300&quot; value=&quot;Slide 25&quot;/&gt;&lt;property id=&quot;20307&quot; value=&quot;325&quot;/&gt;&lt;/object&gt;&lt;object type=&quot;3&quot; unique_id=&quot;10029&quot;&gt;&lt;property id=&quot;20148&quot; value=&quot;5&quot;/&gt;&lt;property id=&quot;20300&quot; value=&quot;Slide 26&quot;/&gt;&lt;property id=&quot;20307&quot; value=&quot;278&quot;/&gt;&lt;/object&gt;&lt;object type=&quot;3&quot; unique_id=&quot;10030&quot;&gt;&lt;property id=&quot;20148&quot; value=&quot;5&quot;/&gt;&lt;property id=&quot;20300&quot; value=&quot;Slide 27&quot;/&gt;&lt;property id=&quot;20307&quot; value=&quot;318&quot;/&gt;&lt;/object&gt;&lt;object type=&quot;3&quot; unique_id=&quot;10031&quot;&gt;&lt;property id=&quot;20148&quot; value=&quot;5&quot;/&gt;&lt;property id=&quot;20300&quot; value=&quot;Slide 28&quot;/&gt;&lt;property id=&quot;20307&quot; value=&quot;281&quot;/&gt;&lt;/object&gt;&lt;object type=&quot;3&quot; unique_id=&quot;10032&quot;&gt;&lt;property id=&quot;20148&quot; value=&quot;5&quot;/&gt;&lt;property id=&quot;20300&quot; value=&quot;Slide 30 - &amp;quot;1.Nguyeân nhaân cuûa traän Baïch Ñaèng&amp;quot;&quot;/&gt;&lt;property id=&quot;20307&quot; value=&quot;322&quot;/&gt;&lt;/object&gt;&lt;object type=&quot;3&quot; unique_id=&quot;10033&quot;&gt;&lt;property id=&quot;20148&quot; value=&quot;5&quot;/&gt;&lt;property id=&quot;20300&quot; value=&quot;Slide 31 - &amp;quot;&amp;#x0D;&amp;#x0A;&amp;#x0D;&amp;#x0A;&amp;#x0D;&amp;#x0A;ChiÕn th¾ng B¹ch §»ng do Ng« QuyÒn l·nh ®¹o (N¨m 938)&amp;#x0D;&amp;#x0A;&amp;#x0D;&amp;#x0A;GHI NHỚ :&amp;quot;&quot;/&gt;&lt;property id=&quot;20307&quot; value=&quot;288&quot;/&gt;&lt;/object&gt;&lt;object type=&quot;3&quot; unique_id=&quot;10034&quot;&gt;&lt;property id=&quot;20148&quot; value=&quot;5&quot;/&gt;&lt;property id=&quot;20300&quot; value=&quot;Slide 32&quot;/&gt;&lt;property id=&quot;20307&quot; value=&quot;300&quot;/&gt;&lt;/object&gt;&lt;object type=&quot;3&quot; unique_id=&quot;10035&quot;&gt;&lt;property id=&quot;20148&quot; value=&quot;5&quot;/&gt;&lt;property id=&quot;20300&quot; value=&quot;Slide 33 - &amp;quot;Trò chơi ô chữ&amp;quot;&quot;/&gt;&lt;property id=&quot;20307&quot; value=&quot;293&quot;/&gt;&lt;/object&gt;&lt;object type=&quot;3&quot; unique_id=&quot;10036&quot;&gt;&lt;property id=&quot;20148&quot; value=&quot;5&quot;/&gt;&lt;property id=&quot;20300&quot; value=&quot;Slide 34 - &amp;quot;Ô chữ kỳ diệu&amp;quot;&quot;/&gt;&lt;property id=&quot;20307&quot; value=&quot;294&quot;/&gt;&lt;/object&gt;&lt;object type=&quot;3&quot; unique_id=&quot;10037&quot;&gt;&lt;property id=&quot;20148&quot; value=&quot;5&quot;/&gt;&lt;property id=&quot;20300&quot; value=&quot;Slide 35&quot;/&gt;&lt;property id=&quot;20307&quot; value=&quot;302&quot;/&gt;&lt;/object&gt;&lt;object type=&quot;3&quot; unique_id=&quot;10362&quot;&gt;&lt;property id=&quot;20148&quot; value=&quot;5&quot;/&gt;&lt;property id=&quot;20300&quot; value=&quot;Slide 29&quot;/&gt;&lt;property id=&quot;20307&quot; value=&quot;326&quot;/&gt;&lt;/object&gt;&lt;/object&gt;&lt;/object&gt;&lt;/database&gt;"/>
  <p:tag name="SECTOMILLISECCONVERTED" val="1"/>
  <p:tag name="ISPRING_RESOURCE_PATHS_HASH_PRESENTER" val="806ebaf427b9a88263f8f5d12e5c7cff3f3f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</TotalTime>
  <Words>175</Words>
  <Application>Microsoft Office PowerPoint</Application>
  <PresentationFormat>On-screen Show (4:3)</PresentationFormat>
  <Paragraphs>100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bạch đằng</dc:title>
  <dc:creator>Tạ Bảo Linh</dc:creator>
  <cp:lastModifiedBy>folio</cp:lastModifiedBy>
  <cp:revision>340</cp:revision>
  <dcterms:created xsi:type="dcterms:W3CDTF">2013-01-03T14:38:52Z</dcterms:created>
  <dcterms:modified xsi:type="dcterms:W3CDTF">2017-10-11T05:35:11Z</dcterms:modified>
</cp:coreProperties>
</file>