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2"/>
  </p:notesMasterIdLst>
  <p:sldIdLst>
    <p:sldId id="302" r:id="rId2"/>
    <p:sldId id="297" r:id="rId3"/>
    <p:sldId id="301" r:id="rId4"/>
    <p:sldId id="303" r:id="rId5"/>
    <p:sldId id="298" r:id="rId6"/>
    <p:sldId id="275" r:id="rId7"/>
    <p:sldId id="257" r:id="rId8"/>
    <p:sldId id="286" r:id="rId9"/>
    <p:sldId id="290" r:id="rId10"/>
    <p:sldId id="299" r:id="rId11"/>
    <p:sldId id="287" r:id="rId12"/>
    <p:sldId id="305" r:id="rId13"/>
    <p:sldId id="282" r:id="rId14"/>
    <p:sldId id="281" r:id="rId15"/>
    <p:sldId id="306" r:id="rId16"/>
    <p:sldId id="300" r:id="rId17"/>
    <p:sldId id="289" r:id="rId18"/>
    <p:sldId id="291" r:id="rId19"/>
    <p:sldId id="304" r:id="rId20"/>
    <p:sldId id="293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1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3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5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7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66"/>
    <a:srgbClr val="00FF00"/>
    <a:srgbClr val="33CC33"/>
    <a:srgbClr val="FF33CC"/>
    <a:srgbClr val="00002E"/>
    <a:srgbClr val="99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87" d="100"/>
          <a:sy n="87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38A7455-7E80-4D87-81EF-326ED9F62ADD}" type="presOf" srcId="{5DD8EB11-5406-4D7D-A4B3-982550787B16}" destId="{16095D2C-57B4-48CA-953C-267BD9DD484B}" srcOrd="0" destOrd="0" presId="urn:microsoft.com/office/officeart/2008/layout/VerticalCurvedList"/>
    <dgm:cxn modelId="{A9DE40D1-8352-4356-9B10-E47E21F3B700}" type="presOf" srcId="{5BE2D0CB-5BBD-4A03-A3CB-F48B34989FA3}" destId="{3059196D-AF0C-4463-A93E-812664631BA3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C5DAA745-497B-430D-9DFF-50DCB3A7D665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DB0F9701-74B2-45D7-A6D5-6A2D691929CD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A778898C-0AE0-4F11-9EB0-B97EF18D71B3}" type="presOf" srcId="{2539990F-C84A-42AC-88CF-45ED9AC1F08B}" destId="{DB69836F-FE00-4372-B69A-DF0D28029991}" srcOrd="0" destOrd="0" presId="urn:microsoft.com/office/officeart/2008/layout/VerticalCurvedList"/>
    <dgm:cxn modelId="{FA21D15C-0417-422A-A971-EC42CD88A00A}" type="presParOf" srcId="{3059196D-AF0C-4463-A93E-812664631BA3}" destId="{558D9870-05E2-484E-9241-818D42D9FADA}" srcOrd="0" destOrd="0" presId="urn:microsoft.com/office/officeart/2008/layout/VerticalCurvedList"/>
    <dgm:cxn modelId="{1F6C47FD-370D-4A8A-BDD7-273845A05C12}" type="presParOf" srcId="{558D9870-05E2-484E-9241-818D42D9FADA}" destId="{39FD721C-A262-4C4E-B494-AC1732E6F3A0}" srcOrd="0" destOrd="0" presId="urn:microsoft.com/office/officeart/2008/layout/VerticalCurvedList"/>
    <dgm:cxn modelId="{1E6BF989-ABDB-4175-A0FB-F4FBCB56D9EC}" type="presParOf" srcId="{39FD721C-A262-4C4E-B494-AC1732E6F3A0}" destId="{849B6A22-FC21-4DC5-A1AF-CBADFA6E7F70}" srcOrd="0" destOrd="0" presId="urn:microsoft.com/office/officeart/2008/layout/VerticalCurvedList"/>
    <dgm:cxn modelId="{314DC616-9BFF-4EF6-99D1-54748507DB15}" type="presParOf" srcId="{39FD721C-A262-4C4E-B494-AC1732E6F3A0}" destId="{D0EDBA11-CE96-4FCC-BFE8-4DE9D160E032}" srcOrd="1" destOrd="0" presId="urn:microsoft.com/office/officeart/2008/layout/VerticalCurvedList"/>
    <dgm:cxn modelId="{411013FD-EA26-41BA-A454-DB7513F7EC32}" type="presParOf" srcId="{39FD721C-A262-4C4E-B494-AC1732E6F3A0}" destId="{AF90F929-E81A-499C-8856-3125BD5771DB}" srcOrd="2" destOrd="0" presId="urn:microsoft.com/office/officeart/2008/layout/VerticalCurvedList"/>
    <dgm:cxn modelId="{672B0391-DC9F-4C65-A5BF-1F159E917122}" type="presParOf" srcId="{39FD721C-A262-4C4E-B494-AC1732E6F3A0}" destId="{AC2B4F2C-FF8C-404D-92B0-C7C0A29210D1}" srcOrd="3" destOrd="0" presId="urn:microsoft.com/office/officeart/2008/layout/VerticalCurvedList"/>
    <dgm:cxn modelId="{8D616719-345F-40B8-83DC-896962846C6A}" type="presParOf" srcId="{558D9870-05E2-484E-9241-818D42D9FADA}" destId="{16095D2C-57B4-48CA-953C-267BD9DD484B}" srcOrd="1" destOrd="0" presId="urn:microsoft.com/office/officeart/2008/layout/VerticalCurvedList"/>
    <dgm:cxn modelId="{83EFFE9A-AC06-44F1-AB1F-91C5DE2B1D30}" type="presParOf" srcId="{558D9870-05E2-484E-9241-818D42D9FADA}" destId="{57F98E08-EB63-4773-8250-9B6C8F0D79DB}" srcOrd="2" destOrd="0" presId="urn:microsoft.com/office/officeart/2008/layout/VerticalCurvedList"/>
    <dgm:cxn modelId="{F41AC73B-0B31-44E5-BD2D-C9495A05842C}" type="presParOf" srcId="{57F98E08-EB63-4773-8250-9B6C8F0D79DB}" destId="{73F439AE-4020-45C5-B27A-2DB6095092F8}" srcOrd="0" destOrd="0" presId="urn:microsoft.com/office/officeart/2008/layout/VerticalCurvedList"/>
    <dgm:cxn modelId="{8426F65D-633A-4EB7-ABAC-D973B7CE39DC}" type="presParOf" srcId="{558D9870-05E2-484E-9241-818D42D9FADA}" destId="{DB69836F-FE00-4372-B69A-DF0D28029991}" srcOrd="3" destOrd="0" presId="urn:microsoft.com/office/officeart/2008/layout/VerticalCurvedList"/>
    <dgm:cxn modelId="{BE2533E0-EBA0-4F6E-BA41-F72C98B668A3}" type="presParOf" srcId="{558D9870-05E2-484E-9241-818D42D9FADA}" destId="{A23500C6-60B1-485B-9CAE-0E2BED65C988}" srcOrd="4" destOrd="0" presId="urn:microsoft.com/office/officeart/2008/layout/VerticalCurvedList"/>
    <dgm:cxn modelId="{8787024E-3985-437D-82ED-5D15D69EBE76}" type="presParOf" srcId="{A23500C6-60B1-485B-9CAE-0E2BED65C988}" destId="{425517B2-2BDC-437A-9C2F-A102F25D4FDA}" srcOrd="0" destOrd="0" presId="urn:microsoft.com/office/officeart/2008/layout/VerticalCurvedList"/>
    <dgm:cxn modelId="{6E85BC93-7644-4C25-A762-E18A559A87DB}" type="presParOf" srcId="{558D9870-05E2-484E-9241-818D42D9FADA}" destId="{7A289A2F-41D2-4310-A18C-8347F89AA6B9}" srcOrd="5" destOrd="0" presId="urn:microsoft.com/office/officeart/2008/layout/VerticalCurvedList"/>
    <dgm:cxn modelId="{D368636C-C263-4816-91DB-EA1491BBECAC}" type="presParOf" srcId="{558D9870-05E2-484E-9241-818D42D9FADA}" destId="{9E66E6D6-CB41-453D-81E8-440C0CD6FAC5}" srcOrd="6" destOrd="0" presId="urn:microsoft.com/office/officeart/2008/layout/VerticalCurvedList"/>
    <dgm:cxn modelId="{3B4CD965-31B7-4122-B0B4-4C71B72A1CB9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118DF0F-B3A0-4368-A79C-5720A26065FB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0CE6B3F0-195C-411D-B74C-B5E9EAF6CB11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DA71E001-905B-4CE0-9A7D-1249D78F254E}" type="presOf" srcId="{C9CE7A57-E5A3-450C-8737-C72D44C4E0F3}" destId="{D0EDBA11-CE96-4FCC-BFE8-4DE9D160E032}" srcOrd="0" destOrd="0" presId="urn:microsoft.com/office/officeart/2008/layout/VerticalCurvedList"/>
    <dgm:cxn modelId="{BEB2FD0C-D2DA-4489-92C2-615D8B469C05}" type="presOf" srcId="{5DD8EB11-5406-4D7D-A4B3-982550787B16}" destId="{16095D2C-57B4-48CA-953C-267BD9DD484B}" srcOrd="0" destOrd="0" presId="urn:microsoft.com/office/officeart/2008/layout/VerticalCurvedList"/>
    <dgm:cxn modelId="{735FCB28-47FD-4B7A-9B5A-A31BFCC09EFB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DC8C7EF-CA9D-422E-B9E1-FF535DD9A895}" type="presParOf" srcId="{3059196D-AF0C-4463-A93E-812664631BA3}" destId="{558D9870-05E2-484E-9241-818D42D9FADA}" srcOrd="0" destOrd="0" presId="urn:microsoft.com/office/officeart/2008/layout/VerticalCurvedList"/>
    <dgm:cxn modelId="{21ED5A99-4BCD-4808-A524-1494A4A9A226}" type="presParOf" srcId="{558D9870-05E2-484E-9241-818D42D9FADA}" destId="{39FD721C-A262-4C4E-B494-AC1732E6F3A0}" srcOrd="0" destOrd="0" presId="urn:microsoft.com/office/officeart/2008/layout/VerticalCurvedList"/>
    <dgm:cxn modelId="{95341385-1F01-4964-90E7-33EE4BD07DCF}" type="presParOf" srcId="{39FD721C-A262-4C4E-B494-AC1732E6F3A0}" destId="{849B6A22-FC21-4DC5-A1AF-CBADFA6E7F70}" srcOrd="0" destOrd="0" presId="urn:microsoft.com/office/officeart/2008/layout/VerticalCurvedList"/>
    <dgm:cxn modelId="{230132E9-C754-4BBE-A891-807C025A8000}" type="presParOf" srcId="{39FD721C-A262-4C4E-B494-AC1732E6F3A0}" destId="{D0EDBA11-CE96-4FCC-BFE8-4DE9D160E032}" srcOrd="1" destOrd="0" presId="urn:microsoft.com/office/officeart/2008/layout/VerticalCurvedList"/>
    <dgm:cxn modelId="{CFE78AB1-3D40-4E52-A357-C20F3E4F61BF}" type="presParOf" srcId="{39FD721C-A262-4C4E-B494-AC1732E6F3A0}" destId="{AF90F929-E81A-499C-8856-3125BD5771DB}" srcOrd="2" destOrd="0" presId="urn:microsoft.com/office/officeart/2008/layout/VerticalCurvedList"/>
    <dgm:cxn modelId="{1CEBF4E5-4F8A-415E-986E-3924D7BFDB25}" type="presParOf" srcId="{39FD721C-A262-4C4E-B494-AC1732E6F3A0}" destId="{AC2B4F2C-FF8C-404D-92B0-C7C0A29210D1}" srcOrd="3" destOrd="0" presId="urn:microsoft.com/office/officeart/2008/layout/VerticalCurvedList"/>
    <dgm:cxn modelId="{D725A17B-C0E8-4B85-A846-3A59D0C274A5}" type="presParOf" srcId="{558D9870-05E2-484E-9241-818D42D9FADA}" destId="{16095D2C-57B4-48CA-953C-267BD9DD484B}" srcOrd="1" destOrd="0" presId="urn:microsoft.com/office/officeart/2008/layout/VerticalCurvedList"/>
    <dgm:cxn modelId="{9203FB87-ACA2-4518-BECA-E0C20CF13288}" type="presParOf" srcId="{558D9870-05E2-484E-9241-818D42D9FADA}" destId="{57F98E08-EB63-4773-8250-9B6C8F0D79DB}" srcOrd="2" destOrd="0" presId="urn:microsoft.com/office/officeart/2008/layout/VerticalCurvedList"/>
    <dgm:cxn modelId="{176EDF84-2781-4A69-AFEA-AC740B698C75}" type="presParOf" srcId="{57F98E08-EB63-4773-8250-9B6C8F0D79DB}" destId="{73F439AE-4020-45C5-B27A-2DB6095092F8}" srcOrd="0" destOrd="0" presId="urn:microsoft.com/office/officeart/2008/layout/VerticalCurvedList"/>
    <dgm:cxn modelId="{A915078A-3111-44DF-9863-54C3A8706614}" type="presParOf" srcId="{558D9870-05E2-484E-9241-818D42D9FADA}" destId="{DB69836F-FE00-4372-B69A-DF0D28029991}" srcOrd="3" destOrd="0" presId="urn:microsoft.com/office/officeart/2008/layout/VerticalCurvedList"/>
    <dgm:cxn modelId="{353FD254-CE2D-4DC8-851E-679E961DF50D}" type="presParOf" srcId="{558D9870-05E2-484E-9241-818D42D9FADA}" destId="{A23500C6-60B1-485B-9CAE-0E2BED65C988}" srcOrd="4" destOrd="0" presId="urn:microsoft.com/office/officeart/2008/layout/VerticalCurvedList"/>
    <dgm:cxn modelId="{8A39F35A-6540-47CC-A404-C868DE1BBC87}" type="presParOf" srcId="{A23500C6-60B1-485B-9CAE-0E2BED65C988}" destId="{425517B2-2BDC-437A-9C2F-A102F25D4FDA}" srcOrd="0" destOrd="0" presId="urn:microsoft.com/office/officeart/2008/layout/VerticalCurvedList"/>
    <dgm:cxn modelId="{49C1BEE0-276B-4A2A-87CB-0FA52C8FDFFB}" type="presParOf" srcId="{558D9870-05E2-484E-9241-818D42D9FADA}" destId="{7A289A2F-41D2-4310-A18C-8347F89AA6B9}" srcOrd="5" destOrd="0" presId="urn:microsoft.com/office/officeart/2008/layout/VerticalCurvedList"/>
    <dgm:cxn modelId="{5558829A-BE78-482F-A006-49202563C60E}" type="presParOf" srcId="{558D9870-05E2-484E-9241-818D42D9FADA}" destId="{9E66E6D6-CB41-453D-81E8-440C0CD6FAC5}" srcOrd="6" destOrd="0" presId="urn:microsoft.com/office/officeart/2008/layout/VerticalCurvedList"/>
    <dgm:cxn modelId="{45470760-14B3-4D9B-A10F-216FBA52560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3730022-40F2-41D0-BA79-39D19C24F24D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C67DFCDE-4D1E-43E8-9F1B-EF844665540D}" type="presOf" srcId="{C9CE7A57-E5A3-450C-8737-C72D44C4E0F3}" destId="{D0EDBA11-CE96-4FCC-BFE8-4DE9D160E032}" srcOrd="0" destOrd="0" presId="urn:microsoft.com/office/officeart/2008/layout/VerticalCurvedList"/>
    <dgm:cxn modelId="{FA807971-2D8D-42F4-8DF8-6D93B0FA8A63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E7D5009E-6949-48DA-9FF0-D7E082A901F0}" type="presOf" srcId="{5BE2D0CB-5BBD-4A03-A3CB-F48B34989FA3}" destId="{3059196D-AF0C-4463-A93E-812664631BA3}" srcOrd="0" destOrd="0" presId="urn:microsoft.com/office/officeart/2008/layout/VerticalCurvedList"/>
    <dgm:cxn modelId="{5300CCA1-55E1-4CCA-BD60-23F68DFA7792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0260C18-C540-4645-9A4E-A7A347AF3B87}" type="presParOf" srcId="{3059196D-AF0C-4463-A93E-812664631BA3}" destId="{558D9870-05E2-484E-9241-818D42D9FADA}" srcOrd="0" destOrd="0" presId="urn:microsoft.com/office/officeart/2008/layout/VerticalCurvedList"/>
    <dgm:cxn modelId="{ED9AD78F-1406-4460-9612-C7789991D208}" type="presParOf" srcId="{558D9870-05E2-484E-9241-818D42D9FADA}" destId="{39FD721C-A262-4C4E-B494-AC1732E6F3A0}" srcOrd="0" destOrd="0" presId="urn:microsoft.com/office/officeart/2008/layout/VerticalCurvedList"/>
    <dgm:cxn modelId="{6E3C715F-7AE2-48F6-9A7B-58FDB2C4B387}" type="presParOf" srcId="{39FD721C-A262-4C4E-B494-AC1732E6F3A0}" destId="{849B6A22-FC21-4DC5-A1AF-CBADFA6E7F70}" srcOrd="0" destOrd="0" presId="urn:microsoft.com/office/officeart/2008/layout/VerticalCurvedList"/>
    <dgm:cxn modelId="{35D81409-238A-4ACF-96C6-822D5A94BBB2}" type="presParOf" srcId="{39FD721C-A262-4C4E-B494-AC1732E6F3A0}" destId="{D0EDBA11-CE96-4FCC-BFE8-4DE9D160E032}" srcOrd="1" destOrd="0" presId="urn:microsoft.com/office/officeart/2008/layout/VerticalCurvedList"/>
    <dgm:cxn modelId="{9090B009-2BB5-4829-9AA4-4730FC6653B5}" type="presParOf" srcId="{39FD721C-A262-4C4E-B494-AC1732E6F3A0}" destId="{AF90F929-E81A-499C-8856-3125BD5771DB}" srcOrd="2" destOrd="0" presId="urn:microsoft.com/office/officeart/2008/layout/VerticalCurvedList"/>
    <dgm:cxn modelId="{23B33923-4B61-49F6-8D93-AB66EC14B561}" type="presParOf" srcId="{39FD721C-A262-4C4E-B494-AC1732E6F3A0}" destId="{AC2B4F2C-FF8C-404D-92B0-C7C0A29210D1}" srcOrd="3" destOrd="0" presId="urn:microsoft.com/office/officeart/2008/layout/VerticalCurvedList"/>
    <dgm:cxn modelId="{74A2F87B-0795-4D81-AA35-F1121382C1A8}" type="presParOf" srcId="{558D9870-05E2-484E-9241-818D42D9FADA}" destId="{16095D2C-57B4-48CA-953C-267BD9DD484B}" srcOrd="1" destOrd="0" presId="urn:microsoft.com/office/officeart/2008/layout/VerticalCurvedList"/>
    <dgm:cxn modelId="{B7F253B6-1F15-4921-B8B9-ECBDCBB7C980}" type="presParOf" srcId="{558D9870-05E2-484E-9241-818D42D9FADA}" destId="{57F98E08-EB63-4773-8250-9B6C8F0D79DB}" srcOrd="2" destOrd="0" presId="urn:microsoft.com/office/officeart/2008/layout/VerticalCurvedList"/>
    <dgm:cxn modelId="{437F453C-A907-45E6-AEBF-D42BDEFBB445}" type="presParOf" srcId="{57F98E08-EB63-4773-8250-9B6C8F0D79DB}" destId="{73F439AE-4020-45C5-B27A-2DB6095092F8}" srcOrd="0" destOrd="0" presId="urn:microsoft.com/office/officeart/2008/layout/VerticalCurvedList"/>
    <dgm:cxn modelId="{8D636876-9940-41EA-8323-BE017B037A94}" type="presParOf" srcId="{558D9870-05E2-484E-9241-818D42D9FADA}" destId="{DB69836F-FE00-4372-B69A-DF0D28029991}" srcOrd="3" destOrd="0" presId="urn:microsoft.com/office/officeart/2008/layout/VerticalCurvedList"/>
    <dgm:cxn modelId="{BB1C45AE-A74F-46B3-898B-3BB8C2B9B640}" type="presParOf" srcId="{558D9870-05E2-484E-9241-818D42D9FADA}" destId="{A23500C6-60B1-485B-9CAE-0E2BED65C988}" srcOrd="4" destOrd="0" presId="urn:microsoft.com/office/officeart/2008/layout/VerticalCurvedList"/>
    <dgm:cxn modelId="{C47357C7-78AA-41DA-8B2A-EFD5DF07C3D9}" type="presParOf" srcId="{A23500C6-60B1-485B-9CAE-0E2BED65C988}" destId="{425517B2-2BDC-437A-9C2F-A102F25D4FDA}" srcOrd="0" destOrd="0" presId="urn:microsoft.com/office/officeart/2008/layout/VerticalCurvedList"/>
    <dgm:cxn modelId="{36BBB496-C70F-482D-8E1B-D8C97FEA5142}" type="presParOf" srcId="{558D9870-05E2-484E-9241-818D42D9FADA}" destId="{7A289A2F-41D2-4310-A18C-8347F89AA6B9}" srcOrd="5" destOrd="0" presId="urn:microsoft.com/office/officeart/2008/layout/VerticalCurvedList"/>
    <dgm:cxn modelId="{B16C8F1E-EBAF-4238-B462-062D04151982}" type="presParOf" srcId="{558D9870-05E2-484E-9241-818D42D9FADA}" destId="{9E66E6D6-CB41-453D-81E8-440C0CD6FAC5}" srcOrd="6" destOrd="0" presId="urn:microsoft.com/office/officeart/2008/layout/VerticalCurvedList"/>
    <dgm:cxn modelId="{A29BF884-C99A-4C2E-BC44-20FD4A8F003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9" y="-943011"/>
          <a:ext cx="7337254" cy="7337254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40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40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9" y="-943011"/>
          <a:ext cx="7337254" cy="7337254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40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40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C913092-4BE9-401A-9ABC-52566E0DA8F8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A60CA9-8995-438E-A4AE-1F10BFD50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5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9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9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5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A86-15A0-4BFD-947B-3EF28FD25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CA56-F904-4795-85E6-B96BEA3F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7C48-E94C-49DD-A444-418D436856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3D53-7EC7-4F9B-A529-669C3226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2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CD31-9F71-460F-B372-FF0D1B7B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BE6C-96E9-40E9-8547-1AA9A293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5707-EB48-4AED-8AE5-8F3B7CDE0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C17-43D3-4A5B-976D-9662892E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9908-8BDC-4984-AF61-6E658E275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2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7197-0A54-4734-BFCE-AD7972755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1C35-AE18-4791-AF96-CACE09419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55BB11-1F33-4063-B834-42C6014BE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4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"/>
            <a:ext cx="12192000" cy="6857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1" y="228671"/>
            <a:ext cx="10238851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3" y="1521445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9897" y="237167"/>
            <a:ext cx="1876787" cy="873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29720" y="3832900"/>
            <a:ext cx="6456317" cy="2771043"/>
          </a:xfrm>
          <a:prstGeom prst="rect">
            <a:avLst/>
          </a:prstGeom>
          <a:noFill/>
        </p:spPr>
        <p:txBody>
          <a:bodyPr spcFirstLastPara="1" wrap="none" lIns="68577" tIns="34290" rIns="68577" bIns="34290" numCol="1">
            <a:prstTxWarp prst="textArchUp">
              <a:avLst/>
            </a:prstTxWarp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</a:t>
            </a:r>
            <a:r>
              <a:rPr lang="en-US" sz="4000" b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MỪNG CÁC  </a:t>
            </a:r>
            <a:r>
              <a:rPr lang="en-US" sz="4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</a:t>
            </a: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=""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2667000" y="1500191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514326">
              <a:defRPr/>
            </a:pPr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=""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0" y="2482457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3237822" y="2767494"/>
            <a:ext cx="940762" cy="369328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defTabSz="685750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5622133" y="1965726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0" tIns="25710" rIns="51420" bIns="25710"/>
          <a:lstStyle/>
          <a:p>
            <a:pPr defTabSz="68575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=""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5622135" y="2066926"/>
            <a:ext cx="2984897" cy="788930"/>
            <a:chOff x="4441090" y="670090"/>
            <a:chExt cx="6037759" cy="1582089"/>
          </a:xfrm>
        </p:grpSpPr>
        <p:grpSp>
          <p:nvGrpSpPr>
            <p:cNvPr id="188444" name="组合 143">
              <a:extLst>
                <a:ext uri="{FF2B5EF4-FFF2-40B4-BE49-F238E27FC236}">
                  <a16:creationId xmlns=""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0823" cy="842955"/>
              <a:chOff x="4339492" y="760819"/>
              <a:chExt cx="840823" cy="842955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=""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sz="16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6" y="801409"/>
                <a:ext cx="705959" cy="8023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z="2000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00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=""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91" y="1557825"/>
              <a:ext cx="5185058" cy="69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=""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1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=""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5826924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=""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0" cy="730193"/>
              <a:chOff x="4339491" y="761773"/>
              <a:chExt cx="730400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=""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9"/>
                <a:ext cx="594911" cy="6565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=""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8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=""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80" cy="98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9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9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=""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5765008" y="4302919"/>
            <a:ext cx="2770584" cy="735082"/>
            <a:chOff x="4441089" y="638359"/>
            <a:chExt cx="4927028" cy="1306359"/>
          </a:xfrm>
        </p:grpSpPr>
        <p:grpSp>
          <p:nvGrpSpPr>
            <p:cNvPr id="188434" name="组合 161">
              <a:extLst>
                <a:ext uri="{FF2B5EF4-FFF2-40B4-BE49-F238E27FC236}">
                  <a16:creationId xmlns=""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1" cy="727881"/>
              <a:chOff x="4339491" y="763200"/>
              <a:chExt cx="779201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=""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4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=""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=""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8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22850"/>
            <a:ext cx="139304" cy="1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861826" y="4569621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253977" y="4031460"/>
            <a:ext cx="719139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956323" y="3613552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3" y="1685929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=""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12192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472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33799" y="1828801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=""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33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26">
                <a:defRPr/>
              </a:pPr>
              <a:r>
                <a:rPr lang="en-US" sz="31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50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66415" y="634438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tx2"/>
                </a:solidFill>
                <a:latin typeface="Arial" panose="020B0604020202020204" pitchFamily="34" charset="0"/>
              </a:rPr>
              <a:t>Bài 1: Đặt tính rồi tính:</a:t>
            </a:r>
            <a:endParaRPr lang="en-US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208619" y="1518674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86 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X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53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66560" y="1483353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33 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 44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810061" y="1483353"/>
            <a:ext cx="2934139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157 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 24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133253" y="3076866"/>
            <a:ext cx="129421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3" y="2294825"/>
            <a:ext cx="2131655" cy="3480654"/>
            <a:chOff x="3216" y="1968"/>
            <a:chExt cx="1248" cy="1965"/>
          </a:xfrm>
        </p:grpSpPr>
        <p:grpSp>
          <p:nvGrpSpPr>
            <p:cNvPr id="10279" name="Group 10"/>
            <p:cNvGrpSpPr>
              <a:grpSpLocks/>
            </p:cNvGrpSpPr>
            <p:nvPr/>
          </p:nvGrpSpPr>
          <p:grpSpPr bwMode="auto">
            <a:xfrm>
              <a:off x="3216" y="1968"/>
              <a:ext cx="1248" cy="1552"/>
              <a:chOff x="3216" y="1968"/>
              <a:chExt cx="1248" cy="1552"/>
            </a:xfrm>
          </p:grpSpPr>
          <p:grpSp>
            <p:nvGrpSpPr>
              <p:cNvPr id="10281" name="Group 11"/>
              <p:cNvGrpSpPr>
                <a:grpSpLocks/>
              </p:cNvGrpSpPr>
              <p:nvPr/>
            </p:nvGrpSpPr>
            <p:grpSpPr bwMode="auto">
              <a:xfrm>
                <a:off x="3216" y="1968"/>
                <a:ext cx="1248" cy="1552"/>
                <a:chOff x="3216" y="1968"/>
                <a:chExt cx="1248" cy="1552"/>
              </a:xfrm>
            </p:grpSpPr>
            <p:grpSp>
              <p:nvGrpSpPr>
                <p:cNvPr id="10283" name="Group 12"/>
                <p:cNvGrpSpPr>
                  <a:grpSpLocks/>
                </p:cNvGrpSpPr>
                <p:nvPr/>
              </p:nvGrpSpPr>
              <p:grpSpPr bwMode="auto">
                <a:xfrm>
                  <a:off x="3216" y="1968"/>
                  <a:ext cx="1152" cy="816"/>
                  <a:chOff x="3216" y="1968"/>
                  <a:chExt cx="1152" cy="816"/>
                </a:xfrm>
              </p:grpSpPr>
              <p:grpSp>
                <p:nvGrpSpPr>
                  <p:cNvPr id="1028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456" y="1968"/>
                    <a:ext cx="912" cy="784"/>
                    <a:chOff x="3456" y="1968"/>
                    <a:chExt cx="912" cy="784"/>
                  </a:xfrm>
                </p:grpSpPr>
                <p:grpSp>
                  <p:nvGrpSpPr>
                    <p:cNvPr id="1028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1968"/>
                      <a:ext cx="672" cy="784"/>
                      <a:chOff x="3696" y="1968"/>
                      <a:chExt cx="672" cy="784"/>
                    </a:xfrm>
                  </p:grpSpPr>
                  <p:sp>
                    <p:nvSpPr>
                      <p:cNvPr id="10290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96" y="1968"/>
                        <a:ext cx="576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</a:rPr>
                          <a:t>3 3</a:t>
                        </a:r>
                      </a:p>
                    </p:txBody>
                  </p:sp>
                  <p:sp>
                    <p:nvSpPr>
                      <p:cNvPr id="10291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96" y="2352"/>
                        <a:ext cx="672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</a:rPr>
                          <a:t>4 4</a:t>
                        </a:r>
                      </a:p>
                    </p:txBody>
                  </p:sp>
                </p:grpSp>
                <p:sp>
                  <p:nvSpPr>
                    <p:cNvPr id="10289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6" y="2160"/>
                      <a:ext cx="336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2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p:txBody>
                </p:sp>
              </p:grpSp>
              <p:sp>
                <p:nvSpPr>
                  <p:cNvPr id="1028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10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28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04" y="2784"/>
                  <a:ext cx="960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1 3 2</a:t>
                  </a:r>
                </a:p>
              </p:txBody>
            </p:sp>
            <p:sp>
              <p:nvSpPr>
                <p:cNvPr id="1028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64" y="3120"/>
                  <a:ext cx="960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1 3 2</a:t>
                  </a:r>
                </a:p>
              </p:txBody>
            </p:sp>
          </p:grpSp>
          <p:sp>
            <p:nvSpPr>
              <p:cNvPr id="10282" name="Line 21"/>
              <p:cNvSpPr>
                <a:spLocks noChangeShapeType="1"/>
              </p:cNvSpPr>
              <p:nvPr/>
            </p:nvSpPr>
            <p:spPr bwMode="auto">
              <a:xfrm flipV="1">
                <a:off x="3216" y="3494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80" name="Text Box 22"/>
            <p:cNvSpPr txBox="1">
              <a:spLocks noChangeArrowheads="1"/>
            </p:cNvSpPr>
            <p:nvPr/>
          </p:nvSpPr>
          <p:spPr bwMode="auto">
            <a:xfrm>
              <a:off x="3236" y="3533"/>
              <a:ext cx="115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1 4 5 2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8001002" y="2209801"/>
            <a:ext cx="2207785" cy="3542651"/>
            <a:chOff x="3024" y="2054"/>
            <a:chExt cx="1392" cy="2000"/>
          </a:xfrm>
        </p:grpSpPr>
        <p:sp>
          <p:nvSpPr>
            <p:cNvPr id="10266" name="Line 24"/>
            <p:cNvSpPr>
              <a:spLocks noChangeShapeType="1"/>
            </p:cNvSpPr>
            <p:nvPr/>
          </p:nvSpPr>
          <p:spPr bwMode="auto">
            <a:xfrm flipV="1">
              <a:off x="3072" y="3686"/>
              <a:ext cx="115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10267" name="Group 25"/>
            <p:cNvGrpSpPr>
              <a:grpSpLocks/>
            </p:cNvGrpSpPr>
            <p:nvPr/>
          </p:nvGrpSpPr>
          <p:grpSpPr bwMode="auto">
            <a:xfrm>
              <a:off x="3024" y="2054"/>
              <a:ext cx="1392" cy="2000"/>
              <a:chOff x="3024" y="2016"/>
              <a:chExt cx="1392" cy="2000"/>
            </a:xfrm>
          </p:grpSpPr>
          <p:grpSp>
            <p:nvGrpSpPr>
              <p:cNvPr id="10268" name="Group 26"/>
              <p:cNvGrpSpPr>
                <a:grpSpLocks/>
              </p:cNvGrpSpPr>
              <p:nvPr/>
            </p:nvGrpSpPr>
            <p:grpSpPr bwMode="auto">
              <a:xfrm>
                <a:off x="3024" y="2016"/>
                <a:ext cx="1392" cy="1600"/>
                <a:chOff x="3024" y="2016"/>
                <a:chExt cx="1392" cy="1600"/>
              </a:xfrm>
            </p:grpSpPr>
            <p:grpSp>
              <p:nvGrpSpPr>
                <p:cNvPr id="10270" name="Group 27"/>
                <p:cNvGrpSpPr>
                  <a:grpSpLocks/>
                </p:cNvGrpSpPr>
                <p:nvPr/>
              </p:nvGrpSpPr>
              <p:grpSpPr bwMode="auto">
                <a:xfrm>
                  <a:off x="3024" y="2016"/>
                  <a:ext cx="1392" cy="1264"/>
                  <a:chOff x="3024" y="2016"/>
                  <a:chExt cx="1392" cy="1264"/>
                </a:xfrm>
              </p:grpSpPr>
              <p:grpSp>
                <p:nvGrpSpPr>
                  <p:cNvPr id="1027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68" y="2016"/>
                    <a:ext cx="1161" cy="736"/>
                    <a:chOff x="3168" y="2016"/>
                    <a:chExt cx="1161" cy="736"/>
                  </a:xfrm>
                </p:grpSpPr>
                <p:grpSp>
                  <p:nvGrpSpPr>
                    <p:cNvPr id="1027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016"/>
                      <a:ext cx="969" cy="736"/>
                      <a:chOff x="3360" y="2016"/>
                      <a:chExt cx="969" cy="736"/>
                    </a:xfrm>
                  </p:grpSpPr>
                  <p:sp>
                    <p:nvSpPr>
                      <p:cNvPr id="10277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60" y="2016"/>
                        <a:ext cx="969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</a:rPr>
                          <a:t>1 5 7</a:t>
                        </a:r>
                      </a:p>
                    </p:txBody>
                  </p:sp>
                  <p:sp>
                    <p:nvSpPr>
                      <p:cNvPr id="10278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352"/>
                        <a:ext cx="717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</a:rPr>
                          <a:t>2 4</a:t>
                        </a:r>
                      </a:p>
                    </p:txBody>
                  </p:sp>
                </p:grpSp>
                <p:sp>
                  <p:nvSpPr>
                    <p:cNvPr id="10276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68" y="2208"/>
                      <a:ext cx="288" cy="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4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p:txBody>
                </p:sp>
              </p:grpSp>
              <p:sp>
                <p:nvSpPr>
                  <p:cNvPr id="1027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832"/>
                    <a:ext cx="115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7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1104" cy="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0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6 2 8</a:t>
                    </a:r>
                  </a:p>
                </p:txBody>
              </p:sp>
            </p:grpSp>
            <p:sp>
              <p:nvSpPr>
                <p:cNvPr id="1027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072" y="3216"/>
                  <a:ext cx="913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3 1 4</a:t>
                  </a:r>
                </a:p>
              </p:txBody>
            </p:sp>
          </p:grpSp>
          <p:sp>
            <p:nvSpPr>
              <p:cNvPr id="10269" name="Text Box 36"/>
              <p:cNvSpPr txBox="1">
                <a:spLocks noChangeArrowheads="1"/>
              </p:cNvSpPr>
              <p:nvPr/>
            </p:nvSpPr>
            <p:spPr bwMode="auto">
              <a:xfrm>
                <a:off x="3072" y="3616"/>
                <a:ext cx="115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3 7 6 8</a:t>
                </a:r>
              </a:p>
            </p:txBody>
          </p:sp>
        </p:grp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1979674" y="2483141"/>
            <a:ext cx="2314575" cy="3246438"/>
            <a:chOff x="0" y="2064"/>
            <a:chExt cx="1458" cy="2045"/>
          </a:xfrm>
        </p:grpSpPr>
        <p:sp>
          <p:nvSpPr>
            <p:cNvPr id="10252" name="Line 38"/>
            <p:cNvSpPr>
              <a:spLocks noChangeShapeType="1"/>
            </p:cNvSpPr>
            <p:nvPr/>
          </p:nvSpPr>
          <p:spPr bwMode="auto">
            <a:xfrm>
              <a:off x="0" y="3744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10253" name="Group 39"/>
            <p:cNvGrpSpPr>
              <a:grpSpLocks/>
            </p:cNvGrpSpPr>
            <p:nvPr/>
          </p:nvGrpSpPr>
          <p:grpSpPr bwMode="auto">
            <a:xfrm>
              <a:off x="192" y="2064"/>
              <a:ext cx="1266" cy="2045"/>
              <a:chOff x="0" y="2074"/>
              <a:chExt cx="1266" cy="2045"/>
            </a:xfrm>
          </p:grpSpPr>
          <p:grpSp>
            <p:nvGrpSpPr>
              <p:cNvPr id="10254" name="Group 40"/>
              <p:cNvGrpSpPr>
                <a:grpSpLocks/>
              </p:cNvGrpSpPr>
              <p:nvPr/>
            </p:nvGrpSpPr>
            <p:grpSpPr bwMode="auto">
              <a:xfrm>
                <a:off x="0" y="2074"/>
                <a:ext cx="1266" cy="1588"/>
                <a:chOff x="0" y="2064"/>
                <a:chExt cx="1266" cy="1588"/>
              </a:xfrm>
            </p:grpSpPr>
            <p:grpSp>
              <p:nvGrpSpPr>
                <p:cNvPr id="10256" name="Group 41"/>
                <p:cNvGrpSpPr>
                  <a:grpSpLocks/>
                </p:cNvGrpSpPr>
                <p:nvPr/>
              </p:nvGrpSpPr>
              <p:grpSpPr bwMode="auto">
                <a:xfrm>
                  <a:off x="0" y="2064"/>
                  <a:ext cx="1266" cy="1262"/>
                  <a:chOff x="0" y="2064"/>
                  <a:chExt cx="1266" cy="1262"/>
                </a:xfrm>
              </p:grpSpPr>
              <p:grpSp>
                <p:nvGrpSpPr>
                  <p:cNvPr id="102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2064"/>
                    <a:ext cx="1248" cy="820"/>
                    <a:chOff x="0" y="2064"/>
                    <a:chExt cx="1248" cy="820"/>
                  </a:xfrm>
                </p:grpSpPr>
                <p:grpSp>
                  <p:nvGrpSpPr>
                    <p:cNvPr id="10260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" y="2064"/>
                      <a:ext cx="912" cy="820"/>
                      <a:chOff x="336" y="2064"/>
                      <a:chExt cx="912" cy="820"/>
                    </a:xfrm>
                  </p:grpSpPr>
                  <p:grpSp>
                    <p:nvGrpSpPr>
                      <p:cNvPr id="10262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2064"/>
                        <a:ext cx="720" cy="820"/>
                        <a:chOff x="528" y="2064"/>
                        <a:chExt cx="720" cy="820"/>
                      </a:xfrm>
                    </p:grpSpPr>
                    <p:sp>
                      <p:nvSpPr>
                        <p:cNvPr id="10264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064"/>
                          <a:ext cx="720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4000" b="1">
                              <a:latin typeface="Arial" panose="020B0604020202020204" pitchFamily="34" charset="0"/>
                            </a:rPr>
                            <a:t>8 6</a:t>
                          </a:r>
                        </a:p>
                      </p:txBody>
                    </p:sp>
                    <p:sp>
                      <p:nvSpPr>
                        <p:cNvPr id="10265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438"/>
                          <a:ext cx="720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4000" b="1">
                              <a:latin typeface="Arial" panose="020B0604020202020204" pitchFamily="34" charset="0"/>
                            </a:rPr>
                            <a:t>5 3</a:t>
                          </a:r>
                        </a:p>
                      </p:txBody>
                    </p:sp>
                  </p:grpSp>
                  <p:sp>
                    <p:nvSpPr>
                      <p:cNvPr id="10263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6" y="2256"/>
                        <a:ext cx="192" cy="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3200">
                            <a:latin typeface="Arial" panose="020B0604020202020204" pitchFamily="34" charset="0"/>
                          </a:rPr>
                          <a:t>x</a:t>
                        </a:r>
                      </a:p>
                    </p:txBody>
                  </p:sp>
                </p:grpSp>
                <p:sp>
                  <p:nvSpPr>
                    <p:cNvPr id="10261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880"/>
                      <a:ext cx="100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259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880"/>
                    <a:ext cx="97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000" b="1">
                        <a:latin typeface="Arial" panose="020B0604020202020204" pitchFamily="34" charset="0"/>
                      </a:rPr>
                      <a:t>2 5 8</a:t>
                    </a:r>
                  </a:p>
                </p:txBody>
              </p:sp>
            </p:grpSp>
            <p:sp>
              <p:nvSpPr>
                <p:cNvPr id="1025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8" y="3206"/>
                  <a:ext cx="98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latin typeface="Arial" panose="020B0604020202020204" pitchFamily="34" charset="0"/>
                    </a:rPr>
                    <a:t>4 3 0</a:t>
                  </a:r>
                </a:p>
              </p:txBody>
            </p:sp>
          </p:grpSp>
          <p:sp>
            <p:nvSpPr>
              <p:cNvPr id="10255" name="Text Box 51"/>
              <p:cNvSpPr txBox="1">
                <a:spLocks noChangeArrowheads="1"/>
              </p:cNvSpPr>
              <p:nvPr/>
            </p:nvSpPr>
            <p:spPr bwMode="auto">
              <a:xfrm>
                <a:off x="48" y="3673"/>
                <a:ext cx="121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4 5 5 8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6" y="82554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1600200" y="949571"/>
          <a:ext cx="8915400" cy="545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1"/>
            <a:ext cx="1447800" cy="14097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600200" y="2876551"/>
            <a:ext cx="1447800" cy="1524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094698" y="2991636"/>
            <a:ext cx="7420905" cy="1077219"/>
          </a:xfrm>
          <a:prstGeom prst="rect">
            <a:avLst/>
          </a:prstGeom>
          <a:solidFill>
            <a:srgbClr val="00B050"/>
          </a:solidFill>
        </p:spPr>
        <p:txBody>
          <a:bodyPr wrap="square"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nhân với số có hai chữ số để giải toán, tính giá trị biểu 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3068984" y="1643709"/>
            <a:ext cx="7602331" cy="107721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3200">
                <a:solidFill>
                  <a:srgbClr val="3333FF"/>
                </a:solidFill>
                <a:latin typeface="Times New Roman" panose="02020603050405020304" pitchFamily="18" charset="0"/>
              </a:rPr>
              <a:t>Biết thực hiện phép nhân với số có hai chữ số.</a:t>
            </a:r>
            <a:endParaRPr lang="en-US" sz="44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600200" y="4629151"/>
            <a:ext cx="1371600" cy="1366839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3077819" y="4745503"/>
            <a:ext cx="7424767" cy="584775"/>
          </a:xfrm>
          <a:prstGeom prst="rect">
            <a:avLst/>
          </a:prstGeom>
          <a:noFill/>
        </p:spPr>
        <p:txBody>
          <a:bodyPr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xác,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97" y="1563759"/>
            <a:ext cx="758687" cy="7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8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8"/>
          <p:cNvSpPr txBox="1">
            <a:spLocks noChangeArrowheads="1"/>
          </p:cNvSpPr>
          <p:nvPr/>
        </p:nvSpPr>
        <p:spPr bwMode="auto">
          <a:xfrm>
            <a:off x="5334000" y="6096002"/>
            <a:ext cx="3810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4267200" y="5431726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3048000" y="3886204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100" y="643159"/>
            <a:ext cx="868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Tính giá trị biểu thức 45 x a với a bằng 13; 26; 39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2" y="1238679"/>
            <a:ext cx="84963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giá trị của biểu thức 45 x a ta làm thế nào?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6451" y="4739225"/>
            <a:ext cx="8496300" cy="1384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a = 13 thì 45 x a = 45 x 13 = 585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a = 26 thì 45 x a = 45 x 26 = 1170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a = 39 thì 45 x a = 45 x 39 = 1755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98314"/>
              </p:ext>
            </p:extLst>
          </p:nvPr>
        </p:nvGraphicFramePr>
        <p:xfrm>
          <a:off x="1941963" y="2514338"/>
          <a:ext cx="8191500" cy="19582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7875"/>
                <a:gridCol w="2047875"/>
                <a:gridCol w="2047875"/>
                <a:gridCol w="2047875"/>
              </a:tblGrid>
              <a:tr h="979111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9111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x a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057400" y="523877"/>
            <a:ext cx="8915400" cy="11695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495800" y="1936279"/>
            <a:ext cx="6139219" cy="246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 smtClean="0">
                <a:latin typeface="Arial" panose="020B0604020202020204" pitchFamily="34" charset="0"/>
              </a:rPr>
              <a:t>Bài</a:t>
            </a:r>
            <a:r>
              <a:rPr lang="en-US" sz="2800" b="1" u="sng" dirty="0" smtClean="0">
                <a:latin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</a:rPr>
              <a:t>giải</a:t>
            </a:r>
            <a:endParaRPr lang="en-US"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</a:rPr>
              <a:t>trang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</a:rPr>
              <a:t> 25 </a:t>
            </a:r>
            <a:r>
              <a:rPr lang="en-US" sz="2800" b="1" dirty="0" err="1" smtClean="0">
                <a:latin typeface="Arial" panose="020B0604020202020204" pitchFamily="34" charset="0"/>
              </a:rPr>
              <a:t>quyển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</a:rPr>
              <a:t>vở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</a:rPr>
              <a:t>48 x 25 = 1200 (</a:t>
            </a:r>
            <a:r>
              <a:rPr lang="en-US" sz="2800" b="1" dirty="0" err="1">
                <a:latin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</a:rPr>
              <a:t>          </a:t>
            </a:r>
            <a:r>
              <a:rPr lang="en-US" sz="2800" b="1" u="sng" dirty="0" err="1" smtClean="0">
                <a:latin typeface="Arial" panose="020B0604020202020204" pitchFamily="34" charset="0"/>
              </a:rPr>
              <a:t>Đáp</a:t>
            </a:r>
            <a:r>
              <a:rPr lang="en-US" sz="2800" b="1" u="sng" dirty="0" smtClean="0">
                <a:latin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</a:rPr>
              <a:t>số</a:t>
            </a:r>
            <a:r>
              <a:rPr lang="en-US" sz="2800" b="1" smtClean="0">
                <a:latin typeface="Arial" panose="020B0604020202020204" pitchFamily="34" charset="0"/>
              </a:rPr>
              <a:t>: 1200 </a:t>
            </a:r>
            <a:r>
              <a:rPr lang="en-US" sz="2800" b="1" dirty="0" err="1">
                <a:latin typeface="Arial" panose="020B0604020202020204" pitchFamily="34" charset="0"/>
              </a:rPr>
              <a:t>trang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7773" y="5410203"/>
            <a:ext cx="7315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dạng toán và cách giải bài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6" y="82554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1600200" y="949571"/>
          <a:ext cx="8915400" cy="545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1"/>
            <a:ext cx="1447800" cy="14097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600200" y="2876551"/>
            <a:ext cx="1447800" cy="1524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094698" y="2991636"/>
            <a:ext cx="7420905" cy="1077219"/>
          </a:xfrm>
          <a:prstGeom prst="rect">
            <a:avLst/>
          </a:prstGeom>
          <a:solidFill>
            <a:srgbClr val="00B050"/>
          </a:solidFill>
        </p:spPr>
        <p:txBody>
          <a:bodyPr wrap="square"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nhân với số có hai chữ số để giải toán, tính giá trị biểu 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3068984" y="1643709"/>
            <a:ext cx="7602331" cy="107721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3200">
                <a:solidFill>
                  <a:srgbClr val="3333FF"/>
                </a:solidFill>
                <a:latin typeface="Times New Roman" panose="02020603050405020304" pitchFamily="18" charset="0"/>
              </a:rPr>
              <a:t>Biết thực hiện phép nhân với số có hai chữ số.</a:t>
            </a:r>
            <a:endParaRPr lang="en-US" sz="44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600200" y="4629151"/>
            <a:ext cx="1371600" cy="1366839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3077819" y="4745503"/>
            <a:ext cx="7424767" cy="584775"/>
          </a:xfrm>
          <a:prstGeom prst="rect">
            <a:avLst/>
          </a:prstGeom>
          <a:noFill/>
        </p:spPr>
        <p:txBody>
          <a:bodyPr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xác,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97" y="1563759"/>
            <a:ext cx="758687" cy="758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09" y="2876553"/>
            <a:ext cx="758687" cy="758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79" y="4742025"/>
            <a:ext cx="758687" cy="7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8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=""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2667000" y="1500191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514326">
              <a:defRPr/>
            </a:pPr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=""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0" y="2482457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3237822" y="2767494"/>
            <a:ext cx="940762" cy="369328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defTabSz="685750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5622133" y="1965726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0" tIns="25710" rIns="51420" bIns="25710"/>
          <a:lstStyle/>
          <a:p>
            <a:pPr defTabSz="68575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=""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5622135" y="2066926"/>
            <a:ext cx="2984897" cy="788930"/>
            <a:chOff x="4441090" y="670090"/>
            <a:chExt cx="6037759" cy="1582089"/>
          </a:xfrm>
        </p:grpSpPr>
        <p:grpSp>
          <p:nvGrpSpPr>
            <p:cNvPr id="188444" name="组合 143">
              <a:extLst>
                <a:ext uri="{FF2B5EF4-FFF2-40B4-BE49-F238E27FC236}">
                  <a16:creationId xmlns=""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0823" cy="842955"/>
              <a:chOff x="4339492" y="760819"/>
              <a:chExt cx="840823" cy="842955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=""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sz="16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6" y="801409"/>
                <a:ext cx="705959" cy="8023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z="2000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00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=""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91" y="1557825"/>
              <a:ext cx="5185058" cy="69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=""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1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=""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5826924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=""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0" cy="730193"/>
              <a:chOff x="4339491" y="761773"/>
              <a:chExt cx="730400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=""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9"/>
                <a:ext cx="594911" cy="6565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=""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8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=""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80" cy="98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9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9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=""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5765008" y="4302919"/>
            <a:ext cx="2770584" cy="735082"/>
            <a:chOff x="4441089" y="638359"/>
            <a:chExt cx="4927028" cy="1306359"/>
          </a:xfrm>
        </p:grpSpPr>
        <p:grpSp>
          <p:nvGrpSpPr>
            <p:cNvPr id="188434" name="组合 161">
              <a:extLst>
                <a:ext uri="{FF2B5EF4-FFF2-40B4-BE49-F238E27FC236}">
                  <a16:creationId xmlns=""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1" cy="727881"/>
              <a:chOff x="4339491" y="763200"/>
              <a:chExt cx="779201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=""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4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=""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=""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8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22850"/>
            <a:ext cx="139304" cy="1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861826" y="4569621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253977" y="4031460"/>
            <a:ext cx="719139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956323" y="3613552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3" y="1685929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=""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12192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472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35283" y="1828801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=""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67186" y="2720581"/>
              <a:ext cx="2479775" cy="865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26">
                <a:lnSpc>
                  <a:spcPct val="150000"/>
                </a:lnSpc>
                <a:defRPr/>
              </a:pPr>
              <a:r>
                <a: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26">
                <a:lnSpc>
                  <a:spcPct val="150000"/>
                </a:lnSpc>
                <a:defRPr/>
              </a:pPr>
              <a:r>
                <a: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69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5"/>
          <p:cNvGrpSpPr>
            <a:grpSpLocks/>
          </p:cNvGrpSpPr>
          <p:nvPr/>
        </p:nvGrpSpPr>
        <p:grpSpPr bwMode="auto">
          <a:xfrm>
            <a:off x="3048000" y="1295402"/>
            <a:ext cx="1219200" cy="2366962"/>
            <a:chOff x="960" y="816"/>
            <a:chExt cx="768" cy="1491"/>
          </a:xfrm>
        </p:grpSpPr>
        <p:grpSp>
          <p:nvGrpSpPr>
            <p:cNvPr id="13349" name="Group 41"/>
            <p:cNvGrpSpPr>
              <a:grpSpLocks/>
            </p:cNvGrpSpPr>
            <p:nvPr/>
          </p:nvGrpSpPr>
          <p:grpSpPr bwMode="auto">
            <a:xfrm>
              <a:off x="960" y="816"/>
              <a:ext cx="768" cy="1155"/>
              <a:chOff x="960" y="816"/>
              <a:chExt cx="768" cy="1155"/>
            </a:xfrm>
          </p:grpSpPr>
          <p:grpSp>
            <p:nvGrpSpPr>
              <p:cNvPr id="13351" name="Group 35"/>
              <p:cNvGrpSpPr>
                <a:grpSpLocks/>
              </p:cNvGrpSpPr>
              <p:nvPr/>
            </p:nvGrpSpPr>
            <p:grpSpPr bwMode="auto">
              <a:xfrm>
                <a:off x="960" y="816"/>
                <a:ext cx="768" cy="1155"/>
                <a:chOff x="960" y="807"/>
                <a:chExt cx="768" cy="1155"/>
              </a:xfrm>
            </p:grpSpPr>
            <p:grpSp>
              <p:nvGrpSpPr>
                <p:cNvPr id="13353" name="Group 13"/>
                <p:cNvGrpSpPr>
                  <a:grpSpLocks/>
                </p:cNvGrpSpPr>
                <p:nvPr/>
              </p:nvGrpSpPr>
              <p:grpSpPr bwMode="auto">
                <a:xfrm>
                  <a:off x="960" y="807"/>
                  <a:ext cx="768" cy="911"/>
                  <a:chOff x="576" y="816"/>
                  <a:chExt cx="768" cy="911"/>
                </a:xfrm>
              </p:grpSpPr>
              <p:sp>
                <p:nvSpPr>
                  <p:cNvPr id="1335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960"/>
                    <a:ext cx="19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latin typeface="Arial" panose="020B0604020202020204" pitchFamily="34" charset="0"/>
                      </a:rPr>
                      <a:t>x</a:t>
                    </a:r>
                  </a:p>
                </p:txBody>
              </p:sp>
              <p:grpSp>
                <p:nvGrpSpPr>
                  <p:cNvPr id="1335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76" y="816"/>
                    <a:ext cx="768" cy="911"/>
                    <a:chOff x="576" y="807"/>
                    <a:chExt cx="768" cy="911"/>
                  </a:xfrm>
                </p:grpSpPr>
                <p:sp>
                  <p:nvSpPr>
                    <p:cNvPr id="13357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6" y="1056"/>
                      <a:ext cx="432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 b="1">
                          <a:latin typeface="Arial" panose="020B0604020202020204" pitchFamily="34" charset="0"/>
                        </a:rPr>
                        <a:t>3 4</a:t>
                      </a:r>
                    </a:p>
                  </p:txBody>
                </p:sp>
                <p:grpSp>
                  <p:nvGrpSpPr>
                    <p:cNvPr id="13358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807"/>
                      <a:ext cx="768" cy="911"/>
                      <a:chOff x="576" y="816"/>
                      <a:chExt cx="768" cy="911"/>
                    </a:xfrm>
                  </p:grpSpPr>
                  <p:sp>
                    <p:nvSpPr>
                      <p:cNvPr id="13359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1392"/>
                        <a:ext cx="7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336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816"/>
                        <a:ext cx="672" cy="911"/>
                        <a:chOff x="672" y="811"/>
                        <a:chExt cx="672" cy="911"/>
                      </a:xfrm>
                    </p:grpSpPr>
                    <p:sp>
                      <p:nvSpPr>
                        <p:cNvPr id="13361" name="Text Box 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811"/>
                          <a:ext cx="43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Arial" panose="020B0604020202020204" pitchFamily="34" charset="0"/>
                            </a:rPr>
                            <a:t>2 7</a:t>
                          </a:r>
                        </a:p>
                      </p:txBody>
                    </p:sp>
                    <p:sp>
                      <p:nvSpPr>
                        <p:cNvPr id="13362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1392"/>
                          <a:ext cx="67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Arial" panose="020B0604020202020204" pitchFamily="34" charset="0"/>
                            </a:rPr>
                            <a:t>1 0 8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133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200" y="1632"/>
                  <a:ext cx="52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latin typeface="Arial" panose="020B0604020202020204" pitchFamily="34" charset="0"/>
                    </a:rPr>
                    <a:t>8 1</a:t>
                  </a:r>
                </a:p>
              </p:txBody>
            </p:sp>
          </p:grpSp>
          <p:sp>
            <p:nvSpPr>
              <p:cNvPr id="13352" name="Line 3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50" name="Text Box 44"/>
            <p:cNvSpPr txBox="1">
              <a:spLocks noChangeArrowheads="1"/>
            </p:cNvSpPr>
            <p:nvPr/>
          </p:nvSpPr>
          <p:spPr bwMode="auto">
            <a:xfrm>
              <a:off x="1056" y="1977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Arial" panose="020B0604020202020204" pitchFamily="34" charset="0"/>
                </a:rPr>
                <a:t>1 8 9</a:t>
              </a:r>
            </a:p>
          </p:txBody>
        </p:sp>
      </p:grpSp>
      <p:grpSp>
        <p:nvGrpSpPr>
          <p:cNvPr id="13315" name="Group 47"/>
          <p:cNvGrpSpPr>
            <a:grpSpLocks/>
          </p:cNvGrpSpPr>
          <p:nvPr/>
        </p:nvGrpSpPr>
        <p:grpSpPr bwMode="auto">
          <a:xfrm>
            <a:off x="5105400" y="1281116"/>
            <a:ext cx="1600200" cy="2841625"/>
            <a:chOff x="2256" y="807"/>
            <a:chExt cx="1008" cy="1790"/>
          </a:xfrm>
        </p:grpSpPr>
        <p:grpSp>
          <p:nvGrpSpPr>
            <p:cNvPr id="13335" name="Group 42"/>
            <p:cNvGrpSpPr>
              <a:grpSpLocks/>
            </p:cNvGrpSpPr>
            <p:nvPr/>
          </p:nvGrpSpPr>
          <p:grpSpPr bwMode="auto">
            <a:xfrm>
              <a:off x="2256" y="807"/>
              <a:ext cx="1008" cy="1161"/>
              <a:chOff x="2256" y="807"/>
              <a:chExt cx="1008" cy="1161"/>
            </a:xfrm>
          </p:grpSpPr>
          <p:grpSp>
            <p:nvGrpSpPr>
              <p:cNvPr id="13337" name="Group 36"/>
              <p:cNvGrpSpPr>
                <a:grpSpLocks/>
              </p:cNvGrpSpPr>
              <p:nvPr/>
            </p:nvGrpSpPr>
            <p:grpSpPr bwMode="auto">
              <a:xfrm>
                <a:off x="2352" y="807"/>
                <a:ext cx="912" cy="1161"/>
                <a:chOff x="2400" y="807"/>
                <a:chExt cx="864" cy="1152"/>
              </a:xfrm>
            </p:grpSpPr>
            <p:grpSp>
              <p:nvGrpSpPr>
                <p:cNvPr id="13339" name="Group 14"/>
                <p:cNvGrpSpPr>
                  <a:grpSpLocks/>
                </p:cNvGrpSpPr>
                <p:nvPr/>
              </p:nvGrpSpPr>
              <p:grpSpPr bwMode="auto">
                <a:xfrm>
                  <a:off x="2448" y="807"/>
                  <a:ext cx="816" cy="908"/>
                  <a:chOff x="576" y="816"/>
                  <a:chExt cx="768" cy="908"/>
                </a:xfrm>
              </p:grpSpPr>
              <p:sp>
                <p:nvSpPr>
                  <p:cNvPr id="1334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960"/>
                    <a:ext cx="1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latin typeface="Arial" panose="020B0604020202020204" pitchFamily="34" charset="0"/>
                      </a:rPr>
                      <a:t>x</a:t>
                    </a:r>
                  </a:p>
                </p:txBody>
              </p:sp>
              <p:grpSp>
                <p:nvGrpSpPr>
                  <p:cNvPr id="1334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576" y="816"/>
                    <a:ext cx="768" cy="908"/>
                    <a:chOff x="576" y="807"/>
                    <a:chExt cx="768" cy="908"/>
                  </a:xfrm>
                </p:grpSpPr>
                <p:sp>
                  <p:nvSpPr>
                    <p:cNvPr id="1334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6" y="1056"/>
                      <a:ext cx="432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 b="1">
                          <a:latin typeface="Arial" panose="020B0604020202020204" pitchFamily="34" charset="0"/>
                        </a:rPr>
                        <a:t>3 4</a:t>
                      </a:r>
                    </a:p>
                  </p:txBody>
                </p:sp>
                <p:grpSp>
                  <p:nvGrpSpPr>
                    <p:cNvPr id="13344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807"/>
                      <a:ext cx="768" cy="908"/>
                      <a:chOff x="576" y="816"/>
                      <a:chExt cx="768" cy="908"/>
                    </a:xfrm>
                  </p:grpSpPr>
                  <p:sp>
                    <p:nvSpPr>
                      <p:cNvPr id="13345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1392"/>
                        <a:ext cx="7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334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816"/>
                        <a:ext cx="672" cy="908"/>
                        <a:chOff x="672" y="811"/>
                        <a:chExt cx="672" cy="908"/>
                      </a:xfrm>
                    </p:grpSpPr>
                    <p:sp>
                      <p:nvSpPr>
                        <p:cNvPr id="13347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811"/>
                          <a:ext cx="43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Arial" panose="020B0604020202020204" pitchFamily="34" charset="0"/>
                            </a:rPr>
                            <a:t>2 7</a:t>
                          </a:r>
                        </a:p>
                      </p:txBody>
                    </p:sp>
                    <p:sp>
                      <p:nvSpPr>
                        <p:cNvPr id="13348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1392"/>
                          <a:ext cx="67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Arial" panose="020B0604020202020204" pitchFamily="34" charset="0"/>
                            </a:rPr>
                            <a:t>1 0 8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1334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0" y="1632"/>
                  <a:ext cx="5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latin typeface="Arial" panose="020B0604020202020204" pitchFamily="34" charset="0"/>
                    </a:rPr>
                    <a:t>8 1</a:t>
                  </a:r>
                </a:p>
              </p:txBody>
            </p:sp>
          </p:grpSp>
          <p:sp>
            <p:nvSpPr>
              <p:cNvPr id="13338" name="Line 40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6" name="Text Box 46"/>
            <p:cNvSpPr txBox="1">
              <a:spLocks noChangeArrowheads="1"/>
            </p:cNvSpPr>
            <p:nvPr/>
          </p:nvSpPr>
          <p:spPr bwMode="auto">
            <a:xfrm>
              <a:off x="2352" y="1977"/>
              <a:ext cx="768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Arial" panose="020B0604020202020204" pitchFamily="34" charset="0"/>
                </a:rPr>
                <a:t>8 2 0 8</a:t>
              </a:r>
            </a:p>
          </p:txBody>
        </p:sp>
      </p:grpSp>
      <p:grpSp>
        <p:nvGrpSpPr>
          <p:cNvPr id="13316" name="Group 49"/>
          <p:cNvGrpSpPr>
            <a:grpSpLocks/>
          </p:cNvGrpSpPr>
          <p:nvPr/>
        </p:nvGrpSpPr>
        <p:grpSpPr bwMode="auto">
          <a:xfrm>
            <a:off x="8077200" y="1371602"/>
            <a:ext cx="1219200" cy="2366962"/>
            <a:chOff x="4128" y="864"/>
            <a:chExt cx="768" cy="1491"/>
          </a:xfrm>
        </p:grpSpPr>
        <p:grpSp>
          <p:nvGrpSpPr>
            <p:cNvPr id="13321" name="Group 43"/>
            <p:cNvGrpSpPr>
              <a:grpSpLocks/>
            </p:cNvGrpSpPr>
            <p:nvPr/>
          </p:nvGrpSpPr>
          <p:grpSpPr bwMode="auto">
            <a:xfrm>
              <a:off x="4128" y="864"/>
              <a:ext cx="768" cy="1152"/>
              <a:chOff x="4128" y="864"/>
              <a:chExt cx="768" cy="1152"/>
            </a:xfrm>
          </p:grpSpPr>
          <p:grpSp>
            <p:nvGrpSpPr>
              <p:cNvPr id="13323" name="Group 37"/>
              <p:cNvGrpSpPr>
                <a:grpSpLocks/>
              </p:cNvGrpSpPr>
              <p:nvPr/>
            </p:nvGrpSpPr>
            <p:grpSpPr bwMode="auto">
              <a:xfrm>
                <a:off x="4128" y="864"/>
                <a:ext cx="768" cy="1146"/>
                <a:chOff x="4128" y="864"/>
                <a:chExt cx="768" cy="1146"/>
              </a:xfrm>
            </p:grpSpPr>
            <p:grpSp>
              <p:nvGrpSpPr>
                <p:cNvPr id="13325" name="Group 23"/>
                <p:cNvGrpSpPr>
                  <a:grpSpLocks/>
                </p:cNvGrpSpPr>
                <p:nvPr/>
              </p:nvGrpSpPr>
              <p:grpSpPr bwMode="auto">
                <a:xfrm>
                  <a:off x="4128" y="864"/>
                  <a:ext cx="768" cy="911"/>
                  <a:chOff x="576" y="816"/>
                  <a:chExt cx="768" cy="911"/>
                </a:xfrm>
              </p:grpSpPr>
              <p:sp>
                <p:nvSpPr>
                  <p:cNvPr id="1332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960"/>
                    <a:ext cx="19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latin typeface="Arial" panose="020B0604020202020204" pitchFamily="34" charset="0"/>
                      </a:rPr>
                      <a:t>x</a:t>
                    </a:r>
                  </a:p>
                </p:txBody>
              </p:sp>
              <p:grpSp>
                <p:nvGrpSpPr>
                  <p:cNvPr id="1332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576" y="816"/>
                    <a:ext cx="768" cy="911"/>
                    <a:chOff x="576" y="807"/>
                    <a:chExt cx="768" cy="911"/>
                  </a:xfrm>
                </p:grpSpPr>
                <p:sp>
                  <p:nvSpPr>
                    <p:cNvPr id="13329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6" y="1056"/>
                      <a:ext cx="432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 b="1">
                          <a:latin typeface="Arial" panose="020B0604020202020204" pitchFamily="34" charset="0"/>
                        </a:rPr>
                        <a:t>3 4</a:t>
                      </a:r>
                    </a:p>
                  </p:txBody>
                </p:sp>
                <p:grpSp>
                  <p:nvGrpSpPr>
                    <p:cNvPr id="13330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807"/>
                      <a:ext cx="768" cy="911"/>
                      <a:chOff x="576" y="816"/>
                      <a:chExt cx="768" cy="911"/>
                    </a:xfrm>
                  </p:grpSpPr>
                  <p:sp>
                    <p:nvSpPr>
                      <p:cNvPr id="13331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1392"/>
                        <a:ext cx="7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3332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816"/>
                        <a:ext cx="672" cy="911"/>
                        <a:chOff x="672" y="811"/>
                        <a:chExt cx="672" cy="911"/>
                      </a:xfrm>
                    </p:grpSpPr>
                    <p:sp>
                      <p:nvSpPr>
                        <p:cNvPr id="13333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811"/>
                          <a:ext cx="43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Arial" panose="020B0604020202020204" pitchFamily="34" charset="0"/>
                            </a:rPr>
                            <a:t>2 7</a:t>
                          </a:r>
                        </a:p>
                      </p:txBody>
                    </p:sp>
                    <p:sp>
                      <p:nvSpPr>
                        <p:cNvPr id="13334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1392"/>
                          <a:ext cx="67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Arial" panose="020B0604020202020204" pitchFamily="34" charset="0"/>
                            </a:rPr>
                            <a:t>1 0 8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1332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224" y="1680"/>
                  <a:ext cx="52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latin typeface="Arial" panose="020B0604020202020204" pitchFamily="34" charset="0"/>
                    </a:rPr>
                    <a:t>8 1</a:t>
                  </a:r>
                </a:p>
              </p:txBody>
            </p:sp>
          </p:grpSp>
          <p:sp>
            <p:nvSpPr>
              <p:cNvPr id="13324" name="Line 39"/>
              <p:cNvSpPr>
                <a:spLocks noChangeShapeType="1"/>
              </p:cNvSpPr>
              <p:nvPr/>
            </p:nvSpPr>
            <p:spPr bwMode="auto">
              <a:xfrm>
                <a:off x="4128" y="201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2" name="Text Box 48"/>
            <p:cNvSpPr txBox="1">
              <a:spLocks noChangeArrowheads="1"/>
            </p:cNvSpPr>
            <p:nvPr/>
          </p:nvSpPr>
          <p:spPr bwMode="auto">
            <a:xfrm>
              <a:off x="4224" y="2025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Arial" panose="020B0604020202020204" pitchFamily="34" charset="0"/>
                </a:rPr>
                <a:t>9 1 8</a:t>
              </a:r>
            </a:p>
          </p:txBody>
        </p:sp>
      </p:grpSp>
      <p:sp>
        <p:nvSpPr>
          <p:cNvPr id="13317" name="Text Box 50"/>
          <p:cNvSpPr txBox="1">
            <a:spLocks noChangeArrowheads="1"/>
          </p:cNvSpPr>
          <p:nvPr/>
        </p:nvSpPr>
        <p:spPr bwMode="auto">
          <a:xfrm>
            <a:off x="3352804" y="3946528"/>
            <a:ext cx="55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318" name="Text Box 51"/>
          <p:cNvSpPr txBox="1">
            <a:spLocks noChangeArrowheads="1"/>
          </p:cNvSpPr>
          <p:nvPr/>
        </p:nvSpPr>
        <p:spPr bwMode="auto">
          <a:xfrm>
            <a:off x="5562600" y="3962401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9" name="Text Box 52"/>
          <p:cNvSpPr txBox="1">
            <a:spLocks noChangeArrowheads="1"/>
          </p:cNvSpPr>
          <p:nvPr/>
        </p:nvSpPr>
        <p:spPr bwMode="auto">
          <a:xfrm>
            <a:off x="8229602" y="3946528"/>
            <a:ext cx="560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5045" name="Oval 53"/>
          <p:cNvSpPr>
            <a:spLocks noChangeArrowheads="1"/>
          </p:cNvSpPr>
          <p:nvPr/>
        </p:nvSpPr>
        <p:spPr bwMode="auto">
          <a:xfrm>
            <a:off x="8077200" y="3886200"/>
            <a:ext cx="9144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96443"/>
            <a:ext cx="100584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hôm nay con học được kiến thức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1461123"/>
            <a:ext cx="100584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cần lưu ý gì khi nhân với số có 2 chữ số?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209800"/>
            <a:ext cx="10058400" cy="954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Cách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tich riêng thứ 2: lùi sang trái 1 cột so với tích riêng thứ nhất.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85802"/>
            <a:ext cx="6172200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học:</a:t>
            </a:r>
            <a:endParaRPr lang="en-US" sz="4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524002"/>
            <a:ext cx="7162800" cy="120032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bài: 1, 2,3 vào vở ô li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Luyện tập tr 69</a:t>
            </a:r>
          </a:p>
        </p:txBody>
      </p:sp>
    </p:spTree>
    <p:extLst>
      <p:ext uri="{BB962C8B-B14F-4D97-AF65-F5344CB8AC3E}">
        <p14:creationId xmlns:p14="http://schemas.microsoft.com/office/powerpoint/2010/main" val="31397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5622133" y="1965726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0" tIns="25710" rIns="51420" bIns="25710"/>
          <a:lstStyle/>
          <a:p>
            <a:pPr defTabSz="68575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22850"/>
            <a:ext cx="139304" cy="1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861826" y="4569621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6870048"/>
            <a:chOff x="0" y="-12048"/>
            <a:chExt cx="9144000" cy="6870048"/>
          </a:xfrm>
        </p:grpSpPr>
        <p:pic>
          <p:nvPicPr>
            <p:cNvPr id="188430" name="Picture 1">
              <a:extLst>
                <a:ext uri="{FF2B5EF4-FFF2-40B4-BE49-F238E27FC236}">
                  <a16:creationId xmlns="" xmlns:a16="http://schemas.microsoft.com/office/drawing/2014/main" id="{2C892067-BCE5-4916-A589-5BABD141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48"/>
              <a:ext cx="9144000" cy="687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209799" y="1869589"/>
              <a:ext cx="4953000" cy="2854811"/>
              <a:chOff x="2461871" y="1721841"/>
              <a:chExt cx="4356362" cy="2675828"/>
            </a:xfrm>
          </p:grpSpPr>
          <p:pic>
            <p:nvPicPr>
              <p:cNvPr id="188432" name="Picture 3">
                <a:extLst>
                  <a:ext uri="{FF2B5EF4-FFF2-40B4-BE49-F238E27FC236}">
                    <a16:creationId xmlns="" xmlns:a16="http://schemas.microsoft.com/office/drawing/2014/main" id="{C71D5334-AD45-473D-8159-54206F38C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871" y="1721841"/>
                <a:ext cx="4356362" cy="2675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07B35A01-A935-4196-878C-5533D7A4A520}"/>
                  </a:ext>
                </a:extLst>
              </p:cNvPr>
              <p:cNvSpPr/>
              <p:nvPr/>
            </p:nvSpPr>
            <p:spPr>
              <a:xfrm>
                <a:off x="3446093" y="3027402"/>
                <a:ext cx="2528908" cy="533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514326">
                  <a:defRPr/>
                </a:pPr>
                <a:r>
                  <a:rPr lang="en-US" sz="31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472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83" y="1963341"/>
            <a:ext cx="970485" cy="10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945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524000" y="0"/>
            <a:ext cx="1676400" cy="990600"/>
            <a:chOff x="2928" y="384"/>
            <a:chExt cx="1789" cy="1403"/>
          </a:xfrm>
        </p:grpSpPr>
        <p:sp>
          <p:nvSpPr>
            <p:cNvPr id="15555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6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7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8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9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0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1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2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3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4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5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6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7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8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69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0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1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2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3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4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5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6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7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8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79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0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1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2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3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4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5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6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7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8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89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0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1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2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3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4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5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6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7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8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99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0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1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2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3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4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5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6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7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8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09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0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1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2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3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4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5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6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7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8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19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0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1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2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3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4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5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6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7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8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29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0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1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2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3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4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5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6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7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8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39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40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41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42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43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644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5364" name="Group 94"/>
          <p:cNvGrpSpPr>
            <a:grpSpLocks/>
          </p:cNvGrpSpPr>
          <p:nvPr/>
        </p:nvGrpSpPr>
        <p:grpSpPr bwMode="auto">
          <a:xfrm>
            <a:off x="8686800" y="0"/>
            <a:ext cx="1981200" cy="838200"/>
            <a:chOff x="2928" y="384"/>
            <a:chExt cx="1789" cy="1403"/>
          </a:xfrm>
        </p:grpSpPr>
        <p:sp>
          <p:nvSpPr>
            <p:cNvPr id="15465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6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7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8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9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0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1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2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3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4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5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6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7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8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79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0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1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2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3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4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5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6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7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8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89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0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1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2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3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4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5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6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7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8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99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0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1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2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3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4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5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6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7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8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09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0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1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2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3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4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5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6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7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8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19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0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1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2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3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4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5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6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7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8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29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0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1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2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3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4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5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6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7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8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39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0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1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2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3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4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5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6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7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8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49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0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1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2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3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554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5365" name="Group 185"/>
          <p:cNvGrpSpPr>
            <a:grpSpLocks/>
          </p:cNvGrpSpPr>
          <p:nvPr/>
        </p:nvGrpSpPr>
        <p:grpSpPr bwMode="auto">
          <a:xfrm>
            <a:off x="4953000" y="5867400"/>
            <a:ext cx="1828800" cy="990600"/>
            <a:chOff x="2928" y="384"/>
            <a:chExt cx="1789" cy="1403"/>
          </a:xfrm>
        </p:grpSpPr>
        <p:sp>
          <p:nvSpPr>
            <p:cNvPr id="15375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6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7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8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9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0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1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2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3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4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5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6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7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8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9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0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1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2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3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4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5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6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7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8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99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0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1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2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3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4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5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6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7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8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09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0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1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2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3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4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5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6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7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8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19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0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1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2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3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4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5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6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7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8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29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0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1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2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3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4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5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6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7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8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39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0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1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2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3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4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5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6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7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8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49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0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1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2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3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4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5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6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7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8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59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0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1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2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3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464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90389" name="WordArt 277"/>
          <p:cNvSpPr>
            <a:spLocks noChangeArrowheads="1" noChangeShapeType="1" noTextEdit="1"/>
          </p:cNvSpPr>
          <p:nvPr/>
        </p:nvSpPr>
        <p:spPr bwMode="auto">
          <a:xfrm>
            <a:off x="3429397" y="2515555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em học tập tốt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390" name="Picture 278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1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1" name="Picture 279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2" y="1219203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2" name="Picture 28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303588"/>
            <a:ext cx="16383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3" name="Picture 28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2" y="5105403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4" name="Picture 28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2"/>
            <a:ext cx="1752600" cy="117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5" name="Picture 283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6019803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84" descr="Picture 2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1828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143940" y="4612903"/>
            <a:ext cx="958851" cy="10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699420" y="4030262"/>
            <a:ext cx="960437" cy="100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8" y="2867689"/>
            <a:ext cx="970485" cy="10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8370" y="1582342"/>
            <a:ext cx="8809633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31302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6" y="82554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1600200" y="949571"/>
          <a:ext cx="8915400" cy="545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1"/>
            <a:ext cx="1447800" cy="14097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600200" y="2876551"/>
            <a:ext cx="1447800" cy="1524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094698" y="2991636"/>
            <a:ext cx="7420905" cy="1077219"/>
          </a:xfrm>
          <a:prstGeom prst="rect">
            <a:avLst/>
          </a:prstGeom>
          <a:solidFill>
            <a:srgbClr val="00B050"/>
          </a:solidFill>
        </p:spPr>
        <p:txBody>
          <a:bodyPr wrap="square"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nhân với số có hai chữ số để giải toán, tính giá trị biểu 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3068984" y="1643709"/>
            <a:ext cx="7602331" cy="107721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3200">
                <a:solidFill>
                  <a:srgbClr val="3333FF"/>
                </a:solidFill>
                <a:latin typeface="Times New Roman" panose="02020603050405020304" pitchFamily="18" charset="0"/>
              </a:rPr>
              <a:t>Biết thực hiện phép nhân với số có hai chữ số.</a:t>
            </a:r>
            <a:endParaRPr lang="en-US" sz="44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600200" y="4629151"/>
            <a:ext cx="1371600" cy="1366839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3077819" y="4745503"/>
            <a:ext cx="7424767" cy="584775"/>
          </a:xfrm>
          <a:prstGeom prst="rect">
            <a:avLst/>
          </a:prstGeom>
          <a:noFill/>
        </p:spPr>
        <p:txBody>
          <a:bodyPr lIns="91436" tIns="45718" rIns="91436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xác,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8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=""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2667000" y="1500191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514326">
              <a:defRPr/>
            </a:pPr>
            <a:endParaRPr lang="zh-CN" altLang="en-US" sz="11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=""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0" y="2482457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3237822" y="2767494"/>
            <a:ext cx="940762" cy="369328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defTabSz="685750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5622133" y="1965726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0" tIns="25710" rIns="51420" bIns="25710"/>
          <a:lstStyle/>
          <a:p>
            <a:pPr defTabSz="685750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=""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5622135" y="2066926"/>
            <a:ext cx="2984897" cy="788930"/>
            <a:chOff x="4441090" y="670090"/>
            <a:chExt cx="6037759" cy="1582089"/>
          </a:xfrm>
        </p:grpSpPr>
        <p:grpSp>
          <p:nvGrpSpPr>
            <p:cNvPr id="188444" name="组合 143">
              <a:extLst>
                <a:ext uri="{FF2B5EF4-FFF2-40B4-BE49-F238E27FC236}">
                  <a16:creationId xmlns=""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0823" cy="842955"/>
              <a:chOff x="4339492" y="760819"/>
              <a:chExt cx="840823" cy="842955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=""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sz="160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6" y="801409"/>
                <a:ext cx="705959" cy="8023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z="2000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00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=""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91" y="1557825"/>
              <a:ext cx="5185058" cy="69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=""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1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00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=""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5826924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=""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0" cy="730193"/>
              <a:chOff x="4339491" y="761773"/>
              <a:chExt cx="730400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=""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9"/>
                <a:ext cx="594911" cy="6565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=""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80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=""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80" cy="98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9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9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=""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5765008" y="4302919"/>
            <a:ext cx="2770584" cy="735082"/>
            <a:chOff x="4441089" y="638359"/>
            <a:chExt cx="4927028" cy="1306359"/>
          </a:xfrm>
        </p:grpSpPr>
        <p:grpSp>
          <p:nvGrpSpPr>
            <p:cNvPr id="188434" name="组合 161">
              <a:extLst>
                <a:ext uri="{FF2B5EF4-FFF2-40B4-BE49-F238E27FC236}">
                  <a16:creationId xmlns=""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1" cy="727881"/>
              <a:chOff x="4339491" y="763200"/>
              <a:chExt cx="779201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=""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50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4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50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=""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=""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8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00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22850"/>
            <a:ext cx="139304" cy="1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861826" y="4569621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253977" y="4031460"/>
            <a:ext cx="719139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956323" y="3613552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3" y="1685929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=""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12192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472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33799" y="1828801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=""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33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26">
                <a:defRPr/>
              </a:pPr>
              <a:r>
                <a:rPr lang="en-US" sz="31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  <a:endPara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90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2286000" y="838203"/>
            <a:ext cx="36576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Arial" panose="020B0604020202020204" pitchFamily="34" charset="0"/>
              </a:rPr>
              <a:t>36      23 = ?</a:t>
            </a:r>
            <a:r>
              <a:rPr lang="en-US" sz="320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10712"/>
              </p:ext>
            </p:extLst>
          </p:nvPr>
        </p:nvGraphicFramePr>
        <p:xfrm>
          <a:off x="2895602" y="9906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3" imgW="114120" imgH="126720" progId="Equation.3">
                  <p:embed/>
                </p:oleObj>
              </mc:Choice>
              <mc:Fallback>
                <p:oleObj name="Equation" r:id="rId3" imgW="114120" imgH="126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2" y="9906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33199" y="1447957"/>
            <a:ext cx="5867400" cy="5847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Arial" panose="020B0604020202020204" pitchFamily="34" charset="0"/>
              </a:rPr>
              <a:t>36      23 =  36      ( 20 + 3)</a:t>
            </a:r>
            <a:r>
              <a:rPr lang="en-US" sz="3200">
                <a:solidFill>
                  <a:srgbClr val="1C1C1C"/>
                </a:solidFill>
                <a:latin typeface="Arial" panose="020B0604020202020204" pitchFamily="34" charset="0"/>
              </a:rPr>
              <a:t>  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67762"/>
              </p:ext>
            </p:extLst>
          </p:nvPr>
        </p:nvGraphicFramePr>
        <p:xfrm>
          <a:off x="2895602" y="15240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2" y="15240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87859"/>
              </p:ext>
            </p:extLst>
          </p:nvPr>
        </p:nvGraphicFramePr>
        <p:xfrm>
          <a:off x="5114499" y="15240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499" y="1524000"/>
                        <a:ext cx="30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924300" y="1971535"/>
            <a:ext cx="5791200" cy="5847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Arial" panose="020B0604020202020204" pitchFamily="34" charset="0"/>
              </a:rPr>
              <a:t>= 36     20 +  36    3</a:t>
            </a:r>
            <a:r>
              <a:rPr 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933399" y="2570330"/>
            <a:ext cx="5410200" cy="5847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Arial" panose="020B0604020202020204" pitchFamily="34" charset="0"/>
              </a:rPr>
              <a:t>=    720     +     108</a:t>
            </a:r>
            <a:r>
              <a:rPr lang="en-US" sz="32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931124" y="3191884"/>
            <a:ext cx="3429000" cy="588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Arial" panose="020B0604020202020204" pitchFamily="34" charset="0"/>
              </a:rPr>
              <a:t>=         828</a:t>
            </a:r>
            <a:r>
              <a:rPr lang="en-US" sz="3200" b="1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246721"/>
              </p:ext>
            </p:extLst>
          </p:nvPr>
        </p:nvGraphicFramePr>
        <p:xfrm>
          <a:off x="4889311" y="2118596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7" imgW="114120" imgH="126720" progId="Equation.3">
                  <p:embed/>
                </p:oleObj>
              </mc:Choice>
              <mc:Fallback>
                <p:oleObj name="Equation" r:id="rId7" imgW="114120" imgH="126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311" y="2118596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31252"/>
              </p:ext>
            </p:extLst>
          </p:nvPr>
        </p:nvGraphicFramePr>
        <p:xfrm>
          <a:off x="6959507" y="207342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507" y="207342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9" grpId="0" animBg="1"/>
      <p:bldP spid="35850" grpId="0" animBg="1"/>
      <p:bldP spid="358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57600" y="990602"/>
            <a:ext cx="68580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nhân 6 bằng 18, viết 8 nhớ 1;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657600" y="1564374"/>
            <a:ext cx="6858000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nhân 3 bằng 9, thêm 1 bằng 10, viết 10. 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81416" y="2097774"/>
            <a:ext cx="6834187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nhân 6 bằng 12, viết 2 ( dưới 0) nhớ  1;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657600" y="2575159"/>
            <a:ext cx="6858000" cy="528639"/>
          </a:xfrm>
          <a:prstGeom prst="rect">
            <a:avLst/>
          </a:prstGeom>
          <a:solidFill>
            <a:schemeClr val="bg2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nhân 3 bằng 6, thêm 1 bằng 7, viết 7. 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657600" y="3108562"/>
            <a:ext cx="68580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Hạ 8;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657600" y="3565762"/>
            <a:ext cx="68580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cộng 2 bằng 2, viết 2 ;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657600" y="4022962"/>
            <a:ext cx="68580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cộng 7 bằng 8, viết 8. </a:t>
            </a:r>
          </a:p>
        </p:txBody>
      </p:sp>
      <p:sp>
        <p:nvSpPr>
          <p:cNvPr id="6155" name="Text Box 36"/>
          <p:cNvSpPr txBox="1">
            <a:spLocks noChangeArrowheads="1"/>
          </p:cNvSpPr>
          <p:nvPr/>
        </p:nvSpPr>
        <p:spPr bwMode="auto">
          <a:xfrm>
            <a:off x="5181600" y="5623162"/>
            <a:ext cx="3810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4746627" y="4861162"/>
            <a:ext cx="184151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1752600" y="5013561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VNI-Book" pitchFamily="2" charset="0"/>
              </a:rPr>
              <a:t>36 </a:t>
            </a:r>
            <a:r>
              <a:rPr lang="en-US" sz="3600">
                <a:solidFill>
                  <a:schemeClr val="tx2"/>
                </a:solidFill>
                <a:latin typeface="VNI-Book" pitchFamily="2" charset="0"/>
              </a:rPr>
              <a:t>X </a:t>
            </a:r>
            <a:r>
              <a:rPr lang="en-US" b="1">
                <a:solidFill>
                  <a:schemeClr val="tx2"/>
                </a:solidFill>
                <a:latin typeface="VNI-Book" pitchFamily="2" charset="0"/>
              </a:rPr>
              <a:t> </a:t>
            </a:r>
            <a:r>
              <a:rPr lang="en-US" sz="4000" b="1">
                <a:solidFill>
                  <a:schemeClr val="tx2"/>
                </a:solidFill>
                <a:latin typeface="VNI-Book" pitchFamily="2" charset="0"/>
              </a:rPr>
              <a:t>23 =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191000" y="4937361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4267200" y="5013561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Book" pitchFamily="2" charset="0"/>
              </a:rPr>
              <a:t>828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819400" y="51776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2438400" y="51776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2819401" y="974961"/>
            <a:ext cx="32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2438400" y="97496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64" name="Text Box 48"/>
          <p:cNvSpPr txBox="1">
            <a:spLocks noChangeArrowheads="1"/>
          </p:cNvSpPr>
          <p:nvPr/>
        </p:nvSpPr>
        <p:spPr bwMode="auto">
          <a:xfrm>
            <a:off x="2057400" y="974959"/>
            <a:ext cx="4572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165" name="Line 49"/>
          <p:cNvSpPr>
            <a:spLocks noChangeShapeType="1"/>
          </p:cNvSpPr>
          <p:nvPr/>
        </p:nvSpPr>
        <p:spPr bwMode="auto">
          <a:xfrm>
            <a:off x="2057400" y="173695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2819400" y="164488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2819400" y="51776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1981200" y="1660761"/>
            <a:ext cx="914400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1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2438400" y="51776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2819400" y="97496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2819400" y="51776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2438400" y="219416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 flipH="1">
            <a:off x="2895600" y="2498959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2011979" y="2222096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2438400" y="51776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2438403" y="974961"/>
            <a:ext cx="358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1828800" y="2879959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3048000" y="2346559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2819400" y="287996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362200" y="287996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1981200" y="287996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7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7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3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repeatCount="1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3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3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3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animBg="1"/>
      <p:bldP spid="7187" grpId="0" animBg="1"/>
      <p:bldP spid="7188" grpId="0" animBg="1"/>
      <p:bldP spid="7190" grpId="0" animBg="1"/>
      <p:bldP spid="7191" grpId="0" animBg="1"/>
      <p:bldP spid="7192" grpId="0" animBg="1"/>
      <p:bldP spid="7210" grpId="0"/>
      <p:bldP spid="7211" grpId="0"/>
      <p:bldP spid="7212" grpId="0"/>
      <p:bldP spid="7213" grpId="0"/>
      <p:bldP spid="7214" grpId="0" build="allAtOnce"/>
      <p:bldP spid="7215" grpId="0"/>
      <p:bldP spid="7215" grpId="1"/>
      <p:bldP spid="7215" grpId="2"/>
      <p:bldP spid="7219" grpId="0"/>
      <p:bldP spid="7220" grpId="0"/>
      <p:bldP spid="7220" grpId="1"/>
      <p:bldP spid="7221" grpId="0"/>
      <p:bldP spid="7222" grpId="0"/>
      <p:bldP spid="7222" grpId="1"/>
      <p:bldP spid="7222" grpId="2"/>
      <p:bldP spid="7223" grpId="0"/>
      <p:bldP spid="7224" grpId="0"/>
      <p:bldP spid="7225" grpId="0"/>
      <p:bldP spid="7226" grpId="0" animBg="1"/>
      <p:bldP spid="7226" grpId="1" animBg="1"/>
      <p:bldP spid="7228" grpId="0"/>
      <p:bldP spid="7229" grpId="0"/>
      <p:bldP spid="7230" grpId="0" animBg="1"/>
      <p:bldP spid="7231" grpId="0" animBg="1"/>
      <p:bldP spid="7231" grpId="1" animBg="1"/>
      <p:bldP spid="7232" grpId="0"/>
      <p:bldP spid="7233" grpId="0"/>
      <p:bldP spid="72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5334000" y="6096002"/>
            <a:ext cx="3810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2828499" y="5398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2447499" y="53985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76" name="Text Box 19"/>
          <p:cNvSpPr txBox="1">
            <a:spLocks noChangeArrowheads="1"/>
          </p:cNvSpPr>
          <p:nvPr/>
        </p:nvSpPr>
        <p:spPr bwMode="auto">
          <a:xfrm>
            <a:off x="2828501" y="997052"/>
            <a:ext cx="32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2447499" y="997052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2066499" y="997050"/>
            <a:ext cx="4572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179" name="Line 22"/>
          <p:cNvSpPr>
            <a:spLocks noChangeShapeType="1"/>
          </p:cNvSpPr>
          <p:nvPr/>
        </p:nvSpPr>
        <p:spPr bwMode="auto">
          <a:xfrm>
            <a:off x="2066499" y="175904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180" name="Text Box 23"/>
          <p:cNvSpPr txBox="1">
            <a:spLocks noChangeArrowheads="1"/>
          </p:cNvSpPr>
          <p:nvPr/>
        </p:nvSpPr>
        <p:spPr bwMode="auto">
          <a:xfrm>
            <a:off x="2828499" y="1666977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2828499" y="53985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1974377" y="1682851"/>
            <a:ext cx="930323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1 </a:t>
            </a: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183" name="Text Box 26"/>
          <p:cNvSpPr txBox="1">
            <a:spLocks noChangeArrowheads="1"/>
          </p:cNvSpPr>
          <p:nvPr/>
        </p:nvSpPr>
        <p:spPr bwMode="auto">
          <a:xfrm>
            <a:off x="2447499" y="5398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84" name="Text Box 27"/>
          <p:cNvSpPr txBox="1">
            <a:spLocks noChangeArrowheads="1"/>
          </p:cNvSpPr>
          <p:nvPr/>
        </p:nvSpPr>
        <p:spPr bwMode="auto">
          <a:xfrm>
            <a:off x="2828499" y="997052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85" name="Text Box 28"/>
          <p:cNvSpPr txBox="1">
            <a:spLocks noChangeArrowheads="1"/>
          </p:cNvSpPr>
          <p:nvPr/>
        </p:nvSpPr>
        <p:spPr bwMode="auto">
          <a:xfrm>
            <a:off x="2828499" y="53985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186" name="Text Box 29"/>
          <p:cNvSpPr txBox="1">
            <a:spLocks noChangeArrowheads="1"/>
          </p:cNvSpPr>
          <p:nvPr/>
        </p:nvSpPr>
        <p:spPr bwMode="auto">
          <a:xfrm>
            <a:off x="2447499" y="2216252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87" name="Text Box 31"/>
          <p:cNvSpPr txBox="1">
            <a:spLocks noChangeArrowheads="1"/>
          </p:cNvSpPr>
          <p:nvPr/>
        </p:nvSpPr>
        <p:spPr bwMode="auto">
          <a:xfrm>
            <a:off x="2002787" y="2219336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188" name="Text Box 32"/>
          <p:cNvSpPr txBox="1">
            <a:spLocks noChangeArrowheads="1"/>
          </p:cNvSpPr>
          <p:nvPr/>
        </p:nvSpPr>
        <p:spPr bwMode="auto">
          <a:xfrm>
            <a:off x="2447499" y="53985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89" name="Text Box 33"/>
          <p:cNvSpPr txBox="1">
            <a:spLocks noChangeArrowheads="1"/>
          </p:cNvSpPr>
          <p:nvPr/>
        </p:nvSpPr>
        <p:spPr bwMode="auto">
          <a:xfrm>
            <a:off x="2447503" y="997052"/>
            <a:ext cx="358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90" name="Line 34"/>
          <p:cNvSpPr>
            <a:spLocks noChangeShapeType="1"/>
          </p:cNvSpPr>
          <p:nvPr/>
        </p:nvSpPr>
        <p:spPr bwMode="auto">
          <a:xfrm>
            <a:off x="1837899" y="2902049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191" name="Text Box 36"/>
          <p:cNvSpPr txBox="1">
            <a:spLocks noChangeArrowheads="1"/>
          </p:cNvSpPr>
          <p:nvPr/>
        </p:nvSpPr>
        <p:spPr bwMode="auto">
          <a:xfrm>
            <a:off x="2828499" y="2902052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192" name="Text Box 37"/>
          <p:cNvSpPr txBox="1">
            <a:spLocks noChangeArrowheads="1"/>
          </p:cNvSpPr>
          <p:nvPr/>
        </p:nvSpPr>
        <p:spPr bwMode="auto">
          <a:xfrm>
            <a:off x="2371299" y="2902052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93" name="Text Box 38"/>
          <p:cNvSpPr txBox="1">
            <a:spLocks noChangeArrowheads="1"/>
          </p:cNvSpPr>
          <p:nvPr/>
        </p:nvSpPr>
        <p:spPr bwMode="auto">
          <a:xfrm>
            <a:off x="1990299" y="2902052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3758821" y="2812461"/>
            <a:ext cx="6629400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2 viết lùi sang trái 1 cột. Nếu viết thẳng cột với tích riêng thứ nhất thì chỉ là: 2 x 36 = 72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200401" y="1828809"/>
            <a:ext cx="6714699" cy="523875"/>
            <a:chOff x="1200" y="1392"/>
            <a:chExt cx="3552" cy="330"/>
          </a:xfrm>
          <a:solidFill>
            <a:schemeClr val="bg2"/>
          </a:solidFill>
        </p:grpSpPr>
        <p:sp>
          <p:nvSpPr>
            <p:cNvPr id="7199" name="Text Box 40"/>
            <p:cNvSpPr txBox="1">
              <a:spLocks noChangeArrowheads="1"/>
            </p:cNvSpPr>
            <p:nvPr/>
          </p:nvSpPr>
          <p:spPr bwMode="auto">
            <a:xfrm>
              <a:off x="1488" y="1392"/>
              <a:ext cx="3264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riêng thứ nhất ( 3 x 36 = 108) </a:t>
              </a:r>
            </a:p>
          </p:txBody>
        </p:sp>
        <p:sp>
          <p:nvSpPr>
            <p:cNvPr id="7200" name="Line 43"/>
            <p:cNvSpPr>
              <a:spLocks noChangeShapeType="1"/>
            </p:cNvSpPr>
            <p:nvPr/>
          </p:nvSpPr>
          <p:spPr bwMode="auto">
            <a:xfrm flipH="1">
              <a:off x="1200" y="1584"/>
              <a:ext cx="288" cy="0"/>
            </a:xfrm>
            <a:prstGeom prst="line">
              <a:avLst/>
            </a:prstGeom>
            <a:grp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285699" y="2368659"/>
            <a:ext cx="6248400" cy="523875"/>
            <a:chOff x="1200" y="1776"/>
            <a:chExt cx="3936" cy="330"/>
          </a:xfrm>
          <a:solidFill>
            <a:schemeClr val="bg2"/>
          </a:solidFill>
        </p:grpSpPr>
        <p:sp>
          <p:nvSpPr>
            <p:cNvPr id="7197" name="Text Box 41"/>
            <p:cNvSpPr txBox="1">
              <a:spLocks noChangeArrowheads="1"/>
            </p:cNvSpPr>
            <p:nvPr/>
          </p:nvSpPr>
          <p:spPr bwMode="auto">
            <a:xfrm>
              <a:off x="1488" y="1776"/>
              <a:ext cx="3648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riêng thứ hai (20 x 36 = 720)</a:t>
              </a:r>
            </a:p>
          </p:txBody>
        </p:sp>
        <p:sp>
          <p:nvSpPr>
            <p:cNvPr id="7198" name="Line 45"/>
            <p:cNvSpPr>
              <a:spLocks noChangeShapeType="1"/>
            </p:cNvSpPr>
            <p:nvPr/>
          </p:nvSpPr>
          <p:spPr bwMode="auto">
            <a:xfrm flipH="1">
              <a:off x="1200" y="1920"/>
              <a:ext cx="288" cy="0"/>
            </a:xfrm>
            <a:prstGeom prst="line">
              <a:avLst/>
            </a:prstGeom>
            <a:grp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334000" y="6096002"/>
            <a:ext cx="3810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899027" y="5334002"/>
            <a:ext cx="184151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971800" y="9906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590800" y="99060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971801" y="1447801"/>
            <a:ext cx="32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590800" y="144780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209800" y="1447801"/>
            <a:ext cx="4572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2209800" y="2209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971800" y="2117728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2971800" y="99060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2133600" y="2133603"/>
            <a:ext cx="914400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1 </a:t>
            </a: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2590800" y="9906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2971800" y="14478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2971800" y="9906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2590800" y="26670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2209800" y="266700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2590800" y="99060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2590803" y="1447801"/>
            <a:ext cx="358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38" name="Line 23"/>
          <p:cNvSpPr>
            <a:spLocks noChangeShapeType="1"/>
          </p:cNvSpPr>
          <p:nvPr/>
        </p:nvSpPr>
        <p:spPr bwMode="auto">
          <a:xfrm>
            <a:off x="1981200" y="3352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2971800" y="33528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2514600" y="335280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2133600" y="33528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735454"/>
            <a:ext cx="67056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phép nhân này là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1320229"/>
            <a:ext cx="67056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36 được gấp lên 23 lần thì bằng 828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2500330"/>
            <a:ext cx="6705600" cy="2246769"/>
          </a:xfrm>
          <a:prstGeom prst="rect">
            <a:avLst/>
          </a:prstGeom>
          <a:solidFill>
            <a:schemeClr val="bg2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nhân: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Đặt tính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Lần 1: 3 nhân 36 =&gt; tích riêng thứ 1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Lần 2:  2 chục nhân 36 =&gt;  tích riêng thứ 2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Cộng 2 tích riêng =&gt; kết quả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703638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52</a:t>
            </a:r>
          </a:p>
          <a:p>
            <a:r>
              <a:rPr lang="en-US" sz="4400" dirty="0" smtClean="0"/>
              <a:t>13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1143000" y="495425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156</a:t>
            </a:r>
          </a:p>
          <a:p>
            <a:r>
              <a:rPr lang="en-US" sz="4400" dirty="0" smtClean="0"/>
              <a:t>52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66800" y="608855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676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25070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904</Words>
  <Application>Microsoft Office PowerPoint</Application>
  <PresentationFormat>Custom</PresentationFormat>
  <Paragraphs>215</Paragraphs>
  <Slides>20</Slides>
  <Notes>4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147</cp:revision>
  <dcterms:created xsi:type="dcterms:W3CDTF">2006-02-01T19:53:13Z</dcterms:created>
  <dcterms:modified xsi:type="dcterms:W3CDTF">2021-11-26T13:26:25Z</dcterms:modified>
</cp:coreProperties>
</file>