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9" r:id="rId2"/>
    <p:sldMasterId id="2147483749" r:id="rId3"/>
    <p:sldMasterId id="2147483769" r:id="rId4"/>
    <p:sldMasterId id="2147483789" r:id="rId5"/>
    <p:sldMasterId id="2147483809" r:id="rId6"/>
  </p:sldMasterIdLst>
  <p:notesMasterIdLst>
    <p:notesMasterId r:id="rId33"/>
  </p:notesMasterIdLst>
  <p:sldIdLst>
    <p:sldId id="282" r:id="rId7"/>
    <p:sldId id="291" r:id="rId8"/>
    <p:sldId id="279" r:id="rId9"/>
    <p:sldId id="292" r:id="rId10"/>
    <p:sldId id="283" r:id="rId11"/>
    <p:sldId id="285" r:id="rId12"/>
    <p:sldId id="262" r:id="rId13"/>
    <p:sldId id="263" r:id="rId14"/>
    <p:sldId id="264" r:id="rId15"/>
    <p:sldId id="290" r:id="rId16"/>
    <p:sldId id="293" r:id="rId17"/>
    <p:sldId id="265" r:id="rId18"/>
    <p:sldId id="286" r:id="rId19"/>
    <p:sldId id="296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94" r:id="rId28"/>
    <p:sldId id="287" r:id="rId29"/>
    <p:sldId id="257" r:id="rId30"/>
    <p:sldId id="295" r:id="rId31"/>
    <p:sldId id="276" r:id="rId32"/>
  </p:sldIdLst>
  <p:sldSz cx="12192000" cy="6858000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8101" custScaleY="136540" custLinFactNeighborX="-6300" custLinFactNeighborY="-11979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99995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8792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5E08B10-4A98-4100-8D1D-2DC5860C549F}" type="presOf" srcId="{2539990F-C84A-42AC-88CF-45ED9AC1F08B}" destId="{DB69836F-FE00-4372-B69A-DF0D28029991}" srcOrd="0" destOrd="0" presId="urn:microsoft.com/office/officeart/2008/layout/VerticalCurvedList"/>
    <dgm:cxn modelId="{120F4E31-12D6-4D10-AAD0-BC81A5A31685}" type="presOf" srcId="{C9CE7A57-E5A3-450C-8737-C72D44C4E0F3}" destId="{D0EDBA11-CE96-4FCC-BFE8-4DE9D160E032}" srcOrd="0" destOrd="0" presId="urn:microsoft.com/office/officeart/2008/layout/VerticalCurvedList"/>
    <dgm:cxn modelId="{9AFDB85D-0EC3-48D1-9831-986EC7CE4AE2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13E39D47-577C-4513-8F92-CC32735FF89A}" type="presOf" srcId="{5BE2D0CB-5BBD-4A03-A3CB-F48B34989FA3}" destId="{3059196D-AF0C-4463-A93E-812664631BA3}" srcOrd="0" destOrd="0" presId="urn:microsoft.com/office/officeart/2008/layout/VerticalCurvedList"/>
    <dgm:cxn modelId="{EBC5BBB2-7341-4C2A-BFD3-CC7582A609B2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67285B93-ABBD-4766-ACFE-6F68AEE64542}" type="presParOf" srcId="{3059196D-AF0C-4463-A93E-812664631BA3}" destId="{558D9870-05E2-484E-9241-818D42D9FADA}" srcOrd="0" destOrd="0" presId="urn:microsoft.com/office/officeart/2008/layout/VerticalCurvedList"/>
    <dgm:cxn modelId="{6C276A3D-0059-4AA3-8C86-5BD0909937B7}" type="presParOf" srcId="{558D9870-05E2-484E-9241-818D42D9FADA}" destId="{39FD721C-A262-4C4E-B494-AC1732E6F3A0}" srcOrd="0" destOrd="0" presId="urn:microsoft.com/office/officeart/2008/layout/VerticalCurvedList"/>
    <dgm:cxn modelId="{415D3946-1D05-4779-834D-1130F76A701A}" type="presParOf" srcId="{39FD721C-A262-4C4E-B494-AC1732E6F3A0}" destId="{849B6A22-FC21-4DC5-A1AF-CBADFA6E7F70}" srcOrd="0" destOrd="0" presId="urn:microsoft.com/office/officeart/2008/layout/VerticalCurvedList"/>
    <dgm:cxn modelId="{206490E1-F9D0-4971-9A1F-450945FDB208}" type="presParOf" srcId="{39FD721C-A262-4C4E-B494-AC1732E6F3A0}" destId="{D0EDBA11-CE96-4FCC-BFE8-4DE9D160E032}" srcOrd="1" destOrd="0" presId="urn:microsoft.com/office/officeart/2008/layout/VerticalCurvedList"/>
    <dgm:cxn modelId="{3163BF54-CCBF-4E90-89ED-6058DAAB1681}" type="presParOf" srcId="{39FD721C-A262-4C4E-B494-AC1732E6F3A0}" destId="{AF90F929-E81A-499C-8856-3125BD5771DB}" srcOrd="2" destOrd="0" presId="urn:microsoft.com/office/officeart/2008/layout/VerticalCurvedList"/>
    <dgm:cxn modelId="{2E43E140-B756-4105-A0AA-C11904BEDC08}" type="presParOf" srcId="{39FD721C-A262-4C4E-B494-AC1732E6F3A0}" destId="{AC2B4F2C-FF8C-404D-92B0-C7C0A29210D1}" srcOrd="3" destOrd="0" presId="urn:microsoft.com/office/officeart/2008/layout/VerticalCurvedList"/>
    <dgm:cxn modelId="{F829C7A3-4F3E-4BAD-877E-01F9B9EA3941}" type="presParOf" srcId="{558D9870-05E2-484E-9241-818D42D9FADA}" destId="{16095D2C-57B4-48CA-953C-267BD9DD484B}" srcOrd="1" destOrd="0" presId="urn:microsoft.com/office/officeart/2008/layout/VerticalCurvedList"/>
    <dgm:cxn modelId="{F90184D0-F7EF-4AB6-8E76-7BE2E13A09EB}" type="presParOf" srcId="{558D9870-05E2-484E-9241-818D42D9FADA}" destId="{57F98E08-EB63-4773-8250-9B6C8F0D79DB}" srcOrd="2" destOrd="0" presId="urn:microsoft.com/office/officeart/2008/layout/VerticalCurvedList"/>
    <dgm:cxn modelId="{29713819-1766-4C14-8915-242D7820A412}" type="presParOf" srcId="{57F98E08-EB63-4773-8250-9B6C8F0D79DB}" destId="{73F439AE-4020-45C5-B27A-2DB6095092F8}" srcOrd="0" destOrd="0" presId="urn:microsoft.com/office/officeart/2008/layout/VerticalCurvedList"/>
    <dgm:cxn modelId="{8F113E78-D1B6-4B17-B737-08374B1FFA46}" type="presParOf" srcId="{558D9870-05E2-484E-9241-818D42D9FADA}" destId="{DB69836F-FE00-4372-B69A-DF0D28029991}" srcOrd="3" destOrd="0" presId="urn:microsoft.com/office/officeart/2008/layout/VerticalCurvedList"/>
    <dgm:cxn modelId="{69AA5AEC-9D50-47DD-98C2-FA76DE6DDDC3}" type="presParOf" srcId="{558D9870-05E2-484E-9241-818D42D9FADA}" destId="{A23500C6-60B1-485B-9CAE-0E2BED65C988}" srcOrd="4" destOrd="0" presId="urn:microsoft.com/office/officeart/2008/layout/VerticalCurvedList"/>
    <dgm:cxn modelId="{E23640E6-FB2C-4B84-A83D-DBFC4D9A85B8}" type="presParOf" srcId="{A23500C6-60B1-485B-9CAE-0E2BED65C988}" destId="{425517B2-2BDC-437A-9C2F-A102F25D4FDA}" srcOrd="0" destOrd="0" presId="urn:microsoft.com/office/officeart/2008/layout/VerticalCurvedList"/>
    <dgm:cxn modelId="{5372FA86-9D61-4124-8B2A-4745C64F4ED1}" type="presParOf" srcId="{558D9870-05E2-484E-9241-818D42D9FADA}" destId="{7A289A2F-41D2-4310-A18C-8347F89AA6B9}" srcOrd="5" destOrd="0" presId="urn:microsoft.com/office/officeart/2008/layout/VerticalCurvedList"/>
    <dgm:cxn modelId="{00AF1020-CEB1-457B-ABE1-9CD77B43FDA6}" type="presParOf" srcId="{558D9870-05E2-484E-9241-818D42D9FADA}" destId="{9E66E6D6-CB41-453D-81E8-440C0CD6FAC5}" srcOrd="6" destOrd="0" presId="urn:microsoft.com/office/officeart/2008/layout/VerticalCurvedList"/>
    <dgm:cxn modelId="{B4DF02C7-2D98-46ED-9F3E-72EE6F377653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8101" custScaleY="136540" custLinFactNeighborX="-6300" custLinFactNeighborY="-11979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99995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8792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DE7ADC4F-F66C-4A88-915B-0B9A0B14FB62}" type="presOf" srcId="{5BE2D0CB-5BBD-4A03-A3CB-F48B34989FA3}" destId="{3059196D-AF0C-4463-A93E-812664631BA3}" srcOrd="0" destOrd="0" presId="urn:microsoft.com/office/officeart/2008/layout/VerticalCurvedList"/>
    <dgm:cxn modelId="{A98B719B-BDEE-43B7-964F-B004F4285603}" type="presOf" srcId="{5DD8EB11-5406-4D7D-A4B3-982550787B16}" destId="{16095D2C-57B4-48CA-953C-267BD9DD484B}" srcOrd="0" destOrd="0" presId="urn:microsoft.com/office/officeart/2008/layout/VerticalCurvedList"/>
    <dgm:cxn modelId="{05A872C3-A65E-41AC-85DB-C4F7AB05BDC1}" type="presOf" srcId="{C9CE7A57-E5A3-450C-8737-C72D44C4E0F3}" destId="{D0EDBA11-CE96-4FCC-BFE8-4DE9D160E032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468245CF-4361-4DFC-A347-C27A1D285217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15AD87F8-48EB-4ED4-A6EF-198B79B9D0D8}" type="presOf" srcId="{2539990F-C84A-42AC-88CF-45ED9AC1F08B}" destId="{DB69836F-FE00-4372-B69A-DF0D28029991}" srcOrd="0" destOrd="0" presId="urn:microsoft.com/office/officeart/2008/layout/VerticalCurvedList"/>
    <dgm:cxn modelId="{09EC0940-0D2F-419F-9E95-16E1330D8618}" type="presParOf" srcId="{3059196D-AF0C-4463-A93E-812664631BA3}" destId="{558D9870-05E2-484E-9241-818D42D9FADA}" srcOrd="0" destOrd="0" presId="urn:microsoft.com/office/officeart/2008/layout/VerticalCurvedList"/>
    <dgm:cxn modelId="{1E3B66A5-02A4-4A4B-A6EB-ECE1DDF39DBC}" type="presParOf" srcId="{558D9870-05E2-484E-9241-818D42D9FADA}" destId="{39FD721C-A262-4C4E-B494-AC1732E6F3A0}" srcOrd="0" destOrd="0" presId="urn:microsoft.com/office/officeart/2008/layout/VerticalCurvedList"/>
    <dgm:cxn modelId="{BEB37A49-1B3A-4E24-B8F2-16D8D0590B1A}" type="presParOf" srcId="{39FD721C-A262-4C4E-B494-AC1732E6F3A0}" destId="{849B6A22-FC21-4DC5-A1AF-CBADFA6E7F70}" srcOrd="0" destOrd="0" presId="urn:microsoft.com/office/officeart/2008/layout/VerticalCurvedList"/>
    <dgm:cxn modelId="{C2A2E515-ED03-4139-9C21-6A6600ED332A}" type="presParOf" srcId="{39FD721C-A262-4C4E-B494-AC1732E6F3A0}" destId="{D0EDBA11-CE96-4FCC-BFE8-4DE9D160E032}" srcOrd="1" destOrd="0" presId="urn:microsoft.com/office/officeart/2008/layout/VerticalCurvedList"/>
    <dgm:cxn modelId="{893904CC-B31C-4817-9B95-770DCF0DDFDF}" type="presParOf" srcId="{39FD721C-A262-4C4E-B494-AC1732E6F3A0}" destId="{AF90F929-E81A-499C-8856-3125BD5771DB}" srcOrd="2" destOrd="0" presId="urn:microsoft.com/office/officeart/2008/layout/VerticalCurvedList"/>
    <dgm:cxn modelId="{22E3D7D0-71D2-4EAA-9AD7-2C10AC0AB6BE}" type="presParOf" srcId="{39FD721C-A262-4C4E-B494-AC1732E6F3A0}" destId="{AC2B4F2C-FF8C-404D-92B0-C7C0A29210D1}" srcOrd="3" destOrd="0" presId="urn:microsoft.com/office/officeart/2008/layout/VerticalCurvedList"/>
    <dgm:cxn modelId="{43157A60-F323-458B-BFAE-D7145577E214}" type="presParOf" srcId="{558D9870-05E2-484E-9241-818D42D9FADA}" destId="{16095D2C-57B4-48CA-953C-267BD9DD484B}" srcOrd="1" destOrd="0" presId="urn:microsoft.com/office/officeart/2008/layout/VerticalCurvedList"/>
    <dgm:cxn modelId="{1789AFD9-0809-41BA-AFE7-96F536133043}" type="presParOf" srcId="{558D9870-05E2-484E-9241-818D42D9FADA}" destId="{57F98E08-EB63-4773-8250-9B6C8F0D79DB}" srcOrd="2" destOrd="0" presId="urn:microsoft.com/office/officeart/2008/layout/VerticalCurvedList"/>
    <dgm:cxn modelId="{28518551-1F49-4885-B710-5E4BAB7D10D2}" type="presParOf" srcId="{57F98E08-EB63-4773-8250-9B6C8F0D79DB}" destId="{73F439AE-4020-45C5-B27A-2DB6095092F8}" srcOrd="0" destOrd="0" presId="urn:microsoft.com/office/officeart/2008/layout/VerticalCurvedList"/>
    <dgm:cxn modelId="{CB20B49B-5FC1-4984-BBD3-2B9404FD34F8}" type="presParOf" srcId="{558D9870-05E2-484E-9241-818D42D9FADA}" destId="{DB69836F-FE00-4372-B69A-DF0D28029991}" srcOrd="3" destOrd="0" presId="urn:microsoft.com/office/officeart/2008/layout/VerticalCurvedList"/>
    <dgm:cxn modelId="{99FCAA96-C906-4284-89CC-452181674381}" type="presParOf" srcId="{558D9870-05E2-484E-9241-818D42D9FADA}" destId="{A23500C6-60B1-485B-9CAE-0E2BED65C988}" srcOrd="4" destOrd="0" presId="urn:microsoft.com/office/officeart/2008/layout/VerticalCurvedList"/>
    <dgm:cxn modelId="{D99DD69D-2FD4-4F51-A257-7729567469D3}" type="presParOf" srcId="{A23500C6-60B1-485B-9CAE-0E2BED65C988}" destId="{425517B2-2BDC-437A-9C2F-A102F25D4FDA}" srcOrd="0" destOrd="0" presId="urn:microsoft.com/office/officeart/2008/layout/VerticalCurvedList"/>
    <dgm:cxn modelId="{5F7CEC28-FECA-459A-A9E7-280277A51D13}" type="presParOf" srcId="{558D9870-05E2-484E-9241-818D42D9FADA}" destId="{7A289A2F-41D2-4310-A18C-8347F89AA6B9}" srcOrd="5" destOrd="0" presId="urn:microsoft.com/office/officeart/2008/layout/VerticalCurvedList"/>
    <dgm:cxn modelId="{B1B8C14E-3397-4700-BDB2-AC9196590D67}" type="presParOf" srcId="{558D9870-05E2-484E-9241-818D42D9FADA}" destId="{9E66E6D6-CB41-453D-81E8-440C0CD6FAC5}" srcOrd="6" destOrd="0" presId="urn:microsoft.com/office/officeart/2008/layout/VerticalCurvedList"/>
    <dgm:cxn modelId="{8A3190E6-D912-42CB-91D3-18BFD38567FC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8101" custScaleY="136540" custLinFactNeighborX="-6300" custLinFactNeighborY="-11979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99995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8792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321962B-012C-4BE7-9F56-E7EDFF2333D7}" type="presOf" srcId="{5DD8EB11-5406-4D7D-A4B3-982550787B16}" destId="{16095D2C-57B4-48CA-953C-267BD9DD484B}" srcOrd="0" destOrd="0" presId="urn:microsoft.com/office/officeart/2008/layout/VerticalCurvedList"/>
    <dgm:cxn modelId="{7DC8462E-2013-483E-9DEE-213DD3BDCF41}" type="presOf" srcId="{9B3653D9-CB4F-4D19-BD7A-77902A94D6B9}" destId="{7A289A2F-41D2-4310-A18C-8347F89AA6B9}" srcOrd="0" destOrd="0" presId="urn:microsoft.com/office/officeart/2008/layout/VerticalCurvedList"/>
    <dgm:cxn modelId="{3CB77E5B-7DD3-4D72-B832-7B7AC242BDCA}" type="presOf" srcId="{5BE2D0CB-5BBD-4A03-A3CB-F48B34989FA3}" destId="{3059196D-AF0C-4463-A93E-812664631BA3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02861AA-7A96-4A37-B1C9-1A65C07000E9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B15EE8EC-66BB-433E-B248-22A7A44C2EBD}" type="presOf" srcId="{C9CE7A57-E5A3-450C-8737-C72D44C4E0F3}" destId="{D0EDBA11-CE96-4FCC-BFE8-4DE9D160E032}" srcOrd="0" destOrd="0" presId="urn:microsoft.com/office/officeart/2008/layout/VerticalCurvedList"/>
    <dgm:cxn modelId="{AAE6559B-7A96-442B-977C-520D8CDECC84}" type="presParOf" srcId="{3059196D-AF0C-4463-A93E-812664631BA3}" destId="{558D9870-05E2-484E-9241-818D42D9FADA}" srcOrd="0" destOrd="0" presId="urn:microsoft.com/office/officeart/2008/layout/VerticalCurvedList"/>
    <dgm:cxn modelId="{BF03521C-4712-4543-B55A-ABA62FDEAC1C}" type="presParOf" srcId="{558D9870-05E2-484E-9241-818D42D9FADA}" destId="{39FD721C-A262-4C4E-B494-AC1732E6F3A0}" srcOrd="0" destOrd="0" presId="urn:microsoft.com/office/officeart/2008/layout/VerticalCurvedList"/>
    <dgm:cxn modelId="{9A2D8D64-EBAE-4F12-8065-C8457285D265}" type="presParOf" srcId="{39FD721C-A262-4C4E-B494-AC1732E6F3A0}" destId="{849B6A22-FC21-4DC5-A1AF-CBADFA6E7F70}" srcOrd="0" destOrd="0" presId="urn:microsoft.com/office/officeart/2008/layout/VerticalCurvedList"/>
    <dgm:cxn modelId="{8168021E-EC38-441E-A1BC-5A3B2D166258}" type="presParOf" srcId="{39FD721C-A262-4C4E-B494-AC1732E6F3A0}" destId="{D0EDBA11-CE96-4FCC-BFE8-4DE9D160E032}" srcOrd="1" destOrd="0" presId="urn:microsoft.com/office/officeart/2008/layout/VerticalCurvedList"/>
    <dgm:cxn modelId="{5D498D43-816C-4EF8-BDF5-F846607943F7}" type="presParOf" srcId="{39FD721C-A262-4C4E-B494-AC1732E6F3A0}" destId="{AF90F929-E81A-499C-8856-3125BD5771DB}" srcOrd="2" destOrd="0" presId="urn:microsoft.com/office/officeart/2008/layout/VerticalCurvedList"/>
    <dgm:cxn modelId="{F54678EF-D38D-4347-AD04-FE02758B9718}" type="presParOf" srcId="{39FD721C-A262-4C4E-B494-AC1732E6F3A0}" destId="{AC2B4F2C-FF8C-404D-92B0-C7C0A29210D1}" srcOrd="3" destOrd="0" presId="urn:microsoft.com/office/officeart/2008/layout/VerticalCurvedList"/>
    <dgm:cxn modelId="{C8D01349-B4BA-4693-BABF-691211580D1B}" type="presParOf" srcId="{558D9870-05E2-484E-9241-818D42D9FADA}" destId="{16095D2C-57B4-48CA-953C-267BD9DD484B}" srcOrd="1" destOrd="0" presId="urn:microsoft.com/office/officeart/2008/layout/VerticalCurvedList"/>
    <dgm:cxn modelId="{CCE70C08-B531-4C2E-8001-3CC08553FACC}" type="presParOf" srcId="{558D9870-05E2-484E-9241-818D42D9FADA}" destId="{57F98E08-EB63-4773-8250-9B6C8F0D79DB}" srcOrd="2" destOrd="0" presId="urn:microsoft.com/office/officeart/2008/layout/VerticalCurvedList"/>
    <dgm:cxn modelId="{F82F5346-D9F7-4484-848B-AA904CCC272D}" type="presParOf" srcId="{57F98E08-EB63-4773-8250-9B6C8F0D79DB}" destId="{73F439AE-4020-45C5-B27A-2DB6095092F8}" srcOrd="0" destOrd="0" presId="urn:microsoft.com/office/officeart/2008/layout/VerticalCurvedList"/>
    <dgm:cxn modelId="{75400153-1511-4F0A-B7B7-10302A8556ED}" type="presParOf" srcId="{558D9870-05E2-484E-9241-818D42D9FADA}" destId="{DB69836F-FE00-4372-B69A-DF0D28029991}" srcOrd="3" destOrd="0" presId="urn:microsoft.com/office/officeart/2008/layout/VerticalCurvedList"/>
    <dgm:cxn modelId="{C1CABE7E-68A7-4A14-99FA-CC5AC4C1E2A8}" type="presParOf" srcId="{558D9870-05E2-484E-9241-818D42D9FADA}" destId="{A23500C6-60B1-485B-9CAE-0E2BED65C988}" srcOrd="4" destOrd="0" presId="urn:microsoft.com/office/officeart/2008/layout/VerticalCurvedList"/>
    <dgm:cxn modelId="{A9856123-20F8-4C03-9AB6-41A103DFA803}" type="presParOf" srcId="{A23500C6-60B1-485B-9CAE-0E2BED65C988}" destId="{425517B2-2BDC-437A-9C2F-A102F25D4FDA}" srcOrd="0" destOrd="0" presId="urn:microsoft.com/office/officeart/2008/layout/VerticalCurvedList"/>
    <dgm:cxn modelId="{31FDD7FF-F2AA-4B0C-BC4C-E2ACD36978F4}" type="presParOf" srcId="{558D9870-05E2-484E-9241-818D42D9FADA}" destId="{7A289A2F-41D2-4310-A18C-8347F89AA6B9}" srcOrd="5" destOrd="0" presId="urn:microsoft.com/office/officeart/2008/layout/VerticalCurvedList"/>
    <dgm:cxn modelId="{9A118665-BACA-4BDF-9BA6-3564FBFC5ED6}" type="presParOf" srcId="{558D9870-05E2-484E-9241-818D42D9FADA}" destId="{9E66E6D6-CB41-453D-81E8-440C0CD6FAC5}" srcOrd="6" destOrd="0" presId="urn:microsoft.com/office/officeart/2008/layout/VerticalCurvedList"/>
    <dgm:cxn modelId="{9C2166BC-B5A1-406F-B1FF-270D0D46D24F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8101" custScaleY="136540" custLinFactNeighborX="-6300" custLinFactNeighborY="-11979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99995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8792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6337023-A84F-4FF5-B207-833D7D7E866B}" type="presOf" srcId="{2539990F-C84A-42AC-88CF-45ED9AC1F08B}" destId="{DB69836F-FE00-4372-B69A-DF0D28029991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70EB542-E933-4FE5-AA0A-271AEE707DA6}" type="presOf" srcId="{5DD8EB11-5406-4D7D-A4B3-982550787B16}" destId="{16095D2C-57B4-48CA-953C-267BD9DD484B}" srcOrd="0" destOrd="0" presId="urn:microsoft.com/office/officeart/2008/layout/VerticalCurvedList"/>
    <dgm:cxn modelId="{009FE162-FC0F-460D-B362-31780E99E8B0}" type="presOf" srcId="{9B3653D9-CB4F-4D19-BD7A-77902A94D6B9}" destId="{7A289A2F-41D2-4310-A18C-8347F89AA6B9}" srcOrd="0" destOrd="0" presId="urn:microsoft.com/office/officeart/2008/layout/VerticalCurvedList"/>
    <dgm:cxn modelId="{2C0D0C43-CF79-4E13-BBCA-7E829166BAC1}" type="presOf" srcId="{5BE2D0CB-5BBD-4A03-A3CB-F48B34989FA3}" destId="{3059196D-AF0C-4463-A93E-812664631BA3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6CB70BD8-A03C-4168-940D-977C0404B9C6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087A1A4A-1D1A-4A1A-8E7C-5333ECD89865}" type="presParOf" srcId="{3059196D-AF0C-4463-A93E-812664631BA3}" destId="{558D9870-05E2-484E-9241-818D42D9FADA}" srcOrd="0" destOrd="0" presId="urn:microsoft.com/office/officeart/2008/layout/VerticalCurvedList"/>
    <dgm:cxn modelId="{7EAAE36C-D1D6-4D84-BC84-196A0CD3ABDF}" type="presParOf" srcId="{558D9870-05E2-484E-9241-818D42D9FADA}" destId="{39FD721C-A262-4C4E-B494-AC1732E6F3A0}" srcOrd="0" destOrd="0" presId="urn:microsoft.com/office/officeart/2008/layout/VerticalCurvedList"/>
    <dgm:cxn modelId="{2F0E5B47-1576-4D30-B5D8-8B989CC7A4E0}" type="presParOf" srcId="{39FD721C-A262-4C4E-B494-AC1732E6F3A0}" destId="{849B6A22-FC21-4DC5-A1AF-CBADFA6E7F70}" srcOrd="0" destOrd="0" presId="urn:microsoft.com/office/officeart/2008/layout/VerticalCurvedList"/>
    <dgm:cxn modelId="{D32047D5-12A3-4EFA-986D-2BAD17157103}" type="presParOf" srcId="{39FD721C-A262-4C4E-B494-AC1732E6F3A0}" destId="{D0EDBA11-CE96-4FCC-BFE8-4DE9D160E032}" srcOrd="1" destOrd="0" presId="urn:microsoft.com/office/officeart/2008/layout/VerticalCurvedList"/>
    <dgm:cxn modelId="{3E0F258E-340D-4033-88E1-CA42D96C1F5D}" type="presParOf" srcId="{39FD721C-A262-4C4E-B494-AC1732E6F3A0}" destId="{AF90F929-E81A-499C-8856-3125BD5771DB}" srcOrd="2" destOrd="0" presId="urn:microsoft.com/office/officeart/2008/layout/VerticalCurvedList"/>
    <dgm:cxn modelId="{E2E8AA26-61B4-46AD-B446-155A4A7EC307}" type="presParOf" srcId="{39FD721C-A262-4C4E-B494-AC1732E6F3A0}" destId="{AC2B4F2C-FF8C-404D-92B0-C7C0A29210D1}" srcOrd="3" destOrd="0" presId="urn:microsoft.com/office/officeart/2008/layout/VerticalCurvedList"/>
    <dgm:cxn modelId="{FBA47ED3-E477-48BF-BB46-FB847CF28C9E}" type="presParOf" srcId="{558D9870-05E2-484E-9241-818D42D9FADA}" destId="{16095D2C-57B4-48CA-953C-267BD9DD484B}" srcOrd="1" destOrd="0" presId="urn:microsoft.com/office/officeart/2008/layout/VerticalCurvedList"/>
    <dgm:cxn modelId="{C3C7AB98-AFB8-4C13-89B7-2484EDC18488}" type="presParOf" srcId="{558D9870-05E2-484E-9241-818D42D9FADA}" destId="{57F98E08-EB63-4773-8250-9B6C8F0D79DB}" srcOrd="2" destOrd="0" presId="urn:microsoft.com/office/officeart/2008/layout/VerticalCurvedList"/>
    <dgm:cxn modelId="{73E91AF0-93BC-4255-8719-0B87140DE5F0}" type="presParOf" srcId="{57F98E08-EB63-4773-8250-9B6C8F0D79DB}" destId="{73F439AE-4020-45C5-B27A-2DB6095092F8}" srcOrd="0" destOrd="0" presId="urn:microsoft.com/office/officeart/2008/layout/VerticalCurvedList"/>
    <dgm:cxn modelId="{30190E25-00DD-4928-AFED-011BC7543304}" type="presParOf" srcId="{558D9870-05E2-484E-9241-818D42D9FADA}" destId="{DB69836F-FE00-4372-B69A-DF0D28029991}" srcOrd="3" destOrd="0" presId="urn:microsoft.com/office/officeart/2008/layout/VerticalCurvedList"/>
    <dgm:cxn modelId="{D205C5C7-3F5F-4C8A-A480-0DA10A2A7395}" type="presParOf" srcId="{558D9870-05E2-484E-9241-818D42D9FADA}" destId="{A23500C6-60B1-485B-9CAE-0E2BED65C988}" srcOrd="4" destOrd="0" presId="urn:microsoft.com/office/officeart/2008/layout/VerticalCurvedList"/>
    <dgm:cxn modelId="{96407AB9-3319-4208-932C-C4AB25985118}" type="presParOf" srcId="{A23500C6-60B1-485B-9CAE-0E2BED65C988}" destId="{425517B2-2BDC-437A-9C2F-A102F25D4FDA}" srcOrd="0" destOrd="0" presId="urn:microsoft.com/office/officeart/2008/layout/VerticalCurvedList"/>
    <dgm:cxn modelId="{92E09A5D-A31D-4706-86E3-C376DB7F87F2}" type="presParOf" srcId="{558D9870-05E2-484E-9241-818D42D9FADA}" destId="{7A289A2F-41D2-4310-A18C-8347F89AA6B9}" srcOrd="5" destOrd="0" presId="urn:microsoft.com/office/officeart/2008/layout/VerticalCurvedList"/>
    <dgm:cxn modelId="{CA00AFEE-E6FD-42BA-B9EC-CDD1FDF88638}" type="presParOf" srcId="{558D9870-05E2-484E-9241-818D42D9FADA}" destId="{9E66E6D6-CB41-453D-81E8-440C0CD6FAC5}" srcOrd="6" destOrd="0" presId="urn:microsoft.com/office/officeart/2008/layout/VerticalCurvedList"/>
    <dgm:cxn modelId="{737F9C4E-657E-486D-8B1C-3CA264B2CB8F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932919" y="-755896"/>
          <a:ext cx="5875146" cy="5875146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64639" y="172361"/>
          <a:ext cx="8092893" cy="11915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2682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639" y="172361"/>
        <a:ext cx="8092893" cy="1191544"/>
      </dsp:txXfrm>
    </dsp:sp>
    <dsp:sp modelId="{73F439AE-4020-45C5-B27A-2DB6095092F8}">
      <dsp:nvSpPr>
        <dsp:cNvPr id="0" name=""/>
        <dsp:cNvSpPr/>
      </dsp:nvSpPr>
      <dsp:spPr>
        <a:xfrm>
          <a:off x="0" y="33284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309562" y="1739520"/>
          <a:ext cx="7931939" cy="87267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2682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62" y="1739520"/>
        <a:ext cx="7931939" cy="872670"/>
      </dsp:txXfrm>
    </dsp:sp>
    <dsp:sp modelId="{425517B2-2BDC-437A-9C2F-A102F25D4FDA}">
      <dsp:nvSpPr>
        <dsp:cNvPr id="0" name=""/>
        <dsp:cNvSpPr/>
      </dsp:nvSpPr>
      <dsp:spPr>
        <a:xfrm>
          <a:off x="0" y="1549121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3078345"/>
          <a:ext cx="8149897" cy="87267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2682" tIns="119380" rIns="119380" bIns="11938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78345"/>
        <a:ext cx="8149897" cy="872670"/>
      </dsp:txXfrm>
    </dsp:sp>
    <dsp:sp modelId="{EF00C9D1-86B1-44BB-AAE8-BD1D1EE09133}">
      <dsp:nvSpPr>
        <dsp:cNvPr id="0" name=""/>
        <dsp:cNvSpPr/>
      </dsp:nvSpPr>
      <dsp:spPr>
        <a:xfrm>
          <a:off x="0" y="281658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932919" y="-755896"/>
          <a:ext cx="5875146" cy="5875146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64639" y="172361"/>
          <a:ext cx="8092893" cy="11915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2682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639" y="172361"/>
        <a:ext cx="8092893" cy="1191544"/>
      </dsp:txXfrm>
    </dsp:sp>
    <dsp:sp modelId="{73F439AE-4020-45C5-B27A-2DB6095092F8}">
      <dsp:nvSpPr>
        <dsp:cNvPr id="0" name=""/>
        <dsp:cNvSpPr/>
      </dsp:nvSpPr>
      <dsp:spPr>
        <a:xfrm>
          <a:off x="0" y="33284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309562" y="1739520"/>
          <a:ext cx="7931939" cy="87267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2682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62" y="1739520"/>
        <a:ext cx="7931939" cy="872670"/>
      </dsp:txXfrm>
    </dsp:sp>
    <dsp:sp modelId="{425517B2-2BDC-437A-9C2F-A102F25D4FDA}">
      <dsp:nvSpPr>
        <dsp:cNvPr id="0" name=""/>
        <dsp:cNvSpPr/>
      </dsp:nvSpPr>
      <dsp:spPr>
        <a:xfrm>
          <a:off x="0" y="1549121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3078345"/>
          <a:ext cx="8149897" cy="87267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2682" tIns="119380" rIns="119380" bIns="11938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78345"/>
        <a:ext cx="8149897" cy="872670"/>
      </dsp:txXfrm>
    </dsp:sp>
    <dsp:sp modelId="{EF00C9D1-86B1-44BB-AAE8-BD1D1EE09133}">
      <dsp:nvSpPr>
        <dsp:cNvPr id="0" name=""/>
        <dsp:cNvSpPr/>
      </dsp:nvSpPr>
      <dsp:spPr>
        <a:xfrm>
          <a:off x="0" y="281658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932919" y="-755896"/>
          <a:ext cx="5875146" cy="5875146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64639" y="172361"/>
          <a:ext cx="8092893" cy="11915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2682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639" y="172361"/>
        <a:ext cx="8092893" cy="1191544"/>
      </dsp:txXfrm>
    </dsp:sp>
    <dsp:sp modelId="{73F439AE-4020-45C5-B27A-2DB6095092F8}">
      <dsp:nvSpPr>
        <dsp:cNvPr id="0" name=""/>
        <dsp:cNvSpPr/>
      </dsp:nvSpPr>
      <dsp:spPr>
        <a:xfrm>
          <a:off x="0" y="33284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309562" y="1739520"/>
          <a:ext cx="7931939" cy="87267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2682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62" y="1739520"/>
        <a:ext cx="7931939" cy="872670"/>
      </dsp:txXfrm>
    </dsp:sp>
    <dsp:sp modelId="{425517B2-2BDC-437A-9C2F-A102F25D4FDA}">
      <dsp:nvSpPr>
        <dsp:cNvPr id="0" name=""/>
        <dsp:cNvSpPr/>
      </dsp:nvSpPr>
      <dsp:spPr>
        <a:xfrm>
          <a:off x="0" y="1549121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3078345"/>
          <a:ext cx="8149897" cy="87267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2682" tIns="119380" rIns="119380" bIns="11938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78345"/>
        <a:ext cx="8149897" cy="872670"/>
      </dsp:txXfrm>
    </dsp:sp>
    <dsp:sp modelId="{EF00C9D1-86B1-44BB-AAE8-BD1D1EE09133}">
      <dsp:nvSpPr>
        <dsp:cNvPr id="0" name=""/>
        <dsp:cNvSpPr/>
      </dsp:nvSpPr>
      <dsp:spPr>
        <a:xfrm>
          <a:off x="0" y="281658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932919" y="-755896"/>
          <a:ext cx="5875146" cy="5875146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64639" y="172361"/>
          <a:ext cx="8092893" cy="11915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2682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639" y="172361"/>
        <a:ext cx="8092893" cy="1191544"/>
      </dsp:txXfrm>
    </dsp:sp>
    <dsp:sp modelId="{73F439AE-4020-45C5-B27A-2DB6095092F8}">
      <dsp:nvSpPr>
        <dsp:cNvPr id="0" name=""/>
        <dsp:cNvSpPr/>
      </dsp:nvSpPr>
      <dsp:spPr>
        <a:xfrm>
          <a:off x="0" y="33284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309562" y="1739520"/>
          <a:ext cx="7931939" cy="87267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2682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562" y="1739520"/>
        <a:ext cx="7931939" cy="872670"/>
      </dsp:txXfrm>
    </dsp:sp>
    <dsp:sp modelId="{425517B2-2BDC-437A-9C2F-A102F25D4FDA}">
      <dsp:nvSpPr>
        <dsp:cNvPr id="0" name=""/>
        <dsp:cNvSpPr/>
      </dsp:nvSpPr>
      <dsp:spPr>
        <a:xfrm>
          <a:off x="0" y="1549121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3078345"/>
          <a:ext cx="8149897" cy="87267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2682" tIns="119380" rIns="119380" bIns="11938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78345"/>
        <a:ext cx="8149897" cy="872670"/>
      </dsp:txXfrm>
    </dsp:sp>
    <dsp:sp modelId="{EF00C9D1-86B1-44BB-AAE8-BD1D1EE09133}">
      <dsp:nvSpPr>
        <dsp:cNvPr id="0" name=""/>
        <dsp:cNvSpPr/>
      </dsp:nvSpPr>
      <dsp:spPr>
        <a:xfrm>
          <a:off x="0" y="2816587"/>
          <a:ext cx="1090838" cy="1090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E851A-30B8-482D-AA99-D52DFA2A3015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291D6-9F64-4C6E-8831-216A80BA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91D6-9F64-4C6E-8831-216A80BA83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5F3BE-9E0A-4E26-9903-67C493820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3F799-9F99-4057-BBDD-798FE789B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45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65D-51BE-4223-8996-F6BB35B4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07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90B6-5EAD-41EB-A617-A070A9F7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41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6E9D-F4B2-4E93-94AE-B34FC327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61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84-0736-406F-9CB3-21D601D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A5E-D678-435B-88B7-5B75F10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98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11A-96BC-4C51-AE15-8A7E06D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90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5824-27F1-488F-B40C-9322F148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88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54D-544B-4EF9-95B6-39B87202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08E35-3170-4F5E-B8B1-B0C3A6705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7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EFDB7-4D46-46F0-BE02-78AC0899C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2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948-2520-44F4-8830-464E6B19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509C-4FC0-4DF8-A07C-6BF12240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95A8-F44D-4394-8C51-F6254176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9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BDDF-B7CB-4140-9CB5-6D859184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0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E90-E7FA-4F47-92D8-135FA16B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AF48-ED45-4C61-8D86-9BFF8EE2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79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FA7-DC9E-46D8-9B4A-1B3F35BE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497C-9CBE-4397-B554-7F205588F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82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2EA-04EB-46B1-8DED-DE19EEF5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5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3227-273B-45BE-8485-4DBD6AEE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87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6369-41C8-4A5C-A748-BB8D3F85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0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D5F-A113-4EE5-92CA-A5A7B970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65D-51BE-4223-8996-F6BB35B4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8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90B6-5EAD-41EB-A617-A070A9F7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6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6E9D-F4B2-4E93-94AE-B34FC327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4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84-0736-406F-9CB3-21D601D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8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A5E-D678-435B-88B7-5B75F10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22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11A-96BC-4C51-AE15-8A7E06D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A8068-B7CE-4F1A-B66C-D9F7836C8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9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5824-27F1-488F-B40C-9322F148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22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54D-544B-4EF9-95B6-39B87202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67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948-2520-44F4-8830-464E6B19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5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509C-4FC0-4DF8-A07C-6BF12240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99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95A8-F44D-4394-8C51-F6254176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2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BDDF-B7CB-4140-9CB5-6D859184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0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E90-E7FA-4F47-92D8-135FA16B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93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AF48-ED45-4C61-8D86-9BFF8EE2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0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FA7-DC9E-46D8-9B4A-1B3F35BE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5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2EA-04EB-46B1-8DED-DE19EEF5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35F97-76F0-4214-9B46-B0392ED27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86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3227-273B-45BE-8485-4DBD6AEE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02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6369-41C8-4A5C-A748-BB8D3F85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40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D5F-A113-4EE5-92CA-A5A7B970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65D-51BE-4223-8996-F6BB35B4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6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90B6-5EAD-41EB-A617-A070A9F7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16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6E9D-F4B2-4E93-94AE-B34FC327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6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84-0736-406F-9CB3-21D601D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A5E-D678-435B-88B7-5B75F10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11A-96BC-4C51-AE15-8A7E06D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13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5824-27F1-488F-B40C-9322F148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E45D6-8AAB-4FDE-B1DF-C5F831424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3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54D-544B-4EF9-95B6-39B87202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8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948-2520-44F4-8830-464E6B19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7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509C-4FC0-4DF8-A07C-6BF12240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0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95A8-F44D-4394-8C51-F6254176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6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BDDF-B7CB-4140-9CB5-6D859184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E90-E7FA-4F47-92D8-135FA16B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1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AF48-ED45-4C61-8D86-9BFF8EE2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0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FA7-DC9E-46D8-9B4A-1B3F35BE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2EA-04EB-46B1-8DED-DE19EEF5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5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3227-273B-45BE-8485-4DBD6AEE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088BD-B8EB-4A31-8B76-1AEAB549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3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6369-41C8-4A5C-A748-BB8D3F85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97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D5F-A113-4EE5-92CA-A5A7B970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8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65D-51BE-4223-8996-F6BB35B4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07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90B6-5EAD-41EB-A617-A070A9F7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4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6E9D-F4B2-4E93-94AE-B34FC327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6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84-0736-406F-9CB3-21D601D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A5E-D678-435B-88B7-5B75F10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9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11A-96BC-4C51-AE15-8A7E06D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90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5824-27F1-488F-B40C-9322F148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88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54D-544B-4EF9-95B6-39B87202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2683-A9CE-488E-B021-730C6C63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996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948-2520-44F4-8830-464E6B19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74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509C-4FC0-4DF8-A07C-6BF12240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07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95A8-F44D-4394-8C51-F6254176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64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BDDF-B7CB-4140-9CB5-6D859184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5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E90-E7FA-4F47-92D8-135FA16B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14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AF48-ED45-4C61-8D86-9BFF8EE2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03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FA7-DC9E-46D8-9B4A-1B3F35BE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2EA-04EB-46B1-8DED-DE19EEF5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57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3227-273B-45BE-8485-4DBD6AEE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82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6369-41C8-4A5C-A748-BB8D3F85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FB859-BED1-4AC8-A1EC-63E99C0F5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95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D5F-A113-4EE5-92CA-A5A7B970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84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65D-51BE-4223-8996-F6BB35B4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07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90B6-5EAD-41EB-A617-A070A9F7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41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6E9D-F4B2-4E93-94AE-B34FC327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61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884-0736-406F-9CB3-21D601D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A5E-D678-435B-88B7-5B75F10A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98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11A-96BC-4C51-AE15-8A7E06D3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9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5824-27F1-488F-B40C-9322F148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88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754D-544B-4EF9-95B6-39B87202E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89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948-2520-44F4-8830-464E6B19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5DEC2-4C93-45A3-8641-AB4ECCDE6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66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509C-4FC0-4DF8-A07C-6BF12240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07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95A8-F44D-4394-8C51-F6254176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64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BDDF-B7CB-4140-9CB5-6D859184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5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FE90-E7FA-4F47-92D8-135FA16B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14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AF48-ED45-4C61-8D86-9BFF8EE2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03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0FA7-DC9E-46D8-9B4A-1B3F35BEB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7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2EA-04EB-46B1-8DED-DE19EEF5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57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3227-273B-45BE-8485-4DBD6AEE1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82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6369-41C8-4A5C-A748-BB8D3F85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97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D5F-A113-4EE5-92CA-A5A7B970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6FDBB25-4A5C-4B4F-8297-0101AFC4FB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0FBBB74-CC6B-4462-B25A-012C9B7528F2}" type="slidenum">
              <a:rPr lang="en-US" b="0">
                <a:cs typeface="+mn-cs"/>
              </a:rPr>
              <a:pPr>
                <a:defRPr/>
              </a:pPr>
              <a:t>‹#›</a:t>
            </a:fld>
            <a:endParaRPr lang="en-US" b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0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0FBBB74-CC6B-4462-B25A-012C9B7528F2}" type="slidenum">
              <a:rPr lang="en-US" b="0">
                <a:cs typeface="+mn-cs"/>
              </a:rPr>
              <a:pPr>
                <a:defRPr/>
              </a:pPr>
              <a:t>‹#›</a:t>
            </a:fld>
            <a:endParaRPr lang="en-US" b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2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0FBBB74-CC6B-4462-B25A-012C9B7528F2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794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0FBBB74-CC6B-4462-B25A-012C9B7528F2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794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0FBBB74-CC6B-4462-B25A-012C9B7528F2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794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143000"/>
            <a:ext cx="5240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0485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"/>
            <a:ext cx="9753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endParaRPr lang="en-US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28800" y="16764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00FF"/>
                </a:solidFill>
              </a:rPr>
              <a:t>Muốn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vẽ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thẳng</a:t>
            </a:r>
            <a:r>
              <a:rPr lang="en-US" sz="3200" dirty="0">
                <a:solidFill>
                  <a:srgbClr val="0000FF"/>
                </a:solidFill>
              </a:rPr>
              <a:t> song </a:t>
            </a:r>
            <a:r>
              <a:rPr lang="en-US" sz="3200" dirty="0" err="1">
                <a:solidFill>
                  <a:srgbClr val="0000FF"/>
                </a:solidFill>
              </a:rPr>
              <a:t>song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với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thẳng</a:t>
            </a:r>
            <a:endParaRPr lang="en-US" sz="32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trước</a:t>
            </a:r>
            <a:r>
              <a:rPr lang="en-US" sz="3200" dirty="0">
                <a:solidFill>
                  <a:srgbClr val="0000FF"/>
                </a:solidFill>
              </a:rPr>
              <a:t> , ta </a:t>
            </a:r>
            <a:r>
              <a:rPr lang="en-US" sz="3200" dirty="0" err="1">
                <a:solidFill>
                  <a:srgbClr val="0000FF"/>
                </a:solidFill>
              </a:rPr>
              <a:t>thực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sau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  <a:p>
            <a:pPr algn="just" eaLnBrk="1" hangingPunct="1"/>
            <a:r>
              <a:rPr lang="en-US" sz="3200" dirty="0">
                <a:solidFill>
                  <a:srgbClr val="FF0000"/>
                </a:solidFill>
              </a:rPr>
              <a:t>B1: </a:t>
            </a:r>
            <a:r>
              <a:rPr lang="en-US" sz="3200" dirty="0" err="1">
                <a:solidFill>
                  <a:srgbClr val="7030A0"/>
                </a:solidFill>
              </a:rPr>
              <a:t>Vẽ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đường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thẳng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phụ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vuông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góc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với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đường</a:t>
            </a:r>
            <a:endParaRPr lang="en-US" sz="3200" dirty="0">
              <a:solidFill>
                <a:srgbClr val="7030A0"/>
              </a:solidFill>
            </a:endParaRPr>
          </a:p>
          <a:p>
            <a:pPr algn="just" eaLnBrk="1" hangingPunct="1"/>
            <a:r>
              <a:rPr lang="en-US" sz="3200" dirty="0">
                <a:solidFill>
                  <a:srgbClr val="7030A0"/>
                </a:solidFill>
              </a:rPr>
              <a:t>     </a:t>
            </a:r>
            <a:r>
              <a:rPr lang="en-US" sz="3200" dirty="0" err="1">
                <a:solidFill>
                  <a:srgbClr val="7030A0"/>
                </a:solidFill>
              </a:rPr>
              <a:t>thẳng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đã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cho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pPr algn="just" eaLnBrk="1" hangingPunct="1"/>
            <a:r>
              <a:rPr lang="en-US" sz="3200" dirty="0">
                <a:solidFill>
                  <a:srgbClr val="FF0000"/>
                </a:solidFill>
              </a:rPr>
              <a:t>B2: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Vẽ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đường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thẳng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vuông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góc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với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đường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thẳng</a:t>
            </a:r>
            <a:r>
              <a:rPr lang="en-US" sz="3200" dirty="0">
                <a:solidFill>
                  <a:srgbClr val="7030A0"/>
                </a:solidFill>
              </a:rPr>
              <a:t>   </a:t>
            </a:r>
          </a:p>
          <a:p>
            <a:pPr algn="just" eaLnBrk="1" hangingPunct="1"/>
            <a:r>
              <a:rPr lang="en-US" sz="3200" dirty="0">
                <a:solidFill>
                  <a:srgbClr val="7030A0"/>
                </a:solidFill>
              </a:rPr>
              <a:t>     </a:t>
            </a:r>
            <a:r>
              <a:rPr lang="en-US" sz="3200" dirty="0" err="1">
                <a:solidFill>
                  <a:srgbClr val="7030A0"/>
                </a:solidFill>
              </a:rPr>
              <a:t>phụ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1509" name="Picture 5" descr="ali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62600"/>
            <a:ext cx="14978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11430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</a:rPr>
              <a:t>Muốn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song </a:t>
            </a:r>
            <a:r>
              <a:rPr lang="en-US" sz="2800" dirty="0" err="1">
                <a:solidFill>
                  <a:srgbClr val="0000FF"/>
                </a:solidFill>
              </a:rPr>
              <a:t>song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cho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</a:rPr>
              <a:t>trước</a:t>
            </a:r>
            <a:r>
              <a:rPr lang="en-US" sz="2800" dirty="0">
                <a:solidFill>
                  <a:srgbClr val="0000FF"/>
                </a:solidFill>
              </a:rPr>
              <a:t> , ta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thế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nào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32174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9760559"/>
              </p:ext>
            </p:extLst>
          </p:nvPr>
        </p:nvGraphicFramePr>
        <p:xfrm>
          <a:off x="2832595" y="1199250"/>
          <a:ext cx="8915400" cy="436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2684" y="1579566"/>
            <a:ext cx="144780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4284" y="2808288"/>
            <a:ext cx="144780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886199" y="2886670"/>
            <a:ext cx="720178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trước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1607403"/>
            <a:ext cx="7315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trước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4284" y="4122741"/>
            <a:ext cx="13716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962400" y="4191000"/>
            <a:ext cx="70883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nghiêm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túc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cực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3600" y="300041"/>
            <a:ext cx="5090584" cy="625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747186" y="1816100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129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05000" y="1981201"/>
            <a:ext cx="8686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500" dirty="0" err="1">
                <a:solidFill>
                  <a:srgbClr val="0033CC"/>
                </a:solidFill>
              </a:rPr>
              <a:t>Thực</a:t>
            </a:r>
            <a:r>
              <a:rPr lang="en-US" sz="11500" dirty="0">
                <a:solidFill>
                  <a:srgbClr val="0033CC"/>
                </a:solidFill>
              </a:rPr>
              <a:t> </a:t>
            </a:r>
            <a:r>
              <a:rPr lang="en-US" sz="11500" dirty="0" err="1">
                <a:solidFill>
                  <a:srgbClr val="0033CC"/>
                </a:solidFill>
              </a:rPr>
              <a:t>hành</a:t>
            </a:r>
            <a:endParaRPr lang="en-US" sz="115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0" u="sng" dirty="0" err="1">
                <a:solidFill>
                  <a:srgbClr val="FF3300"/>
                </a:solidFill>
              </a:rPr>
              <a:t>Bài</a:t>
            </a:r>
            <a:r>
              <a:rPr lang="en-US" sz="4800" b="0" u="sng" dirty="0">
                <a:solidFill>
                  <a:srgbClr val="FF3300"/>
                </a:solidFill>
              </a:rPr>
              <a:t> 1</a:t>
            </a:r>
            <a:r>
              <a:rPr lang="en-US" sz="4800" b="0" dirty="0">
                <a:solidFill>
                  <a:srgbClr val="FF3300"/>
                </a:solidFill>
              </a:rPr>
              <a:t>: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Hãy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vẽ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AB </a:t>
            </a:r>
            <a:r>
              <a:rPr lang="en-US" sz="4800" b="0" dirty="0" err="1">
                <a:solidFill>
                  <a:srgbClr val="0000FF"/>
                </a:solidFill>
              </a:rPr>
              <a:t>đi</a:t>
            </a:r>
            <a:r>
              <a:rPr lang="en-US" sz="4800" b="0" dirty="0">
                <a:solidFill>
                  <a:srgbClr val="0000FF"/>
                </a:solidFill>
              </a:rPr>
              <a:t> qua </a:t>
            </a:r>
            <a:r>
              <a:rPr lang="en-US" sz="4800" b="0" dirty="0" err="1">
                <a:solidFill>
                  <a:srgbClr val="0000FF"/>
                </a:solidFill>
              </a:rPr>
              <a:t>điểm</a:t>
            </a:r>
            <a:r>
              <a:rPr lang="en-US" sz="4800" b="0" dirty="0">
                <a:solidFill>
                  <a:srgbClr val="0000FF"/>
                </a:solidFill>
              </a:rPr>
              <a:t> M </a:t>
            </a:r>
            <a:r>
              <a:rPr lang="en-US" sz="4800" b="0" dirty="0" err="1">
                <a:solidFill>
                  <a:srgbClr val="0000FF"/>
                </a:solidFill>
              </a:rPr>
              <a:t>và</a:t>
            </a:r>
            <a:r>
              <a:rPr lang="en-US" sz="4800" b="0" dirty="0">
                <a:solidFill>
                  <a:srgbClr val="0000FF"/>
                </a:solidFill>
              </a:rPr>
              <a:t> song </a:t>
            </a:r>
            <a:r>
              <a:rPr lang="en-US" sz="4800" b="0" dirty="0" err="1">
                <a:solidFill>
                  <a:srgbClr val="0000FF"/>
                </a:solidFill>
              </a:rPr>
              <a:t>song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với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CD.</a:t>
            </a: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505200" y="3124200"/>
            <a:ext cx="502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934200" y="4953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582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72288" y="458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sym typeface="Webdings" panose="05030102010509060703" pitchFamily="18" charset="2"/>
              </a:rPr>
              <a:t></a:t>
            </a:r>
          </a:p>
        </p:txBody>
      </p:sp>
    </p:spTree>
    <p:extLst>
      <p:ext uri="{BB962C8B-B14F-4D97-AF65-F5344CB8AC3E}">
        <p14:creationId xmlns:p14="http://schemas.microsoft.com/office/powerpoint/2010/main" val="16397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2133600" y="2286000"/>
            <a:ext cx="502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486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00688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sym typeface="Webdings" panose="05030102010509060703" pitchFamily="18" charset="2"/>
              </a:rPr>
              <a:t>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76200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0" u="sng" dirty="0" err="1">
                <a:solidFill>
                  <a:srgbClr val="FF3300"/>
                </a:solidFill>
              </a:rPr>
              <a:t>Bài</a:t>
            </a:r>
            <a:r>
              <a:rPr lang="en-US" sz="4800" b="0" u="sng" dirty="0">
                <a:solidFill>
                  <a:srgbClr val="FF3300"/>
                </a:solidFill>
              </a:rPr>
              <a:t> 1</a:t>
            </a:r>
            <a:r>
              <a:rPr lang="en-US" sz="4800" b="0" dirty="0">
                <a:solidFill>
                  <a:srgbClr val="FF3300"/>
                </a:solidFill>
              </a:rPr>
              <a:t>: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Hãy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vẽ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AB </a:t>
            </a:r>
            <a:r>
              <a:rPr lang="en-US" sz="4800" b="0" dirty="0" err="1">
                <a:solidFill>
                  <a:srgbClr val="0000FF"/>
                </a:solidFill>
              </a:rPr>
              <a:t>đi</a:t>
            </a:r>
            <a:r>
              <a:rPr lang="en-US" sz="4800" b="0" dirty="0">
                <a:solidFill>
                  <a:srgbClr val="0000FF"/>
                </a:solidFill>
              </a:rPr>
              <a:t> qua </a:t>
            </a:r>
            <a:r>
              <a:rPr lang="en-US" sz="4800" b="0" dirty="0" err="1">
                <a:solidFill>
                  <a:srgbClr val="0000FF"/>
                </a:solidFill>
              </a:rPr>
              <a:t>điểm</a:t>
            </a:r>
            <a:r>
              <a:rPr lang="en-US" sz="4800" b="0" dirty="0">
                <a:solidFill>
                  <a:srgbClr val="0000FF"/>
                </a:solidFill>
              </a:rPr>
              <a:t> M </a:t>
            </a:r>
            <a:r>
              <a:rPr lang="en-US" sz="4800" b="0" dirty="0" err="1">
                <a:solidFill>
                  <a:srgbClr val="0000FF"/>
                </a:solidFill>
              </a:rPr>
              <a:t>và</a:t>
            </a:r>
            <a:r>
              <a:rPr lang="en-US" sz="4800" b="0" dirty="0">
                <a:solidFill>
                  <a:srgbClr val="0000FF"/>
                </a:solidFill>
              </a:rPr>
              <a:t> song </a:t>
            </a:r>
            <a:r>
              <a:rPr lang="en-US" sz="4800" b="0" dirty="0" err="1">
                <a:solidFill>
                  <a:srgbClr val="0000FF"/>
                </a:solidFill>
              </a:rPr>
              <a:t>song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với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đường</a:t>
            </a:r>
            <a:r>
              <a:rPr lang="en-US" sz="4800" b="0" dirty="0">
                <a:solidFill>
                  <a:srgbClr val="0000FF"/>
                </a:solidFill>
              </a:rPr>
              <a:t> </a:t>
            </a:r>
            <a:r>
              <a:rPr lang="en-US" sz="4800" b="0" dirty="0" err="1">
                <a:solidFill>
                  <a:srgbClr val="0000FF"/>
                </a:solidFill>
              </a:rPr>
              <a:t>thẳng</a:t>
            </a:r>
            <a:r>
              <a:rPr lang="en-US" sz="4800" b="0" dirty="0">
                <a:solidFill>
                  <a:srgbClr val="0000FF"/>
                </a:solidFill>
              </a:rPr>
              <a:t> CD.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077200" y="2655065"/>
            <a:ext cx="2743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HS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vẽ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vở</a:t>
            </a:r>
            <a:endParaRPr lang="en-US" sz="36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2400" y="4267200"/>
            <a:ext cx="11125200" cy="27149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vẽ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Bước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qua M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CD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Bước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2: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qua M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, ta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qua M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song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song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CD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4267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Hãy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nêu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vẽ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90013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build="allAtOnce" animBg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nh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4882"/>
          <a:stretch>
            <a:fillRect/>
          </a:stretch>
        </p:blipFill>
        <p:spPr bwMode="auto">
          <a:xfrm rot="-140206">
            <a:off x="1881190" y="1938341"/>
            <a:ext cx="17621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3505200" y="1960563"/>
            <a:ext cx="502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15200" y="411480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05800" y="160020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00400" y="160020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53239" y="36115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  <a:sym typeface="Webdings" panose="05030102010509060703" pitchFamily="18" charset="2"/>
              </a:rPr>
              <a:t>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80251" y="1349375"/>
            <a:ext cx="0" cy="434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505200" y="3810000"/>
            <a:ext cx="502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229600" y="40386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429000" y="3962402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886200" y="5867401"/>
            <a:ext cx="4191000" cy="523220"/>
          </a:xfrm>
          <a:prstGeom prst="rect">
            <a:avLst/>
          </a:prstGeom>
          <a:noFill/>
          <a:ln w="9525" algn="ctr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Ta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CD song </a:t>
            </a:r>
            <a:r>
              <a:rPr lang="en-US" sz="2800" dirty="0" err="1">
                <a:solidFill>
                  <a:srgbClr val="FF0000"/>
                </a:solidFill>
              </a:rPr>
              <a:t>song</a:t>
            </a:r>
            <a:r>
              <a:rPr lang="en-US" sz="2800" dirty="0">
                <a:solidFill>
                  <a:srgbClr val="FF0000"/>
                </a:solidFill>
              </a:rPr>
              <a:t> AB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8594 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666 -0.30698 L 0.30989 -0.30698 L 0.30989 -0.07628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11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5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8" grpId="0" animBg="1"/>
      <p:bldP spid="15369" grpId="0" animBg="1"/>
      <p:bldP spid="15369" grpId="1" animBg="1"/>
      <p:bldP spid="15370" grpId="0"/>
      <p:bldP spid="15371" grpId="0"/>
      <p:bldP spid="153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228601"/>
            <a:ext cx="1165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0" u="sng" dirty="0" err="1">
                <a:solidFill>
                  <a:srgbClr val="FF3300"/>
                </a:solidFill>
              </a:rPr>
              <a:t>Bài</a:t>
            </a:r>
            <a:r>
              <a:rPr lang="en-US" sz="3200" b="0" u="sng" dirty="0">
                <a:solidFill>
                  <a:srgbClr val="FF3300"/>
                </a:solidFill>
              </a:rPr>
              <a:t> 2</a:t>
            </a:r>
            <a:r>
              <a:rPr lang="en-US" sz="3200" b="0" dirty="0">
                <a:solidFill>
                  <a:srgbClr val="FF3300"/>
                </a:solidFill>
              </a:rPr>
              <a:t>: </a:t>
            </a:r>
            <a:r>
              <a:rPr lang="en-US" sz="3200" b="0" dirty="0">
                <a:solidFill>
                  <a:srgbClr val="0000FF"/>
                </a:solidFill>
              </a:rPr>
              <a:t>Cho </a:t>
            </a:r>
            <a:r>
              <a:rPr lang="en-US" sz="3200" b="0" dirty="0" err="1">
                <a:solidFill>
                  <a:srgbClr val="0000FF"/>
                </a:solidFill>
              </a:rPr>
              <a:t>hình</a:t>
            </a:r>
            <a:r>
              <a:rPr lang="en-US" sz="3200" b="0" dirty="0">
                <a:solidFill>
                  <a:srgbClr val="0000FF"/>
                </a:solidFill>
              </a:rPr>
              <a:t> tam </a:t>
            </a:r>
            <a:r>
              <a:rPr lang="en-US" sz="3200" b="0" dirty="0" err="1">
                <a:solidFill>
                  <a:srgbClr val="0000FF"/>
                </a:solidFill>
              </a:rPr>
              <a:t>giác</a:t>
            </a:r>
            <a:r>
              <a:rPr lang="en-US" sz="3200" b="0" dirty="0">
                <a:solidFill>
                  <a:srgbClr val="0000FF"/>
                </a:solidFill>
              </a:rPr>
              <a:t> ABC </a:t>
            </a:r>
            <a:r>
              <a:rPr lang="en-US" sz="3200" b="0" dirty="0" err="1">
                <a:solidFill>
                  <a:srgbClr val="0000FF"/>
                </a:solidFill>
              </a:rPr>
              <a:t>có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góc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đỉnh</a:t>
            </a:r>
            <a:r>
              <a:rPr lang="en-US" sz="3200" b="0" dirty="0">
                <a:solidFill>
                  <a:srgbClr val="0000FF"/>
                </a:solidFill>
              </a:rPr>
              <a:t> A </a:t>
            </a:r>
            <a:r>
              <a:rPr lang="en-US" sz="3200" b="0" dirty="0" err="1">
                <a:solidFill>
                  <a:srgbClr val="0000FF"/>
                </a:solidFill>
              </a:rPr>
              <a:t>là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góc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vuông</a:t>
            </a:r>
            <a:r>
              <a:rPr lang="en-US" sz="3200" b="0" dirty="0">
                <a:solidFill>
                  <a:srgbClr val="0000FF"/>
                </a:solidFill>
              </a:rPr>
              <a:t>. Qua </a:t>
            </a:r>
            <a:r>
              <a:rPr lang="en-US" sz="3200" b="0" dirty="0" err="1">
                <a:solidFill>
                  <a:srgbClr val="0000FF"/>
                </a:solidFill>
              </a:rPr>
              <a:t>đỉnh</a:t>
            </a:r>
            <a:r>
              <a:rPr lang="en-US" sz="3200" b="0" dirty="0">
                <a:solidFill>
                  <a:srgbClr val="0000FF"/>
                </a:solidFill>
              </a:rPr>
              <a:t> A, </a:t>
            </a:r>
            <a:r>
              <a:rPr lang="en-US" sz="3200" b="0" dirty="0" err="1">
                <a:solidFill>
                  <a:srgbClr val="0000FF"/>
                </a:solidFill>
              </a:rPr>
              <a:t>hãy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vẽ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đường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thẳng</a:t>
            </a:r>
            <a:r>
              <a:rPr lang="en-US" sz="3200" b="0" dirty="0">
                <a:solidFill>
                  <a:srgbClr val="0000FF"/>
                </a:solidFill>
              </a:rPr>
              <a:t> AX song </a:t>
            </a:r>
            <a:r>
              <a:rPr lang="en-US" sz="3200" b="0" dirty="0" err="1">
                <a:solidFill>
                  <a:srgbClr val="0000FF"/>
                </a:solidFill>
              </a:rPr>
              <a:t>song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với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cạnh</a:t>
            </a:r>
            <a:r>
              <a:rPr lang="en-US" sz="3200" b="0" dirty="0">
                <a:solidFill>
                  <a:srgbClr val="0000FF"/>
                </a:solidFill>
              </a:rPr>
              <a:t> BC: qua </a:t>
            </a:r>
            <a:r>
              <a:rPr lang="en-US" sz="3200" b="0" dirty="0" err="1">
                <a:solidFill>
                  <a:srgbClr val="0000FF"/>
                </a:solidFill>
              </a:rPr>
              <a:t>đỉnh</a:t>
            </a:r>
            <a:r>
              <a:rPr lang="en-US" sz="3200" b="0" dirty="0">
                <a:solidFill>
                  <a:srgbClr val="0000FF"/>
                </a:solidFill>
              </a:rPr>
              <a:t> C, </a:t>
            </a:r>
            <a:r>
              <a:rPr lang="en-US" sz="3200" b="0" dirty="0" err="1">
                <a:solidFill>
                  <a:srgbClr val="0000FF"/>
                </a:solidFill>
              </a:rPr>
              <a:t>hãy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vẽ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đường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thẳng</a:t>
            </a:r>
            <a:r>
              <a:rPr lang="en-US" sz="3200" b="0" dirty="0">
                <a:solidFill>
                  <a:srgbClr val="0000FF"/>
                </a:solidFill>
              </a:rPr>
              <a:t> CY song </a:t>
            </a:r>
            <a:r>
              <a:rPr lang="en-US" sz="3200" b="0" dirty="0" err="1">
                <a:solidFill>
                  <a:srgbClr val="0000FF"/>
                </a:solidFill>
              </a:rPr>
              <a:t>song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với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cạnh</a:t>
            </a:r>
            <a:r>
              <a:rPr lang="en-US" sz="3200" b="0" dirty="0">
                <a:solidFill>
                  <a:srgbClr val="0000FF"/>
                </a:solidFill>
              </a:rPr>
              <a:t> AB. Hai </a:t>
            </a:r>
            <a:r>
              <a:rPr lang="en-US" sz="3200" b="0" dirty="0" err="1">
                <a:solidFill>
                  <a:srgbClr val="0000FF"/>
                </a:solidFill>
              </a:rPr>
              <a:t>đường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thẳng</a:t>
            </a:r>
            <a:r>
              <a:rPr lang="en-US" sz="3200" b="0" dirty="0">
                <a:solidFill>
                  <a:srgbClr val="0000FF"/>
                </a:solidFill>
              </a:rPr>
              <a:t> AX </a:t>
            </a:r>
            <a:r>
              <a:rPr lang="en-US" sz="3200" b="0" dirty="0" err="1">
                <a:solidFill>
                  <a:srgbClr val="0000FF"/>
                </a:solidFill>
              </a:rPr>
              <a:t>và</a:t>
            </a:r>
            <a:r>
              <a:rPr lang="en-US" sz="3200" b="0" dirty="0">
                <a:solidFill>
                  <a:srgbClr val="0000FF"/>
                </a:solidFill>
              </a:rPr>
              <a:t> CY </a:t>
            </a:r>
            <a:r>
              <a:rPr lang="en-US" sz="3200" b="0" dirty="0" err="1">
                <a:solidFill>
                  <a:srgbClr val="0000FF"/>
                </a:solidFill>
              </a:rPr>
              <a:t>cắt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nhau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tại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điểm</a:t>
            </a:r>
            <a:r>
              <a:rPr lang="en-US" sz="3200" b="0" dirty="0">
                <a:solidFill>
                  <a:srgbClr val="0000FF"/>
                </a:solidFill>
              </a:rPr>
              <a:t> D, </a:t>
            </a:r>
            <a:r>
              <a:rPr lang="en-US" sz="3200" b="0" dirty="0" err="1">
                <a:solidFill>
                  <a:srgbClr val="0000FF"/>
                </a:solidFill>
              </a:rPr>
              <a:t>nêu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tên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các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cặp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cạnh</a:t>
            </a:r>
            <a:r>
              <a:rPr lang="en-US" sz="3200" b="0" dirty="0">
                <a:solidFill>
                  <a:srgbClr val="0000FF"/>
                </a:solidFill>
              </a:rPr>
              <a:t> song </a:t>
            </a:r>
            <a:r>
              <a:rPr lang="en-US" sz="3200" b="0" dirty="0" err="1">
                <a:solidFill>
                  <a:srgbClr val="0000FF"/>
                </a:solidFill>
              </a:rPr>
              <a:t>với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nhau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có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trong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hình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tứ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giác</a:t>
            </a:r>
            <a:r>
              <a:rPr lang="en-US" sz="3200" b="0" dirty="0">
                <a:solidFill>
                  <a:srgbClr val="0000FF"/>
                </a:solidFill>
              </a:rPr>
              <a:t> ADCB.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33800" y="3124201"/>
            <a:ext cx="4800600" cy="2971802"/>
            <a:chOff x="1488" y="720"/>
            <a:chExt cx="3024" cy="1872"/>
          </a:xfrm>
        </p:grpSpPr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1824" y="1116"/>
              <a:ext cx="2352" cy="1104"/>
            </a:xfrm>
            <a:custGeom>
              <a:avLst/>
              <a:gdLst>
                <a:gd name="T0" fmla="*/ 0 w 2352"/>
                <a:gd name="T1" fmla="*/ 1104 h 1104"/>
                <a:gd name="T2" fmla="*/ 2352 w 2352"/>
                <a:gd name="T3" fmla="*/ 1104 h 1104"/>
                <a:gd name="T4" fmla="*/ 1488 w 2352"/>
                <a:gd name="T5" fmla="*/ 0 h 1104"/>
                <a:gd name="T6" fmla="*/ 0 w 2352"/>
                <a:gd name="T7" fmla="*/ 1104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2"/>
                <a:gd name="T13" fmla="*/ 0 h 1104"/>
                <a:gd name="T14" fmla="*/ 2352 w 2352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2" h="1104">
                  <a:moveTo>
                    <a:pt x="0" y="1104"/>
                  </a:moveTo>
                  <a:lnTo>
                    <a:pt x="2352" y="1104"/>
                  </a:lnTo>
                  <a:lnTo>
                    <a:pt x="1488" y="0"/>
                  </a:lnTo>
                  <a:lnTo>
                    <a:pt x="0" y="1104"/>
                  </a:lnTo>
                  <a:close/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488" y="2224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120" y="720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4224" y="2176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3120" y="1248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144 w 336"/>
                <a:gd name="T3" fmla="*/ 192 h 192"/>
                <a:gd name="T4" fmla="*/ 336 w 336"/>
                <a:gd name="T5" fmla="*/ 48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lnTo>
                    <a:pt x="144" y="192"/>
                  </a:lnTo>
                  <a:lnTo>
                    <a:pt x="336" y="48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3460463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biết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8348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yêu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cầu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?</a:t>
            </a: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1600200" y="1219200"/>
            <a:ext cx="7315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423230" y="1676400"/>
            <a:ext cx="7315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4572000" y="2198783"/>
            <a:ext cx="5791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657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Hãy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nêu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Arial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cs typeface="Arial" charset="0"/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9" grpId="0"/>
      <p:bldP spid="9" grpId="1"/>
      <p:bldP spid="10" grpId="0"/>
      <p:bldP spid="10" grpId="1"/>
      <p:bldP spid="11" grpId="0" animBg="1"/>
      <p:bldP spid="12" grpId="0" animBg="1"/>
      <p:bldP spid="13" grpId="0" animBg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152402"/>
            <a:ext cx="12115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0" dirty="0">
                <a:solidFill>
                  <a:srgbClr val="FF3300"/>
                </a:solidFill>
              </a:rPr>
              <a:t>	</a:t>
            </a:r>
            <a:r>
              <a:rPr lang="en-US" sz="3600" b="0" dirty="0" err="1">
                <a:solidFill>
                  <a:srgbClr val="FF3300"/>
                </a:solidFill>
              </a:rPr>
              <a:t>Các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bước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làm</a:t>
            </a:r>
            <a:r>
              <a:rPr lang="en-US" sz="3600" b="0" dirty="0">
                <a:solidFill>
                  <a:srgbClr val="FF3300"/>
                </a:solidFill>
              </a:rPr>
              <a:t>:</a:t>
            </a:r>
          </a:p>
          <a:p>
            <a:pPr eaLnBrk="1" hangingPunct="1"/>
            <a:r>
              <a:rPr lang="en-US" sz="3600" b="0" dirty="0" err="1">
                <a:solidFill>
                  <a:srgbClr val="FF3300"/>
                </a:solidFill>
              </a:rPr>
              <a:t>Bước</a:t>
            </a:r>
            <a:r>
              <a:rPr lang="en-US" sz="3600" b="0" dirty="0">
                <a:solidFill>
                  <a:srgbClr val="FF3300"/>
                </a:solidFill>
              </a:rPr>
              <a:t> 1:</a:t>
            </a:r>
            <a:r>
              <a:rPr lang="en-US" sz="3600" b="0" dirty="0"/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Vẽ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đường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thẳng</a:t>
            </a:r>
            <a:r>
              <a:rPr lang="en-US" sz="3600" b="0" dirty="0">
                <a:solidFill>
                  <a:srgbClr val="0000FF"/>
                </a:solidFill>
              </a:rPr>
              <a:t> AH </a:t>
            </a:r>
            <a:r>
              <a:rPr lang="en-US" sz="3600" b="0" dirty="0" err="1">
                <a:solidFill>
                  <a:srgbClr val="0000FF"/>
                </a:solidFill>
              </a:rPr>
              <a:t>đi</a:t>
            </a:r>
            <a:r>
              <a:rPr lang="en-US" sz="3600" b="0" dirty="0">
                <a:solidFill>
                  <a:srgbClr val="0000FF"/>
                </a:solidFill>
              </a:rPr>
              <a:t> qua </a:t>
            </a:r>
            <a:r>
              <a:rPr lang="en-US" sz="3600" b="0" dirty="0" err="1">
                <a:solidFill>
                  <a:srgbClr val="0000FF"/>
                </a:solidFill>
              </a:rPr>
              <a:t>A,vuông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góc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với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cạnh</a:t>
            </a:r>
            <a:r>
              <a:rPr lang="en-US" sz="3600" b="0" dirty="0">
                <a:solidFill>
                  <a:srgbClr val="0000FF"/>
                </a:solidFill>
              </a:rPr>
              <a:t> BC.</a:t>
            </a:r>
          </a:p>
          <a:p>
            <a:pPr eaLnBrk="1" hangingPunct="1"/>
            <a:r>
              <a:rPr lang="en-US" sz="3600" b="0" dirty="0" err="1">
                <a:solidFill>
                  <a:srgbClr val="FF3300"/>
                </a:solidFill>
              </a:rPr>
              <a:t>Bước</a:t>
            </a:r>
            <a:r>
              <a:rPr lang="en-US" sz="3600" b="0" dirty="0">
                <a:solidFill>
                  <a:srgbClr val="FF3300"/>
                </a:solidFill>
              </a:rPr>
              <a:t> 2: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Vẽ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đường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thẳng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đi</a:t>
            </a:r>
            <a:r>
              <a:rPr lang="en-US" sz="3600" b="0" dirty="0">
                <a:solidFill>
                  <a:srgbClr val="0000FF"/>
                </a:solidFill>
              </a:rPr>
              <a:t> qua A </a:t>
            </a:r>
            <a:r>
              <a:rPr lang="en-US" sz="3600" b="0" dirty="0" err="1">
                <a:solidFill>
                  <a:srgbClr val="0000FF"/>
                </a:solidFill>
              </a:rPr>
              <a:t>và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vuông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góc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với</a:t>
            </a:r>
            <a:r>
              <a:rPr lang="en-US" sz="3600" b="0" dirty="0">
                <a:solidFill>
                  <a:srgbClr val="0000FF"/>
                </a:solidFill>
              </a:rPr>
              <a:t> AH, </a:t>
            </a:r>
            <a:r>
              <a:rPr lang="en-US" sz="3600" b="0" dirty="0" err="1">
                <a:solidFill>
                  <a:srgbClr val="0000FF"/>
                </a:solidFill>
              </a:rPr>
              <a:t>đó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chính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là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đường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thẳng</a:t>
            </a:r>
            <a:r>
              <a:rPr lang="en-US" sz="3600" b="0" dirty="0">
                <a:solidFill>
                  <a:srgbClr val="0000FF"/>
                </a:solidFill>
              </a:rPr>
              <a:t> AX </a:t>
            </a:r>
            <a:r>
              <a:rPr lang="en-US" sz="3600" b="0" dirty="0" err="1">
                <a:solidFill>
                  <a:srgbClr val="0000FF"/>
                </a:solidFill>
              </a:rPr>
              <a:t>cần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vẽ</a:t>
            </a:r>
            <a:r>
              <a:rPr lang="en-US" sz="3600" b="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3600" b="0" dirty="0">
              <a:solidFill>
                <a:srgbClr val="0000FF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2438400"/>
            <a:ext cx="1165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0" dirty="0">
                <a:solidFill>
                  <a:srgbClr val="0000FF"/>
                </a:solidFill>
              </a:rPr>
              <a:t>- </a:t>
            </a:r>
            <a:r>
              <a:rPr lang="en-US" sz="4000" b="0" dirty="0" err="1">
                <a:solidFill>
                  <a:srgbClr val="0000FF"/>
                </a:solidFill>
              </a:rPr>
              <a:t>Vì</a:t>
            </a:r>
            <a:r>
              <a:rPr lang="en-US" sz="4000" b="0" dirty="0">
                <a:solidFill>
                  <a:srgbClr val="0000FF"/>
                </a:solidFill>
              </a:rPr>
              <a:t> CA </a:t>
            </a:r>
            <a:r>
              <a:rPr lang="en-US" sz="4000" b="0" dirty="0" err="1">
                <a:solidFill>
                  <a:srgbClr val="0000FF"/>
                </a:solidFill>
              </a:rPr>
              <a:t>vuông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góc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với</a:t>
            </a:r>
            <a:r>
              <a:rPr lang="en-US" sz="4000" b="0" dirty="0">
                <a:solidFill>
                  <a:srgbClr val="0000FF"/>
                </a:solidFill>
              </a:rPr>
              <a:t> AB </a:t>
            </a:r>
            <a:r>
              <a:rPr lang="en-US" sz="4000" b="0" dirty="0" err="1">
                <a:solidFill>
                  <a:srgbClr val="0000FF"/>
                </a:solidFill>
              </a:rPr>
              <a:t>nên</a:t>
            </a:r>
            <a:r>
              <a:rPr lang="en-US" sz="4000" b="0" dirty="0">
                <a:solidFill>
                  <a:srgbClr val="0000FF"/>
                </a:solidFill>
              </a:rPr>
              <a:t> ta </a:t>
            </a:r>
            <a:r>
              <a:rPr lang="en-US" sz="4000" b="0" dirty="0" err="1">
                <a:solidFill>
                  <a:srgbClr val="0000FF"/>
                </a:solidFill>
              </a:rPr>
              <a:t>chỉ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vẽ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đi</a:t>
            </a:r>
            <a:r>
              <a:rPr lang="en-US" sz="4000" b="0" dirty="0">
                <a:solidFill>
                  <a:srgbClr val="0000FF"/>
                </a:solidFill>
              </a:rPr>
              <a:t> qua C </a:t>
            </a:r>
            <a:r>
              <a:rPr lang="en-US" sz="4000" b="0" dirty="0" err="1">
                <a:solidFill>
                  <a:srgbClr val="0000FF"/>
                </a:solidFill>
              </a:rPr>
              <a:t>và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vuông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góc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với</a:t>
            </a:r>
            <a:r>
              <a:rPr lang="en-US" sz="4000" b="0" dirty="0">
                <a:solidFill>
                  <a:srgbClr val="0000FF"/>
                </a:solidFill>
              </a:rPr>
              <a:t> CA, </a:t>
            </a:r>
            <a:r>
              <a:rPr lang="en-US" sz="4000" b="0" dirty="0" err="1">
                <a:solidFill>
                  <a:srgbClr val="0000FF"/>
                </a:solidFill>
              </a:rPr>
              <a:t>đó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chính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là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CY ta </a:t>
            </a:r>
            <a:r>
              <a:rPr lang="en-US" sz="4000" b="0" dirty="0" err="1">
                <a:solidFill>
                  <a:srgbClr val="0000FF"/>
                </a:solidFill>
              </a:rPr>
              <a:t>cần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vẽ</a:t>
            </a:r>
            <a:r>
              <a:rPr lang="en-US" sz="4000" b="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sz="4000" b="0" dirty="0">
                <a:solidFill>
                  <a:srgbClr val="0000FF"/>
                </a:solidFill>
              </a:rPr>
              <a:t>- </a:t>
            </a:r>
            <a:r>
              <a:rPr lang="en-US" sz="4000" b="0" dirty="0" err="1">
                <a:solidFill>
                  <a:srgbClr val="0033CC"/>
                </a:solidFill>
              </a:rPr>
              <a:t>Đặt</a:t>
            </a:r>
            <a:r>
              <a:rPr lang="en-US" sz="4000" b="0" dirty="0">
                <a:solidFill>
                  <a:srgbClr val="0033CC"/>
                </a:solidFill>
              </a:rPr>
              <a:t> </a:t>
            </a:r>
            <a:r>
              <a:rPr lang="en-US" sz="4000" b="0" dirty="0" err="1">
                <a:solidFill>
                  <a:srgbClr val="0033CC"/>
                </a:solidFill>
              </a:rPr>
              <a:t>tên</a:t>
            </a:r>
            <a:r>
              <a:rPr lang="en-US" sz="4000" b="0" dirty="0">
                <a:solidFill>
                  <a:srgbClr val="0033CC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giao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điểm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của</a:t>
            </a:r>
            <a:r>
              <a:rPr lang="en-US" sz="4000" b="0" dirty="0">
                <a:solidFill>
                  <a:srgbClr val="0000FF"/>
                </a:solidFill>
              </a:rPr>
              <a:t> AX </a:t>
            </a:r>
            <a:r>
              <a:rPr lang="en-US" sz="4000" b="0" dirty="0" err="1">
                <a:solidFill>
                  <a:srgbClr val="0000FF"/>
                </a:solidFill>
              </a:rPr>
              <a:t>và</a:t>
            </a:r>
            <a:r>
              <a:rPr lang="en-US" sz="4000" b="0" dirty="0">
                <a:solidFill>
                  <a:srgbClr val="0000FF"/>
                </a:solidFill>
              </a:rPr>
              <a:t> CY </a:t>
            </a:r>
            <a:r>
              <a:rPr lang="en-US" sz="4000" b="0" dirty="0" err="1">
                <a:solidFill>
                  <a:srgbClr val="0000FF"/>
                </a:solidFill>
              </a:rPr>
              <a:t>là</a:t>
            </a:r>
            <a:r>
              <a:rPr lang="en-US" sz="4000" b="0" dirty="0">
                <a:solidFill>
                  <a:srgbClr val="0000FF"/>
                </a:solidFill>
              </a:rPr>
              <a:t> D.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5014079"/>
            <a:ext cx="12115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0" dirty="0" err="1">
                <a:solidFill>
                  <a:srgbClr val="FF3300"/>
                </a:solidFill>
              </a:rPr>
              <a:t>Bước</a:t>
            </a:r>
            <a:r>
              <a:rPr lang="en-US" sz="3600" b="0" dirty="0">
                <a:solidFill>
                  <a:srgbClr val="FF3300"/>
                </a:solidFill>
              </a:rPr>
              <a:t> 3:</a:t>
            </a:r>
            <a:r>
              <a:rPr lang="en-US" sz="3600" b="0" dirty="0"/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Nêu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tên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các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cặp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cạnh</a:t>
            </a:r>
            <a:r>
              <a:rPr lang="en-US" sz="3600" b="0" dirty="0">
                <a:solidFill>
                  <a:srgbClr val="0000FF"/>
                </a:solidFill>
              </a:rPr>
              <a:t> song </a:t>
            </a:r>
            <a:r>
              <a:rPr lang="en-US" sz="3600" b="0" dirty="0" err="1">
                <a:solidFill>
                  <a:srgbClr val="0000FF"/>
                </a:solidFill>
              </a:rPr>
              <a:t>song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với</a:t>
            </a:r>
            <a:r>
              <a:rPr lang="en-US" sz="3600" b="0" dirty="0">
                <a:solidFill>
                  <a:srgbClr val="0000FF"/>
                </a:solidFill>
              </a:rPr>
              <a:t> </a:t>
            </a:r>
            <a:r>
              <a:rPr lang="en-US" sz="3600" b="0" dirty="0" err="1">
                <a:solidFill>
                  <a:srgbClr val="0000FF"/>
                </a:solidFill>
              </a:rPr>
              <a:t>nhau</a:t>
            </a:r>
            <a:r>
              <a:rPr lang="en-US" sz="3600" b="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36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inh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24743">
            <a:off x="1886486" y="4982405"/>
            <a:ext cx="1476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hinh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060">
            <a:off x="838201" y="685800"/>
            <a:ext cx="1638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3581400" y="1771650"/>
            <a:ext cx="3733800" cy="1752600"/>
          </a:xfrm>
          <a:custGeom>
            <a:avLst/>
            <a:gdLst>
              <a:gd name="T0" fmla="*/ 0 w 2352"/>
              <a:gd name="T1" fmla="*/ 1104 h 1104"/>
              <a:gd name="T2" fmla="*/ 2352 w 2352"/>
              <a:gd name="T3" fmla="*/ 1104 h 1104"/>
              <a:gd name="T4" fmla="*/ 1488 w 2352"/>
              <a:gd name="T5" fmla="*/ 0 h 1104"/>
              <a:gd name="T6" fmla="*/ 0 w 2352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352"/>
              <a:gd name="T13" fmla="*/ 0 h 1104"/>
              <a:gd name="T14" fmla="*/ 2352 w 2352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2" h="1104">
                <a:moveTo>
                  <a:pt x="0" y="1104"/>
                </a:moveTo>
                <a:lnTo>
                  <a:pt x="2352" y="1104"/>
                </a:lnTo>
                <a:lnTo>
                  <a:pt x="1488" y="0"/>
                </a:lnTo>
                <a:lnTo>
                  <a:pt x="0" y="1104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819400" y="38100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791200" y="11430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128927" y="370284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5638800" y="1981200"/>
            <a:ext cx="533400" cy="304800"/>
          </a:xfrm>
          <a:custGeom>
            <a:avLst/>
            <a:gdLst>
              <a:gd name="T0" fmla="*/ 0 w 336"/>
              <a:gd name="T1" fmla="*/ 0 h 192"/>
              <a:gd name="T2" fmla="*/ 144 w 336"/>
              <a:gd name="T3" fmla="*/ 192 h 192"/>
              <a:gd name="T4" fmla="*/ 336 w 336"/>
              <a:gd name="T5" fmla="*/ 48 h 192"/>
              <a:gd name="T6" fmla="*/ 0 60000 65536"/>
              <a:gd name="T7" fmla="*/ 0 60000 65536"/>
              <a:gd name="T8" fmla="*/ 0 60000 65536"/>
              <a:gd name="T9" fmla="*/ 0 w 336"/>
              <a:gd name="T10" fmla="*/ 0 h 192"/>
              <a:gd name="T11" fmla="*/ 336 w 33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92">
                <a:moveTo>
                  <a:pt x="0" y="0"/>
                </a:moveTo>
                <a:lnTo>
                  <a:pt x="144" y="192"/>
                </a:lnTo>
                <a:lnTo>
                  <a:pt x="336" y="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943600" y="18288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276600" y="17526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0210800" y="1752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943600" y="1752600"/>
            <a:ext cx="1371600" cy="1752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0210800" y="685802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562600" y="38100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601200" y="19050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934200" y="1371600"/>
            <a:ext cx="32766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990600" y="4648200"/>
            <a:ext cx="1066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0033CC"/>
                </a:solidFill>
              </a:rPr>
              <a:t>Các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cặp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cạnh</a:t>
            </a:r>
            <a:r>
              <a:rPr lang="en-US" sz="2800" dirty="0">
                <a:solidFill>
                  <a:srgbClr val="0033CC"/>
                </a:solidFill>
              </a:rPr>
              <a:t> song </a:t>
            </a:r>
            <a:r>
              <a:rPr lang="en-US" sz="2800" dirty="0" err="1">
                <a:solidFill>
                  <a:srgbClr val="0033CC"/>
                </a:solidFill>
              </a:rPr>
              <a:t>song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với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nhau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trong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hình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tứ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giác</a:t>
            </a:r>
            <a:r>
              <a:rPr lang="en-US" sz="2800" dirty="0">
                <a:solidFill>
                  <a:srgbClr val="0033CC"/>
                </a:solidFill>
              </a:rPr>
              <a:t> ADCB </a:t>
            </a:r>
            <a:r>
              <a:rPr lang="en-US" sz="2800" dirty="0" err="1">
                <a:solidFill>
                  <a:srgbClr val="0033CC"/>
                </a:solidFill>
              </a:rPr>
              <a:t>là</a:t>
            </a:r>
            <a:r>
              <a:rPr lang="en-US" sz="2800" dirty="0">
                <a:solidFill>
                  <a:srgbClr val="0033CC"/>
                </a:solidFill>
              </a:rPr>
              <a:t>:</a:t>
            </a: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AD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BC</a:t>
            </a:r>
          </a:p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AB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DC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2.22222E-6 L 0.30156 -0.00393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3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 0.21111 L 0.32083 0.21111 L 0.32292 0.025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6639 L 0.40979 -0.2269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69" y="-14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7 -0.58218 L 0.41615 -0.57616 L 0.41537 -0.79768 " pathEditMode="relative" rAng="2580000" ptsTypes="AAA">
                                      <p:cBhvr>
                                        <p:cTn id="7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488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77 -0.22685 L 0.40977 -0.226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  <p:bldP spid="18438" grpId="0"/>
      <p:bldP spid="18439" grpId="0"/>
      <p:bldP spid="18440" grpId="0" animBg="1"/>
      <p:bldP spid="18441" grpId="0" animBg="1"/>
      <p:bldP spid="18442" grpId="0" animBg="1"/>
      <p:bldP spid="18443" grpId="0"/>
      <p:bldP spid="18444" grpId="0" animBg="1"/>
      <p:bldP spid="18445" grpId="0"/>
      <p:bldP spid="18446" grpId="0"/>
      <p:bldP spid="18447" grpId="0"/>
      <p:bldP spid="18448" grpId="0" animBg="1"/>
      <p:bldP spid="184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11430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u="sng" dirty="0" err="1">
                <a:solidFill>
                  <a:srgbClr val="FF3300"/>
                </a:solidFill>
              </a:rPr>
              <a:t>Bài</a:t>
            </a:r>
            <a:r>
              <a:rPr lang="en-US" sz="2800" u="sng" dirty="0">
                <a:solidFill>
                  <a:srgbClr val="FF3300"/>
                </a:solidFill>
              </a:rPr>
              <a:t> 3: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Cho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tứ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giác</a:t>
            </a:r>
            <a:r>
              <a:rPr lang="en-US" sz="2800" dirty="0">
                <a:solidFill>
                  <a:srgbClr val="0000FF"/>
                </a:solidFill>
              </a:rPr>
              <a:t> ABCD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đỉnh</a:t>
            </a:r>
            <a:r>
              <a:rPr lang="en-US" sz="2800" dirty="0">
                <a:solidFill>
                  <a:srgbClr val="0000FF"/>
                </a:solidFill>
              </a:rPr>
              <a:t> A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đỉnh</a:t>
            </a:r>
            <a:r>
              <a:rPr lang="en-US" sz="2800" dirty="0">
                <a:solidFill>
                  <a:srgbClr val="0000FF"/>
                </a:solidFill>
              </a:rPr>
              <a:t> D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(</a:t>
            </a:r>
            <a:r>
              <a:rPr lang="en-US" sz="2800" dirty="0" err="1">
                <a:solidFill>
                  <a:srgbClr val="0000FF"/>
                </a:solidFill>
              </a:rPr>
              <a:t>xem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).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a) </a:t>
            </a:r>
            <a:r>
              <a:rPr lang="en-US" sz="2800" dirty="0" err="1">
                <a:solidFill>
                  <a:srgbClr val="0000FF"/>
                </a:solidFill>
              </a:rPr>
              <a:t>Hãy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</a:t>
            </a:r>
            <a:r>
              <a:rPr lang="en-US" sz="2800" dirty="0">
                <a:solidFill>
                  <a:srgbClr val="0000FF"/>
                </a:solidFill>
              </a:rPr>
              <a:t> qua B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song </a:t>
            </a:r>
            <a:r>
              <a:rPr lang="en-US" sz="2800" dirty="0" err="1">
                <a:solidFill>
                  <a:srgbClr val="0000FF"/>
                </a:solidFill>
              </a:rPr>
              <a:t>song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cạnh</a:t>
            </a:r>
            <a:r>
              <a:rPr lang="en-US" sz="2800" dirty="0">
                <a:solidFill>
                  <a:srgbClr val="0000FF"/>
                </a:solidFill>
              </a:rPr>
              <a:t> AD, </a:t>
            </a:r>
            <a:r>
              <a:rPr lang="en-US" sz="2800" dirty="0" err="1">
                <a:solidFill>
                  <a:srgbClr val="0000FF"/>
                </a:solidFill>
              </a:rPr>
              <a:t>cắt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cạnh</a:t>
            </a:r>
            <a:r>
              <a:rPr lang="en-US" sz="2800" dirty="0">
                <a:solidFill>
                  <a:srgbClr val="0000FF"/>
                </a:solidFill>
              </a:rPr>
              <a:t> DC </a:t>
            </a:r>
            <a:r>
              <a:rPr lang="en-US" sz="2800" dirty="0" err="1">
                <a:solidFill>
                  <a:srgbClr val="0000FF"/>
                </a:solidFill>
              </a:rPr>
              <a:t>tại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điểm</a:t>
            </a:r>
            <a:r>
              <a:rPr lang="en-US" sz="2800" dirty="0">
                <a:solidFill>
                  <a:srgbClr val="0000FF"/>
                </a:solidFill>
              </a:rPr>
              <a:t> E.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b) </a:t>
            </a:r>
            <a:r>
              <a:rPr lang="en-US" sz="2800" dirty="0" err="1">
                <a:solidFill>
                  <a:srgbClr val="0000FF"/>
                </a:solidFill>
              </a:rPr>
              <a:t>Dùng</a:t>
            </a:r>
            <a:r>
              <a:rPr lang="en-US" sz="2800" dirty="0">
                <a:solidFill>
                  <a:srgbClr val="0000FF"/>
                </a:solidFill>
              </a:rPr>
              <a:t> ê </a:t>
            </a:r>
            <a:r>
              <a:rPr lang="en-US" sz="2800" dirty="0" err="1">
                <a:solidFill>
                  <a:srgbClr val="0000FF"/>
                </a:solidFill>
              </a:rPr>
              <a:t>ke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kiểm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điểm</a:t>
            </a:r>
            <a:r>
              <a:rPr lang="en-US" sz="2800" dirty="0">
                <a:solidFill>
                  <a:srgbClr val="0000FF"/>
                </a:solidFill>
              </a:rPr>
              <a:t> E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tứ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giác</a:t>
            </a:r>
            <a:r>
              <a:rPr lang="en-US" sz="2800" dirty="0">
                <a:solidFill>
                  <a:srgbClr val="0000FF"/>
                </a:solidFill>
              </a:rPr>
              <a:t> BEDA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hay </a:t>
            </a:r>
            <a:r>
              <a:rPr lang="en-US" sz="2800" dirty="0" err="1">
                <a:solidFill>
                  <a:srgbClr val="0000FF"/>
                </a:solidFill>
              </a:rPr>
              <a:t>không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76800" y="3352802"/>
            <a:ext cx="3048000" cy="3033713"/>
            <a:chOff x="1920" y="2112"/>
            <a:chExt cx="1920" cy="1911"/>
          </a:xfrm>
        </p:grpSpPr>
        <p:sp>
          <p:nvSpPr>
            <p:cNvPr id="17412" name="AutoShape 4"/>
            <p:cNvSpPr>
              <a:spLocks noChangeArrowheads="1"/>
            </p:cNvSpPr>
            <p:nvPr/>
          </p:nvSpPr>
          <p:spPr bwMode="auto">
            <a:xfrm rot="10800000" flipH="1" flipV="1">
              <a:off x="2352" y="2352"/>
              <a:ext cx="1200" cy="1536"/>
            </a:xfrm>
            <a:prstGeom prst="flowChartManualInpu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920" y="249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016" y="379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600" y="379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600" y="21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2352" y="3744"/>
              <a:ext cx="144" cy="144"/>
            </a:xfrm>
            <a:custGeom>
              <a:avLst/>
              <a:gdLst>
                <a:gd name="T0" fmla="*/ 0 w 144"/>
                <a:gd name="T1" fmla="*/ 0 h 144"/>
                <a:gd name="T2" fmla="*/ 144 w 144"/>
                <a:gd name="T3" fmla="*/ 0 h 144"/>
                <a:gd name="T4" fmla="*/ 144 w 144"/>
                <a:gd name="T5" fmla="*/ 144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0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 rot="-5400000">
              <a:off x="3408" y="3744"/>
              <a:ext cx="144" cy="144"/>
            </a:xfrm>
            <a:custGeom>
              <a:avLst/>
              <a:gdLst>
                <a:gd name="T0" fmla="*/ 0 w 144"/>
                <a:gd name="T1" fmla="*/ 0 h 144"/>
                <a:gd name="T2" fmla="*/ 144 w 144"/>
                <a:gd name="T3" fmla="*/ 0 h 144"/>
                <a:gd name="T4" fmla="*/ 144 w 144"/>
                <a:gd name="T5" fmla="*/ 144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0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771219" y="2287588"/>
            <a:ext cx="3888316" cy="14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432551" y="1987555"/>
            <a:ext cx="43391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prstClr val="black"/>
                </a:solidFill>
                <a:latin typeface="Times New Roman" pitchFamily="18" charset="0"/>
                <a:cs typeface="+mn-cs"/>
              </a:rPr>
              <a:t>A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529917" y="3608390"/>
            <a:ext cx="48048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prstClr val="black"/>
                </a:solidFill>
                <a:latin typeface="Times New Roman" pitchFamily="18" charset="0"/>
                <a:cs typeface="+mn-cs"/>
              </a:rPr>
              <a:t>D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706100" y="1916118"/>
            <a:ext cx="4339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prstClr val="black"/>
                </a:solidFill>
                <a:latin typeface="Times New Roman" pitchFamily="18" charset="0"/>
                <a:cs typeface="+mn-cs"/>
              </a:rPr>
              <a:t>B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0754787" y="3608390"/>
            <a:ext cx="43391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prstClr val="black"/>
                </a:solidFill>
                <a:latin typeface="Times New Roman" pitchFamily="18" charset="0"/>
                <a:cs typeface="+mn-cs"/>
              </a:rPr>
              <a:t>C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9122836" y="3679825"/>
            <a:ext cx="4339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G</a:t>
            </a: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9334500" y="2239968"/>
            <a:ext cx="0" cy="15128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b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9230787" y="1987550"/>
            <a:ext cx="4339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75733" y="152401"/>
            <a:ext cx="532765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just">
              <a:spcBef>
                <a:spcPct val="50000"/>
              </a:spcBef>
            </a:pPr>
            <a:r>
              <a:rPr lang="en-US" sz="2800" b="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Cho </a:t>
            </a:r>
            <a:r>
              <a:rPr lang="en-US" sz="2800" b="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c</a:t>
            </a:r>
            <a:r>
              <a:rPr lang="en-US" sz="2800" b="0" dirty="0" err="1">
                <a:solidFill>
                  <a:prstClr val="black"/>
                </a:solidFill>
                <a:latin typeface="Times New Roman" pitchFamily="18" charset="0"/>
              </a:rPr>
              <a:t>ác</a:t>
            </a:r>
            <a:r>
              <a:rPr lang="en-US" sz="28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28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Times New Roman" pitchFamily="18" charset="0"/>
              </a:rPr>
              <a:t>chữ</a:t>
            </a:r>
            <a:r>
              <a:rPr lang="en-US" sz="2800" b="0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sz="2800" b="0" dirty="0" err="1">
                <a:solidFill>
                  <a:prstClr val="black"/>
                </a:solidFill>
                <a:latin typeface="Times New Roman" pitchFamily="18" charset="0"/>
              </a:rPr>
              <a:t>nhật</a:t>
            </a:r>
            <a:r>
              <a:rPr lang="en-US" sz="28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Times New Roman" pitchFamily="18" charset="0"/>
              </a:rPr>
              <a:t>l</a:t>
            </a:r>
            <a:r>
              <a:rPr lang="en-US" sz="2800" b="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chữ</a:t>
            </a:r>
            <a:r>
              <a:rPr lang="en-US" sz="2800" b="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nhật</a:t>
            </a:r>
            <a:r>
              <a:rPr lang="en-US" sz="2800" b="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</a:rPr>
              <a:t>ABCD , AEGD , 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</a:rPr>
              <a:t>EBCG.</a:t>
            </a:r>
            <a:endParaRPr lang="en-US" sz="2800" b="0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  <a:p>
            <a:pPr algn="just">
              <a:spcBef>
                <a:spcPct val="50000"/>
              </a:spcBef>
            </a:pPr>
            <a:r>
              <a:rPr lang="en-US" sz="2800" b="0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Hãy</a:t>
            </a:r>
            <a:r>
              <a:rPr lang="en-US" sz="2800" b="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nêu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tên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cặp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song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song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với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nhau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.</a:t>
            </a:r>
            <a:endParaRPr lang="en-US" sz="2800" b="0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448800" y="2287588"/>
            <a:ext cx="0" cy="14398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9372600" y="1938343"/>
            <a:ext cx="4339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E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28133" y="2362201"/>
            <a:ext cx="580178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spcBef>
                <a:spcPct val="50000"/>
              </a:spcBef>
            </a:pP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cặp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song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song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với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nhau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+mn-cs"/>
              </a:rPr>
              <a:t>là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: 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AB </a:t>
            </a:r>
            <a:r>
              <a:rPr lang="en-US" sz="2800" b="0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CG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AE </a:t>
            </a:r>
            <a:r>
              <a:rPr lang="en-US" sz="2800" b="0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DG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EB </a:t>
            </a:r>
            <a:r>
              <a:rPr lang="en-US" sz="2800" b="0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GC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AD </a:t>
            </a:r>
            <a:r>
              <a:rPr lang="en-US" sz="2800" b="0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EG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AD </a:t>
            </a:r>
            <a:r>
              <a:rPr lang="en-US" sz="2800" b="0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BC</a:t>
            </a:r>
          </a:p>
          <a:p>
            <a:pPr lvl="0" algn="ctr">
              <a:spcBef>
                <a:spcPct val="50000"/>
              </a:spcBef>
            </a:pP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EG </a:t>
            </a:r>
            <a:r>
              <a:rPr lang="en-US" sz="2800" b="0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b="0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13362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 animBg="1"/>
      <p:bldP spid="27" grpId="0"/>
      <p:bldP spid="28" grpId="0"/>
      <p:bldP spid="4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304801"/>
            <a:ext cx="11582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00FF"/>
                </a:solidFill>
              </a:rPr>
              <a:t>HS </a:t>
            </a:r>
            <a:r>
              <a:rPr lang="en-US" sz="4400" dirty="0" err="1">
                <a:solidFill>
                  <a:srgbClr val="0000FF"/>
                </a:solidFill>
              </a:rPr>
              <a:t>nêu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cách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làm</a:t>
            </a:r>
            <a:r>
              <a:rPr lang="en-US" sz="4400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endParaRPr lang="en-US" sz="4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4400" dirty="0">
                <a:solidFill>
                  <a:srgbClr val="0000FF"/>
                </a:solidFill>
              </a:rPr>
              <a:t>- </a:t>
            </a:r>
            <a:r>
              <a:rPr lang="en-US" sz="4400" dirty="0" err="1">
                <a:solidFill>
                  <a:srgbClr val="0000FF"/>
                </a:solidFill>
              </a:rPr>
              <a:t>Vì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theo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đề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bài</a:t>
            </a:r>
            <a:r>
              <a:rPr lang="en-US" sz="4400" dirty="0">
                <a:solidFill>
                  <a:srgbClr val="0000FF"/>
                </a:solidFill>
              </a:rPr>
              <a:t> ta </a:t>
            </a:r>
            <a:r>
              <a:rPr lang="en-US" sz="4400" dirty="0" err="1">
                <a:solidFill>
                  <a:srgbClr val="0000FF"/>
                </a:solidFill>
              </a:rPr>
              <a:t>đã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có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BA </a:t>
            </a:r>
            <a:r>
              <a:rPr lang="en-US" sz="4400" dirty="0" err="1">
                <a:solidFill>
                  <a:srgbClr val="C00000"/>
                </a:solidFill>
              </a:rPr>
              <a:t>vuông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góc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với</a:t>
            </a:r>
            <a:r>
              <a:rPr lang="en-US" sz="4400" dirty="0">
                <a:solidFill>
                  <a:srgbClr val="C00000"/>
                </a:solidFill>
              </a:rPr>
              <a:t> AD.</a:t>
            </a:r>
          </a:p>
          <a:p>
            <a:pPr eaLnBrk="1" hangingPunct="1"/>
            <a:r>
              <a:rPr lang="en-US" sz="4400" dirty="0">
                <a:solidFill>
                  <a:srgbClr val="0000FF"/>
                </a:solidFill>
              </a:rPr>
              <a:t>- </a:t>
            </a:r>
            <a:r>
              <a:rPr lang="en-US" sz="4400" dirty="0" err="1">
                <a:solidFill>
                  <a:srgbClr val="0000FF"/>
                </a:solidFill>
              </a:rPr>
              <a:t>Vẽ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đường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thẳng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đi</a:t>
            </a:r>
            <a:r>
              <a:rPr lang="en-US" sz="4400" dirty="0">
                <a:solidFill>
                  <a:srgbClr val="0000FF"/>
                </a:solidFill>
              </a:rPr>
              <a:t> qua B, </a:t>
            </a:r>
            <a:r>
              <a:rPr lang="en-US" sz="4400" dirty="0" err="1">
                <a:solidFill>
                  <a:srgbClr val="0000FF"/>
                </a:solidFill>
              </a:rPr>
              <a:t>vuông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góc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với</a:t>
            </a:r>
            <a:r>
              <a:rPr lang="en-US" sz="4400" dirty="0">
                <a:solidFill>
                  <a:srgbClr val="0000FF"/>
                </a:solidFill>
              </a:rPr>
              <a:t> AB =&gt; </a:t>
            </a:r>
            <a:r>
              <a:rPr lang="en-US" sz="4400" dirty="0" err="1">
                <a:solidFill>
                  <a:srgbClr val="0000FF"/>
                </a:solidFill>
              </a:rPr>
              <a:t>đường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thẳng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BE</a:t>
            </a:r>
            <a:r>
              <a:rPr lang="en-US" sz="4400" dirty="0">
                <a:solidFill>
                  <a:srgbClr val="0000FF"/>
                </a:solidFill>
              </a:rPr>
              <a:t> song </a:t>
            </a:r>
            <a:r>
              <a:rPr lang="en-US" sz="4400" dirty="0" err="1">
                <a:solidFill>
                  <a:srgbClr val="0000FF"/>
                </a:solidFill>
              </a:rPr>
              <a:t>song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với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AD</a:t>
            </a:r>
            <a:r>
              <a:rPr lang="en-US" sz="44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nh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212">
            <a:off x="4438653" y="4881566"/>
            <a:ext cx="171926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 rot="10800000" flipH="1" flipV="1">
            <a:off x="4648200" y="1371600"/>
            <a:ext cx="2438400" cy="3124200"/>
          </a:xfrm>
          <a:prstGeom prst="flowChartManualInpu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86200" y="160020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15200" y="1752602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86200" y="419100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239000" y="426720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15200" y="685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648200" y="1995489"/>
            <a:ext cx="2438400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4648200" y="4191000"/>
            <a:ext cx="304800" cy="304800"/>
          </a:xfrm>
          <a:custGeom>
            <a:avLst/>
            <a:gdLst>
              <a:gd name="T0" fmla="*/ 0 w 192"/>
              <a:gd name="T1" fmla="*/ 0 h 192"/>
              <a:gd name="T2" fmla="*/ 192 w 192"/>
              <a:gd name="T3" fmla="*/ 0 h 192"/>
              <a:gd name="T4" fmla="*/ 192 w 192"/>
              <a:gd name="T5" fmla="*/ 192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 rot="-5400000">
            <a:off x="6781800" y="4156075"/>
            <a:ext cx="304800" cy="304800"/>
          </a:xfrm>
          <a:custGeom>
            <a:avLst/>
            <a:gdLst>
              <a:gd name="T0" fmla="*/ 0 w 192"/>
              <a:gd name="T1" fmla="*/ 0 h 192"/>
              <a:gd name="T2" fmla="*/ 192 w 192"/>
              <a:gd name="T3" fmla="*/ 0 h 192"/>
              <a:gd name="T4" fmla="*/ 192 w 192"/>
              <a:gd name="T5" fmla="*/ 192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 flipH="1" flipV="1">
            <a:off x="6762751" y="2019300"/>
            <a:ext cx="304800" cy="304800"/>
          </a:xfrm>
          <a:custGeom>
            <a:avLst/>
            <a:gdLst>
              <a:gd name="T0" fmla="*/ 0 w 192"/>
              <a:gd name="T1" fmla="*/ 0 h 192"/>
              <a:gd name="T2" fmla="*/ 192 w 192"/>
              <a:gd name="T3" fmla="*/ 0 h 192"/>
              <a:gd name="T4" fmla="*/ 192 w 192"/>
              <a:gd name="T5" fmla="*/ 192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810000" y="5791200"/>
            <a:ext cx="4191000" cy="528638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đỉnh</a:t>
            </a:r>
            <a:r>
              <a:rPr lang="en-US" sz="2800" dirty="0">
                <a:solidFill>
                  <a:srgbClr val="0000FF"/>
                </a:solidFill>
              </a:rPr>
              <a:t> E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810000" y="5105401"/>
            <a:ext cx="4191000" cy="523220"/>
          </a:xfrm>
          <a:prstGeom prst="rect">
            <a:avLst/>
          </a:prstGeom>
          <a:noFill/>
          <a:ln w="9525" algn="ctr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BE song song với AD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2269 L -0.00225 -0.446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46968 C -0.00503 -0.46968 0.01927 -0.46968 0.04358 -0.46968 L 0.04358 -0.56135 " pathEditMode="relative" rAng="0" ptsTypes="fAA">
                                      <p:cBhvr>
                                        <p:cTn id="6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/>
      <p:bldP spid="21509" grpId="0"/>
      <p:bldP spid="21510" grpId="0"/>
      <p:bldP spid="21511" grpId="0"/>
      <p:bldP spid="21512" grpId="0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9760559"/>
              </p:ext>
            </p:extLst>
          </p:nvPr>
        </p:nvGraphicFramePr>
        <p:xfrm>
          <a:off x="2832595" y="1199250"/>
          <a:ext cx="8915400" cy="436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2684" y="1579566"/>
            <a:ext cx="144780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4284" y="2808288"/>
            <a:ext cx="144780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886199" y="2886670"/>
            <a:ext cx="720178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trước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1607403"/>
            <a:ext cx="7315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trước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4284" y="4122741"/>
            <a:ext cx="13716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962400" y="4191000"/>
            <a:ext cx="70883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nghiêm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túc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cực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3600" y="300041"/>
            <a:ext cx="5090584" cy="625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747186" y="1816100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47186" y="3055938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129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6762" y="838202"/>
            <a:ext cx="43123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>
                <a:ln w="0"/>
                <a:solidFill>
                  <a:srgbClr val="FF0000"/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57191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202363" y="4191000"/>
            <a:ext cx="42148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accent2"/>
                </a:solidFill>
                <a:cs typeface="Times New Roman" panose="02020603050405020304" pitchFamily="18" charset="0"/>
              </a:rPr>
              <a:t>Vẽ một đường thẳng song song với đường đường thẳng a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52601" y="1828801"/>
            <a:ext cx="38512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>
                <a:solidFill>
                  <a:srgbClr val="0000FF"/>
                </a:solidFill>
                <a:cs typeface="Times New Roman" panose="02020603050405020304" pitchFamily="18" charset="0"/>
              </a:rPr>
              <a:t>Hai đường thẳng song song với nhau có bao giờ cắt nhau không?        </a:t>
            </a: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  <a:endParaRPr lang="en-US" sz="2800" b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774826" y="1447800"/>
            <a:ext cx="8642351" cy="5257800"/>
            <a:chOff x="0" y="1080"/>
            <a:chExt cx="5760" cy="3216"/>
          </a:xfrm>
        </p:grpSpPr>
        <p:sp>
          <p:nvSpPr>
            <p:cNvPr id="20502" name="Rectangle 5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03" name="Rectangle 6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04" name="Rectangle 7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05" name="Rectangle 8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b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5" name="Oval 9"/>
          <p:cNvSpPr>
            <a:spLocks noChangeArrowheads="1"/>
          </p:cNvSpPr>
          <p:nvPr/>
        </p:nvSpPr>
        <p:spPr bwMode="auto">
          <a:xfrm>
            <a:off x="3732213" y="85725"/>
            <a:ext cx="4343400" cy="11430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Ô CỬA BÍ MẬT</a:t>
            </a:r>
            <a:endParaRPr lang="en-US" sz="2400" b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762127" y="1447800"/>
            <a:ext cx="4333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484563" y="2386016"/>
            <a:ext cx="766763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3300"/>
                </a:solidFill>
                <a:cs typeface="Times New Roman" panose="02020603050405020304" pitchFamily="18" charset="0"/>
              </a:rPr>
              <a:t>1</a:t>
            </a:r>
            <a:endParaRPr lang="en-US" b="0">
              <a:cs typeface="Times New Roman" panose="02020603050405020304" pitchFamily="18" charset="0"/>
            </a:endParaRPr>
          </a:p>
        </p:txBody>
      </p:sp>
      <p:sp>
        <p:nvSpPr>
          <p:cNvPr id="20488" name="Text Box 23"/>
          <p:cNvSpPr txBox="1">
            <a:spLocks noChangeArrowheads="1"/>
          </p:cNvSpPr>
          <p:nvPr/>
        </p:nvSpPr>
        <p:spPr bwMode="auto">
          <a:xfrm>
            <a:off x="6553200" y="1676403"/>
            <a:ext cx="3429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rgbClr val="FF0066"/>
                </a:solidFill>
                <a:cs typeface="Times New Roman" panose="02020603050405020304" pitchFamily="18" charset="0"/>
              </a:rPr>
              <a:t>Kể tên một số đồ vật có hình ảnh hai đường thẳng song song ở xung quanh ta.</a:t>
            </a:r>
            <a:endParaRPr lang="vi-VN" sz="2800" b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20489" name="Text Box 30"/>
          <p:cNvSpPr txBox="1">
            <a:spLocks noChangeArrowheads="1"/>
          </p:cNvSpPr>
          <p:nvPr/>
        </p:nvSpPr>
        <p:spPr bwMode="auto">
          <a:xfrm>
            <a:off x="1828800" y="4191000"/>
            <a:ext cx="403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err="1">
                <a:cs typeface="Times New Roman" panose="02020603050405020304" pitchFamily="18" charset="0"/>
              </a:rPr>
              <a:t>Đường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thẳng</a:t>
            </a:r>
            <a:r>
              <a:rPr lang="en-US" sz="2800" b="0" dirty="0">
                <a:cs typeface="Times New Roman" panose="02020603050405020304" pitchFamily="18" charset="0"/>
              </a:rPr>
              <a:t> a song </a:t>
            </a:r>
            <a:r>
              <a:rPr lang="en-US" sz="2800" b="0" dirty="0" err="1">
                <a:cs typeface="Times New Roman" panose="02020603050405020304" pitchFamily="18" charset="0"/>
              </a:rPr>
              <a:t>song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đường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thẳng</a:t>
            </a:r>
            <a:r>
              <a:rPr lang="en-US" sz="2800" b="0" dirty="0">
                <a:cs typeface="Times New Roman" panose="02020603050405020304" pitchFamily="18" charset="0"/>
              </a:rPr>
              <a:t>     </a:t>
            </a:r>
            <a:r>
              <a:rPr lang="en-US" sz="28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c</a:t>
            </a:r>
            <a:r>
              <a:rPr lang="en-US" sz="2800" b="0" dirty="0">
                <a:cs typeface="Times New Roman" panose="02020603050405020304" pitchFamily="18" charset="0"/>
              </a:rPr>
              <a:t>      </a:t>
            </a:r>
            <a:r>
              <a:rPr lang="en-US" sz="2800" b="0" dirty="0" err="1">
                <a:cs typeface="Times New Roman" panose="02020603050405020304" pitchFamily="18" charset="0"/>
              </a:rPr>
              <a:t>nào</a:t>
            </a:r>
            <a:r>
              <a:rPr lang="en-US" sz="2800" b="0" dirty="0">
                <a:cs typeface="Times New Roman" panose="02020603050405020304" pitchFamily="18" charset="0"/>
              </a:rPr>
              <a:t>?     </a:t>
            </a:r>
            <a:r>
              <a:rPr lang="en-US" sz="2800" b="0" dirty="0">
                <a:solidFill>
                  <a:schemeClr val="accent2"/>
                </a:solidFill>
                <a:cs typeface="Times New Roman" panose="02020603050405020304" pitchFamily="18" charset="0"/>
              </a:rPr>
              <a:t> b    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endParaRPr lang="vi-VN" sz="2800" b="0" dirty="0">
              <a:cs typeface="Times New Roman" panose="02020603050405020304" pitchFamily="18" charset="0"/>
            </a:endParaRPr>
          </a:p>
        </p:txBody>
      </p:sp>
      <p:pic>
        <p:nvPicPr>
          <p:cNvPr id="3120" name="Picture 48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96000" y="1447800"/>
            <a:ext cx="4337051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858126" y="2349503"/>
            <a:ext cx="808039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3300"/>
                </a:solidFill>
                <a:cs typeface="Times New Roman" panose="02020603050405020304" pitchFamily="18" charset="0"/>
              </a:rPr>
              <a:t>2</a:t>
            </a:r>
            <a:endParaRPr lang="en-US" b="0">
              <a:cs typeface="Times New Roman" panose="02020603050405020304" pitchFamily="18" charset="0"/>
            </a:endParaRPr>
          </a:p>
        </p:txBody>
      </p:sp>
      <p:sp>
        <p:nvSpPr>
          <p:cNvPr id="20492" name="Text Box 69"/>
          <p:cNvSpPr txBox="1">
            <a:spLocks noChangeArrowheads="1"/>
          </p:cNvSpPr>
          <p:nvPr/>
        </p:nvSpPr>
        <p:spPr bwMode="auto">
          <a:xfrm>
            <a:off x="3073400" y="59436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anose="02020603050405020304" pitchFamily="18" charset="0"/>
              </a:rPr>
              <a:t>a</a:t>
            </a:r>
            <a:endParaRPr lang="vi-VN" sz="24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0493" name="Line 72"/>
          <p:cNvSpPr>
            <a:spLocks noChangeShapeType="1"/>
          </p:cNvSpPr>
          <p:nvPr/>
        </p:nvSpPr>
        <p:spPr bwMode="auto">
          <a:xfrm>
            <a:off x="5334000" y="4724403"/>
            <a:ext cx="0" cy="18589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73"/>
          <p:cNvSpPr>
            <a:spLocks noChangeShapeType="1"/>
          </p:cNvSpPr>
          <p:nvPr/>
        </p:nvSpPr>
        <p:spPr bwMode="auto">
          <a:xfrm>
            <a:off x="3048000" y="6324600"/>
            <a:ext cx="2819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74"/>
          <p:cNvSpPr>
            <a:spLocks noChangeShapeType="1"/>
          </p:cNvSpPr>
          <p:nvPr/>
        </p:nvSpPr>
        <p:spPr bwMode="auto">
          <a:xfrm>
            <a:off x="3124200" y="5486400"/>
            <a:ext cx="2743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56" name="Picture 8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787977" y="3995963"/>
            <a:ext cx="4333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9" name="Rectangle 87"/>
          <p:cNvSpPr>
            <a:spLocks noChangeArrowheads="1"/>
          </p:cNvSpPr>
          <p:nvPr/>
        </p:nvSpPr>
        <p:spPr bwMode="auto">
          <a:xfrm>
            <a:off x="3536227" y="4847319"/>
            <a:ext cx="776288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3300"/>
                </a:solidFill>
                <a:cs typeface="Times New Roman" panose="02020603050405020304" pitchFamily="18" charset="0"/>
              </a:rPr>
              <a:t>3</a:t>
            </a:r>
            <a:endParaRPr lang="en-US" b="0" dirty="0">
              <a:cs typeface="Times New Roman" panose="02020603050405020304" pitchFamily="18" charset="0"/>
            </a:endParaRPr>
          </a:p>
        </p:txBody>
      </p:sp>
      <p:sp>
        <p:nvSpPr>
          <p:cNvPr id="20498" name="Line 88"/>
          <p:cNvSpPr>
            <a:spLocks noChangeShapeType="1"/>
          </p:cNvSpPr>
          <p:nvPr/>
        </p:nvSpPr>
        <p:spPr bwMode="auto">
          <a:xfrm>
            <a:off x="6858000" y="6248400"/>
            <a:ext cx="2819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Text Box 89"/>
          <p:cNvSpPr txBox="1">
            <a:spLocks noChangeArrowheads="1"/>
          </p:cNvSpPr>
          <p:nvPr/>
        </p:nvSpPr>
        <p:spPr bwMode="auto">
          <a:xfrm>
            <a:off x="6934200" y="57912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cs typeface="Times New Roman" panose="02020603050405020304" pitchFamily="18" charset="0"/>
              </a:rPr>
              <a:t>a</a:t>
            </a:r>
            <a:endParaRPr lang="vi-VN" sz="24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3162" name="Picture 9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105527" y="4038600"/>
            <a:ext cx="4333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7910515" y="4800600"/>
            <a:ext cx="776287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3300"/>
                </a:solidFill>
                <a:cs typeface="Times New Roman" panose="02020603050405020304" pitchFamily="18" charset="0"/>
              </a:rPr>
              <a:t>4</a:t>
            </a:r>
            <a:endParaRPr lang="en-US" b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3"/>
                  </p:tgtEl>
                </p:cond>
              </p:nextCondLst>
            </p:seq>
          </p:childTnLst>
        </p:cTn>
      </p:par>
    </p:tnLst>
    <p:bldLst>
      <p:bldP spid="3085" grpId="0" animBg="1"/>
      <p:bldP spid="3121" grpId="0" animBg="1"/>
      <p:bldP spid="3159" grpId="0" animBg="1"/>
      <p:bldP spid="31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9760559"/>
              </p:ext>
            </p:extLst>
          </p:nvPr>
        </p:nvGraphicFramePr>
        <p:xfrm>
          <a:off x="2832595" y="1199250"/>
          <a:ext cx="8915400" cy="436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2684" y="1579566"/>
            <a:ext cx="144780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4284" y="2808288"/>
            <a:ext cx="144780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886199" y="2886670"/>
            <a:ext cx="720178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trước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1607403"/>
            <a:ext cx="7315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trước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4284" y="4122741"/>
            <a:ext cx="13716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962400" y="4191000"/>
            <a:ext cx="70883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nghiêm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túc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cực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3600" y="300041"/>
            <a:ext cx="5090584" cy="625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747186" y="1816100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47186" y="3055938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47186" y="4419600"/>
            <a:ext cx="825500" cy="6238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129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"/>
            <a:ext cx="9753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KẾT NỐI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66900" y="1230514"/>
            <a:ext cx="845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</a:rPr>
              <a:t>Cần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nhớ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  <a:p>
            <a:pPr algn="ctr" eaLnBrk="1" hangingPunct="1"/>
            <a:r>
              <a:rPr lang="en-US" sz="2800" dirty="0" err="1">
                <a:solidFill>
                  <a:srgbClr val="0000FF"/>
                </a:solidFill>
              </a:rPr>
              <a:t>Muốn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song </a:t>
            </a:r>
            <a:r>
              <a:rPr lang="en-US" sz="2800" dirty="0" err="1">
                <a:solidFill>
                  <a:srgbClr val="0000FF"/>
                </a:solidFill>
              </a:rPr>
              <a:t>song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trước</a:t>
            </a:r>
            <a:r>
              <a:rPr lang="en-US" sz="2800" dirty="0">
                <a:solidFill>
                  <a:srgbClr val="0000FF"/>
                </a:solidFill>
              </a:rPr>
              <a:t> , ta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1,Vẽ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phụ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cho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2,Vẽ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phụ</a:t>
            </a:r>
            <a:r>
              <a:rPr lang="en-US" sz="2800" dirty="0">
                <a:solidFill>
                  <a:srgbClr val="0000FF"/>
                </a:solidFill>
              </a:rPr>
              <a:t> .</a:t>
            </a:r>
          </a:p>
        </p:txBody>
      </p:sp>
      <p:pic>
        <p:nvPicPr>
          <p:cNvPr id="21509" name="Picture 5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8939" y="4217717"/>
            <a:ext cx="8351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chụp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azota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33CC"/>
                </a:solidFill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986928" y="2514600"/>
            <a:ext cx="10668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Toán</a:t>
            </a:r>
            <a:endParaRPr lang="en-US" sz="4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thẳng</a:t>
            </a:r>
            <a:r>
              <a:rPr lang="en-US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 song </a:t>
            </a:r>
            <a:r>
              <a:rPr lang="en-US" sz="4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song</a:t>
            </a:r>
            <a:r>
              <a:rPr lang="en-US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 (53)</a:t>
            </a:r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2980195"/>
              </p:ext>
            </p:extLst>
          </p:nvPr>
        </p:nvGraphicFramePr>
        <p:xfrm>
          <a:off x="2832595" y="1199250"/>
          <a:ext cx="8915400" cy="436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2684" y="1579566"/>
            <a:ext cx="144780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4284" y="2808288"/>
            <a:ext cx="144780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886199" y="2886670"/>
            <a:ext cx="720178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trước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1607403"/>
            <a:ext cx="7315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en-US" sz="2400" dirty="0">
                <a:solidFill>
                  <a:srgbClr val="000000"/>
                </a:solidFill>
              </a:rPr>
              <a:t>HS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</a:t>
            </a:r>
            <a:r>
              <a:rPr lang="en-US" sz="2400" dirty="0">
                <a:solidFill>
                  <a:srgbClr val="000000"/>
                </a:solidFill>
              </a:rPr>
              <a:t> qua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song </a:t>
            </a:r>
            <a:r>
              <a:rPr lang="en-US" sz="2400" dirty="0" err="1">
                <a:solidFill>
                  <a:srgbClr val="000000"/>
                </a:solidFill>
              </a:rPr>
              <a:t>song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thẳng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trước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4284" y="4122741"/>
            <a:ext cx="13716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962400" y="4191000"/>
            <a:ext cx="70883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nghiêm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túc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cực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3600" y="300041"/>
            <a:ext cx="5090584" cy="625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1638851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0"/>
            <a:ext cx="70567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8211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81002"/>
            <a:ext cx="7024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8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48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kiến</a:t>
            </a:r>
            <a:r>
              <a:rPr lang="en-US" sz="48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8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mới</a:t>
            </a:r>
            <a:endParaRPr lang="en-US" sz="48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63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52973"/>
            <a:ext cx="11353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4400" u="sng" dirty="0"/>
          </a:p>
          <a:p>
            <a:pPr algn="ctr" eaLnBrk="1" hangingPunct="1"/>
            <a:r>
              <a:rPr lang="en-US" sz="4400" b="0" dirty="0" err="1">
                <a:solidFill>
                  <a:srgbClr val="0000FF"/>
                </a:solidFill>
              </a:rPr>
              <a:t>Vẽ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đường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thẳng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>
                <a:solidFill>
                  <a:srgbClr val="C00000"/>
                </a:solidFill>
              </a:rPr>
              <a:t>CD </a:t>
            </a:r>
            <a:r>
              <a:rPr lang="en-US" sz="4400" b="0" dirty="0" err="1">
                <a:solidFill>
                  <a:srgbClr val="C00000"/>
                </a:solidFill>
              </a:rPr>
              <a:t>đi</a:t>
            </a:r>
            <a:r>
              <a:rPr lang="en-US" sz="4400" b="0" dirty="0">
                <a:solidFill>
                  <a:srgbClr val="C00000"/>
                </a:solidFill>
              </a:rPr>
              <a:t> qua </a:t>
            </a:r>
            <a:r>
              <a:rPr lang="en-US" sz="4400" b="0" dirty="0" err="1">
                <a:solidFill>
                  <a:srgbClr val="C00000"/>
                </a:solidFill>
              </a:rPr>
              <a:t>điểm</a:t>
            </a:r>
            <a:r>
              <a:rPr lang="en-US" sz="4400" b="0" dirty="0">
                <a:solidFill>
                  <a:srgbClr val="C00000"/>
                </a:solidFill>
              </a:rPr>
              <a:t> E </a:t>
            </a:r>
            <a:r>
              <a:rPr lang="en-US" sz="4400" b="0" dirty="0" err="1">
                <a:solidFill>
                  <a:srgbClr val="C00000"/>
                </a:solidFill>
              </a:rPr>
              <a:t>và</a:t>
            </a:r>
            <a:r>
              <a:rPr lang="en-US" sz="4400" b="0" dirty="0">
                <a:solidFill>
                  <a:srgbClr val="C00000"/>
                </a:solidFill>
              </a:rPr>
              <a:t> song </a:t>
            </a:r>
            <a:r>
              <a:rPr lang="en-US" sz="4400" b="0" dirty="0" err="1">
                <a:solidFill>
                  <a:srgbClr val="C00000"/>
                </a:solidFill>
              </a:rPr>
              <a:t>song</a:t>
            </a:r>
            <a:r>
              <a:rPr lang="en-US" sz="4400" b="0" dirty="0">
                <a:solidFill>
                  <a:srgbClr val="C00000"/>
                </a:solidFill>
              </a:rPr>
              <a:t> </a:t>
            </a:r>
            <a:r>
              <a:rPr lang="en-US" sz="4400" b="0" dirty="0" err="1">
                <a:solidFill>
                  <a:srgbClr val="C00000"/>
                </a:solidFill>
              </a:rPr>
              <a:t>với</a:t>
            </a:r>
            <a:r>
              <a:rPr lang="en-US" sz="4400" b="0" dirty="0">
                <a:solidFill>
                  <a:srgbClr val="C00000"/>
                </a:solidFill>
              </a:rPr>
              <a:t> </a:t>
            </a:r>
            <a:r>
              <a:rPr lang="en-US" sz="4400" b="0" dirty="0" err="1">
                <a:solidFill>
                  <a:srgbClr val="C00000"/>
                </a:solidFill>
              </a:rPr>
              <a:t>đường</a:t>
            </a:r>
            <a:r>
              <a:rPr lang="en-US" sz="4400" b="0" dirty="0">
                <a:solidFill>
                  <a:srgbClr val="C00000"/>
                </a:solidFill>
              </a:rPr>
              <a:t> </a:t>
            </a:r>
            <a:r>
              <a:rPr lang="en-US" sz="4400" b="0" dirty="0" err="1">
                <a:solidFill>
                  <a:srgbClr val="C00000"/>
                </a:solidFill>
              </a:rPr>
              <a:t>thẳng</a:t>
            </a:r>
            <a:r>
              <a:rPr lang="en-US" sz="4400" b="0" dirty="0">
                <a:solidFill>
                  <a:srgbClr val="C00000"/>
                </a:solidFill>
              </a:rPr>
              <a:t> AB </a:t>
            </a:r>
            <a:r>
              <a:rPr lang="en-US" sz="4400" b="0" dirty="0" err="1">
                <a:solidFill>
                  <a:srgbClr val="0000FF"/>
                </a:solidFill>
              </a:rPr>
              <a:t>cho</a:t>
            </a:r>
            <a:r>
              <a:rPr lang="en-US" sz="4400" b="0" dirty="0">
                <a:solidFill>
                  <a:srgbClr val="0000FF"/>
                </a:solidFill>
              </a:rPr>
              <a:t> </a:t>
            </a:r>
            <a:r>
              <a:rPr lang="en-US" sz="4400" b="0" dirty="0" err="1">
                <a:solidFill>
                  <a:srgbClr val="0000FF"/>
                </a:solidFill>
              </a:rPr>
              <a:t>trước</a:t>
            </a:r>
            <a:r>
              <a:rPr lang="en-US" sz="4400" b="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3581403"/>
            <a:ext cx="7162800" cy="2652713"/>
            <a:chOff x="720" y="2169"/>
            <a:chExt cx="4512" cy="1671"/>
          </a:xfrm>
        </p:grpSpPr>
        <p:sp>
          <p:nvSpPr>
            <p:cNvPr id="6149" name="Line 4"/>
            <p:cNvSpPr>
              <a:spLocks noChangeShapeType="1"/>
            </p:cNvSpPr>
            <p:nvPr/>
          </p:nvSpPr>
          <p:spPr bwMode="auto">
            <a:xfrm>
              <a:off x="960" y="3321"/>
              <a:ext cx="40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720" y="3513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1632" y="216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6152" name="Text Box 7"/>
            <p:cNvSpPr txBox="1">
              <a:spLocks noChangeArrowheads="1"/>
            </p:cNvSpPr>
            <p:nvPr/>
          </p:nvSpPr>
          <p:spPr bwMode="auto">
            <a:xfrm>
              <a:off x="4800" y="3465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6153" name="Text Box 8"/>
            <p:cNvSpPr txBox="1">
              <a:spLocks noChangeArrowheads="1"/>
            </p:cNvSpPr>
            <p:nvPr/>
          </p:nvSpPr>
          <p:spPr bwMode="auto">
            <a:xfrm>
              <a:off x="1440" y="240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0">
                  <a:solidFill>
                    <a:srgbClr val="0000FF"/>
                  </a:solidFill>
                  <a:latin typeface="Arial" panose="020B0604020202020204" pitchFamily="34" charset="0"/>
                  <a:sym typeface="Webdings" panose="05030102010509060703" pitchFamily="18" charset="2"/>
                </a:rPr>
                <a:t>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nh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5534">
            <a:off x="7778753" y="846138"/>
            <a:ext cx="26193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667000" y="5410200"/>
            <a:ext cx="7086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0" y="5410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81400" y="928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220200" y="5410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35351" y="129540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>
                <a:latin typeface="Arial" panose="020B0604020202020204" pitchFamily="34" charset="0"/>
                <a:sym typeface="Webdings" panose="05030102010509060703" pitchFamily="18" charset="2"/>
              </a:rPr>
              <a:t>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657600" y="533399"/>
            <a:ext cx="0" cy="608749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819400" y="1489075"/>
            <a:ext cx="7086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3622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9601200" y="1004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572000" y="5974560"/>
            <a:ext cx="6324600" cy="646331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Ta </a:t>
            </a:r>
            <a:r>
              <a:rPr lang="en-US" sz="3600" dirty="0" err="1">
                <a:solidFill>
                  <a:srgbClr val="0000FF"/>
                </a:solidFill>
              </a:rPr>
              <a:t>có</a:t>
            </a:r>
            <a:r>
              <a:rPr lang="en-US" sz="3600" dirty="0">
                <a:solidFill>
                  <a:srgbClr val="0000FF"/>
                </a:solidFill>
              </a:rPr>
              <a:t>: </a:t>
            </a:r>
            <a:r>
              <a:rPr lang="en-US" sz="3600" dirty="0">
                <a:solidFill>
                  <a:srgbClr val="FF0000"/>
                </a:solidFill>
              </a:rPr>
              <a:t>CD song </a:t>
            </a:r>
            <a:r>
              <a:rPr lang="en-US" sz="3600" dirty="0" err="1">
                <a:solidFill>
                  <a:srgbClr val="FF0000"/>
                </a:solidFill>
              </a:rPr>
              <a:t>song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với</a:t>
            </a:r>
            <a:r>
              <a:rPr lang="en-US" sz="3600" dirty="0">
                <a:solidFill>
                  <a:srgbClr val="FF0000"/>
                </a:solidFill>
              </a:rPr>
              <a:t> AB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810000" y="-228600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400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2400" dirty="0">
                <a:solidFill>
                  <a:srgbClr val="FF3300"/>
                </a:solidFill>
              </a:rPr>
              <a:t>   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QUAN SÁT VÀ NÊU CÁC BƯỚC VẼ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7030A0"/>
                </a:solidFill>
              </a:rPr>
              <a:t>M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657600" y="6172200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7030A0"/>
                </a:solidFill>
              </a:rPr>
              <a:t>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081 -7.40741E-7 L -0.37005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53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55955 0.09061 C -0.54549 0.09061 -0.53143 0.09061 -0.51736 0.09061 L -0.35504 0.09061 L -0.35504 -0.12252 " pathEditMode="relative" rAng="0" ptsTypes="fAAA">
                                      <p:cBhvr>
                                        <p:cTn id="55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0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9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9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  <p:bldP spid="9220" grpId="0"/>
      <p:bldP spid="9221" grpId="0"/>
      <p:bldP spid="9222" grpId="0"/>
      <p:bldP spid="9223" grpId="0"/>
      <p:bldP spid="9224" grpId="0" animBg="1"/>
      <p:bldP spid="9225" grpId="0" animBg="1"/>
      <p:bldP spid="9225" grpId="1" animBg="1"/>
      <p:bldP spid="9226" grpId="0"/>
      <p:bldP spid="9227" grpId="0"/>
      <p:bldP spid="9229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12192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0" dirty="0" err="1">
                <a:solidFill>
                  <a:srgbClr val="0000FF"/>
                </a:solidFill>
              </a:rPr>
              <a:t>Nêu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cách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vẽ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C00000"/>
                </a:solidFill>
              </a:rPr>
              <a:t>CD </a:t>
            </a:r>
            <a:r>
              <a:rPr lang="en-US" sz="4000" b="0" dirty="0" err="1">
                <a:solidFill>
                  <a:srgbClr val="C00000"/>
                </a:solidFill>
              </a:rPr>
              <a:t>đi</a:t>
            </a:r>
            <a:r>
              <a:rPr lang="en-US" sz="4000" b="0" dirty="0">
                <a:solidFill>
                  <a:srgbClr val="C00000"/>
                </a:solidFill>
              </a:rPr>
              <a:t> qua </a:t>
            </a:r>
            <a:r>
              <a:rPr lang="en-US" sz="4000" b="0" dirty="0" err="1">
                <a:solidFill>
                  <a:srgbClr val="C00000"/>
                </a:solidFill>
              </a:rPr>
              <a:t>điểm</a:t>
            </a:r>
            <a:r>
              <a:rPr lang="en-US" sz="4000" b="0" dirty="0">
                <a:solidFill>
                  <a:srgbClr val="C00000"/>
                </a:solidFill>
              </a:rPr>
              <a:t> E </a:t>
            </a:r>
            <a:r>
              <a:rPr lang="en-US" sz="4000" b="0" dirty="0" err="1">
                <a:solidFill>
                  <a:srgbClr val="C00000"/>
                </a:solidFill>
              </a:rPr>
              <a:t>và</a:t>
            </a:r>
            <a:r>
              <a:rPr lang="en-US" sz="4000" b="0" dirty="0">
                <a:solidFill>
                  <a:srgbClr val="C00000"/>
                </a:solidFill>
              </a:rPr>
              <a:t> song </a:t>
            </a:r>
            <a:r>
              <a:rPr lang="en-US" sz="4000" b="0" dirty="0" err="1">
                <a:solidFill>
                  <a:srgbClr val="C00000"/>
                </a:solidFill>
              </a:rPr>
              <a:t>song</a:t>
            </a:r>
            <a:r>
              <a:rPr lang="en-US" sz="4000" b="0" dirty="0">
                <a:solidFill>
                  <a:srgbClr val="C00000"/>
                </a:solidFill>
              </a:rPr>
              <a:t> </a:t>
            </a:r>
            <a:r>
              <a:rPr lang="en-US" sz="4000" b="0" dirty="0" err="1">
                <a:solidFill>
                  <a:srgbClr val="C00000"/>
                </a:solidFill>
              </a:rPr>
              <a:t>với</a:t>
            </a:r>
            <a:r>
              <a:rPr lang="en-US" sz="4000" b="0" dirty="0">
                <a:solidFill>
                  <a:srgbClr val="C00000"/>
                </a:solidFill>
              </a:rPr>
              <a:t> </a:t>
            </a:r>
            <a:r>
              <a:rPr lang="en-US" sz="4000" b="0" dirty="0" err="1">
                <a:solidFill>
                  <a:srgbClr val="C00000"/>
                </a:solidFill>
              </a:rPr>
              <a:t>đường</a:t>
            </a:r>
            <a:r>
              <a:rPr lang="en-US" sz="4000" b="0" dirty="0">
                <a:solidFill>
                  <a:srgbClr val="C00000"/>
                </a:solidFill>
              </a:rPr>
              <a:t> </a:t>
            </a:r>
            <a:r>
              <a:rPr lang="en-US" sz="4000" b="0" dirty="0" err="1">
                <a:solidFill>
                  <a:srgbClr val="C00000"/>
                </a:solidFill>
              </a:rPr>
              <a:t>thẳng</a:t>
            </a:r>
            <a:r>
              <a:rPr lang="en-US" sz="4000" b="0" dirty="0">
                <a:solidFill>
                  <a:srgbClr val="C00000"/>
                </a:solidFill>
              </a:rPr>
              <a:t> AB </a:t>
            </a:r>
            <a:r>
              <a:rPr lang="en-US" sz="4000" b="0" dirty="0" err="1">
                <a:solidFill>
                  <a:srgbClr val="0000FF"/>
                </a:solidFill>
              </a:rPr>
              <a:t>cho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trước</a:t>
            </a:r>
            <a:r>
              <a:rPr lang="en-US" sz="4000" b="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248400" y="1447800"/>
            <a:ext cx="6019800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u="sng" dirty="0" err="1">
                <a:solidFill>
                  <a:srgbClr val="FF3300"/>
                </a:solidFill>
              </a:rPr>
              <a:t>Bước</a:t>
            </a:r>
            <a:r>
              <a:rPr lang="en-US" sz="4000" u="sng" dirty="0">
                <a:solidFill>
                  <a:srgbClr val="FF3300"/>
                </a:solidFill>
              </a:rPr>
              <a:t> 1:</a:t>
            </a:r>
            <a:r>
              <a:rPr lang="en-US" sz="4000" dirty="0"/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Vẽ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00B050"/>
                </a:solidFill>
              </a:rPr>
              <a:t>MN </a:t>
            </a:r>
            <a:r>
              <a:rPr lang="en-US" sz="4000" b="0" dirty="0" err="1">
                <a:solidFill>
                  <a:srgbClr val="00B050"/>
                </a:solidFill>
              </a:rPr>
              <a:t>đi</a:t>
            </a:r>
            <a:r>
              <a:rPr lang="en-US" sz="4000" b="0" dirty="0">
                <a:solidFill>
                  <a:srgbClr val="00B050"/>
                </a:solidFill>
              </a:rPr>
              <a:t> qua </a:t>
            </a:r>
            <a:r>
              <a:rPr lang="en-US" sz="4000" b="0" dirty="0" err="1">
                <a:solidFill>
                  <a:srgbClr val="00B050"/>
                </a:solidFill>
              </a:rPr>
              <a:t>điểm</a:t>
            </a:r>
            <a:r>
              <a:rPr lang="en-US" sz="4000" b="0" dirty="0">
                <a:solidFill>
                  <a:srgbClr val="00B050"/>
                </a:solidFill>
              </a:rPr>
              <a:t> E </a:t>
            </a:r>
            <a:r>
              <a:rPr lang="en-US" sz="4000" b="0" dirty="0" err="1">
                <a:solidFill>
                  <a:srgbClr val="0000FF"/>
                </a:solidFill>
              </a:rPr>
              <a:t>và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B050"/>
                </a:solidFill>
              </a:rPr>
              <a:t>vuông</a:t>
            </a:r>
            <a:r>
              <a:rPr lang="en-US" sz="4000" b="0" dirty="0">
                <a:solidFill>
                  <a:srgbClr val="00B050"/>
                </a:solidFill>
              </a:rPr>
              <a:t> </a:t>
            </a:r>
            <a:r>
              <a:rPr lang="en-US" sz="4000" b="0" dirty="0" err="1">
                <a:solidFill>
                  <a:srgbClr val="00B050"/>
                </a:solidFill>
              </a:rPr>
              <a:t>góc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với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00B050"/>
                </a:solidFill>
              </a:rPr>
              <a:t>AB.</a:t>
            </a:r>
          </a:p>
          <a:p>
            <a:pPr eaLnBrk="1" hangingPunct="1"/>
            <a:r>
              <a:rPr lang="en-US" sz="4000" u="sng" dirty="0" err="1">
                <a:solidFill>
                  <a:srgbClr val="FF3300"/>
                </a:solidFill>
              </a:rPr>
              <a:t>Bước</a:t>
            </a:r>
            <a:r>
              <a:rPr lang="en-US" sz="4000" u="sng" dirty="0">
                <a:solidFill>
                  <a:srgbClr val="FF3300"/>
                </a:solidFill>
              </a:rPr>
              <a:t> 2</a:t>
            </a:r>
            <a:r>
              <a:rPr lang="en-US" sz="4000" b="0" u="sng" dirty="0">
                <a:solidFill>
                  <a:srgbClr val="FF3300"/>
                </a:solidFill>
              </a:rPr>
              <a:t>:</a:t>
            </a:r>
            <a:r>
              <a:rPr lang="en-US" sz="4000" dirty="0"/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Vẽ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00B050"/>
                </a:solidFill>
              </a:rPr>
              <a:t>CD </a:t>
            </a:r>
            <a:r>
              <a:rPr lang="en-US" sz="4000" b="0" dirty="0" err="1">
                <a:solidFill>
                  <a:srgbClr val="00B050"/>
                </a:solidFill>
              </a:rPr>
              <a:t>đi</a:t>
            </a:r>
            <a:r>
              <a:rPr lang="en-US" sz="4000" b="0" dirty="0">
                <a:solidFill>
                  <a:srgbClr val="00B050"/>
                </a:solidFill>
              </a:rPr>
              <a:t> qua </a:t>
            </a:r>
            <a:r>
              <a:rPr lang="en-US" sz="4000" b="0" dirty="0" err="1">
                <a:solidFill>
                  <a:srgbClr val="00B050"/>
                </a:solidFill>
              </a:rPr>
              <a:t>điểm</a:t>
            </a:r>
            <a:r>
              <a:rPr lang="en-US" sz="4000" b="0" dirty="0">
                <a:solidFill>
                  <a:srgbClr val="00B050"/>
                </a:solidFill>
              </a:rPr>
              <a:t> E </a:t>
            </a:r>
            <a:r>
              <a:rPr lang="en-US" sz="4000" b="0" dirty="0" err="1">
                <a:solidFill>
                  <a:srgbClr val="0000FF"/>
                </a:solidFill>
              </a:rPr>
              <a:t>và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B050"/>
                </a:solidFill>
              </a:rPr>
              <a:t>vuông</a:t>
            </a:r>
            <a:r>
              <a:rPr lang="en-US" sz="4000" b="0" dirty="0">
                <a:solidFill>
                  <a:srgbClr val="00B050"/>
                </a:solidFill>
              </a:rPr>
              <a:t> </a:t>
            </a:r>
            <a:r>
              <a:rPr lang="en-US" sz="4000" b="0" dirty="0" err="1">
                <a:solidFill>
                  <a:srgbClr val="00B050"/>
                </a:solidFill>
              </a:rPr>
              <a:t>góc</a:t>
            </a:r>
            <a:r>
              <a:rPr lang="en-US" sz="4000" b="0" dirty="0">
                <a:solidFill>
                  <a:srgbClr val="00B050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với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00B050"/>
                </a:solidFill>
              </a:rPr>
              <a:t>MN</a:t>
            </a:r>
            <a:r>
              <a:rPr lang="en-US" sz="4000" b="0" dirty="0">
                <a:solidFill>
                  <a:srgbClr val="0000FF"/>
                </a:solidFill>
              </a:rPr>
              <a:t>, ta </a:t>
            </a:r>
            <a:r>
              <a:rPr lang="en-US" sz="4000" b="0" dirty="0" err="1">
                <a:solidFill>
                  <a:srgbClr val="0000FF"/>
                </a:solidFill>
              </a:rPr>
              <a:t>được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đường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 err="1">
                <a:solidFill>
                  <a:srgbClr val="0000FF"/>
                </a:solidFill>
              </a:rPr>
              <a:t>thẳng</a:t>
            </a:r>
            <a:r>
              <a:rPr lang="en-US" sz="4000" b="0" dirty="0">
                <a:solidFill>
                  <a:srgbClr val="0000FF"/>
                </a:solidFill>
              </a:rPr>
              <a:t> </a:t>
            </a:r>
            <a:r>
              <a:rPr lang="en-US" sz="4000" b="0" dirty="0">
                <a:solidFill>
                  <a:srgbClr val="7030A0"/>
                </a:solidFill>
              </a:rPr>
              <a:t>CD song </a:t>
            </a:r>
            <a:r>
              <a:rPr lang="en-US" sz="4000" b="0" dirty="0" err="1">
                <a:solidFill>
                  <a:srgbClr val="7030A0"/>
                </a:solidFill>
              </a:rPr>
              <a:t>song</a:t>
            </a:r>
            <a:r>
              <a:rPr lang="en-US" sz="4000" b="0" dirty="0">
                <a:solidFill>
                  <a:srgbClr val="7030A0"/>
                </a:solidFill>
              </a:rPr>
              <a:t> </a:t>
            </a:r>
            <a:r>
              <a:rPr lang="en-US" sz="4000" b="0" dirty="0" err="1">
                <a:solidFill>
                  <a:srgbClr val="7030A0"/>
                </a:solidFill>
              </a:rPr>
              <a:t>với</a:t>
            </a:r>
            <a:r>
              <a:rPr lang="en-US" sz="4000" b="0" dirty="0">
                <a:solidFill>
                  <a:srgbClr val="7030A0"/>
                </a:solidFill>
              </a:rPr>
              <a:t> </a:t>
            </a:r>
            <a:r>
              <a:rPr lang="en-US" sz="4000" b="0" dirty="0" err="1">
                <a:solidFill>
                  <a:srgbClr val="7030A0"/>
                </a:solidFill>
              </a:rPr>
              <a:t>đường</a:t>
            </a:r>
            <a:r>
              <a:rPr lang="en-US" sz="4000" b="0" dirty="0">
                <a:solidFill>
                  <a:srgbClr val="7030A0"/>
                </a:solidFill>
              </a:rPr>
              <a:t> </a:t>
            </a:r>
            <a:r>
              <a:rPr lang="en-US" sz="4000" b="0" dirty="0" err="1">
                <a:solidFill>
                  <a:srgbClr val="7030A0"/>
                </a:solidFill>
              </a:rPr>
              <a:t>thẳng</a:t>
            </a:r>
            <a:r>
              <a:rPr lang="en-US" sz="4000" b="0" dirty="0">
                <a:solidFill>
                  <a:srgbClr val="7030A0"/>
                </a:solidFill>
              </a:rPr>
              <a:t> AB.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" y="1593348"/>
            <a:ext cx="5689788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3348"/>
            <a:ext cx="5753100" cy="495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382770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1109</Words>
  <Application>Microsoft Office PowerPoint</Application>
  <PresentationFormat>Widescreen</PresentationFormat>
  <Paragraphs>150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Times New Roman</vt:lpstr>
      <vt:lpstr>Default Design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NỐI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</dc:creator>
  <cp:lastModifiedBy>SKY</cp:lastModifiedBy>
  <cp:revision>41</cp:revision>
  <dcterms:created xsi:type="dcterms:W3CDTF">2010-01-20T14:51:13Z</dcterms:created>
  <dcterms:modified xsi:type="dcterms:W3CDTF">2022-11-18T03:09:40Z</dcterms:modified>
</cp:coreProperties>
</file>