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26" r:id="rId4"/>
  </p:sldMasterIdLst>
  <p:notesMasterIdLst>
    <p:notesMasterId r:id="rId31"/>
  </p:notesMasterIdLst>
  <p:sldIdLst>
    <p:sldId id="503" r:id="rId5"/>
    <p:sldId id="339" r:id="rId6"/>
    <p:sldId id="471" r:id="rId7"/>
    <p:sldId id="473" r:id="rId8"/>
    <p:sldId id="475" r:id="rId9"/>
    <p:sldId id="477" r:id="rId10"/>
    <p:sldId id="461" r:id="rId11"/>
    <p:sldId id="480" r:id="rId12"/>
    <p:sldId id="494" r:id="rId13"/>
    <p:sldId id="478" r:id="rId14"/>
    <p:sldId id="440" r:id="rId15"/>
    <p:sldId id="496" r:id="rId16"/>
    <p:sldId id="482" r:id="rId17"/>
    <p:sldId id="441" r:id="rId18"/>
    <p:sldId id="510" r:id="rId19"/>
    <p:sldId id="507" r:id="rId20"/>
    <p:sldId id="483" r:id="rId21"/>
    <p:sldId id="487" r:id="rId22"/>
    <p:sldId id="490" r:id="rId23"/>
    <p:sldId id="489" r:id="rId24"/>
    <p:sldId id="500" r:id="rId25"/>
    <p:sldId id="491" r:id="rId26"/>
    <p:sldId id="508" r:id="rId27"/>
    <p:sldId id="511" r:id="rId28"/>
    <p:sldId id="504" r:id="rId29"/>
    <p:sldId id="50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C2D"/>
    <a:srgbClr val="DCF4EE"/>
    <a:srgbClr val="EB2264"/>
    <a:srgbClr val="EF6222"/>
    <a:srgbClr val="EAD9B5"/>
    <a:srgbClr val="7AC460"/>
    <a:srgbClr val="C4CB9B"/>
    <a:srgbClr val="C4D422"/>
    <a:srgbClr val="73C6B9"/>
    <a:srgbClr val="22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>
        <p:scale>
          <a:sx n="70" d="100"/>
          <a:sy n="70" d="100"/>
        </p:scale>
        <p:origin x="-115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nmai2909@gmail.com" userId="43cefd8f295b925f" providerId="LiveId" clId="{4C087FC8-573C-406E-AD99-C9BC050C3890}"/>
    <pc:docChg chg="custSel addSld delSld modSld sldOrd replTag">
      <pc:chgData name="hnmai2909@gmail.com" userId="43cefd8f295b925f" providerId="LiveId" clId="{4C087FC8-573C-406E-AD99-C9BC050C3890}" dt="2021-09-15T08:00:42.712" v="650" actId="21"/>
      <pc:docMkLst>
        <pc:docMk/>
      </pc:docMkLst>
      <pc:sldChg chg="del">
        <pc:chgData name="hnmai2909@gmail.com" userId="43cefd8f295b925f" providerId="LiveId" clId="{4C087FC8-573C-406E-AD99-C9BC050C3890}" dt="2021-09-14T02:36:23.407" v="577" actId="2696"/>
        <pc:sldMkLst>
          <pc:docMk/>
          <pc:sldMk cId="0" sldId="335"/>
        </pc:sldMkLst>
      </pc:sldChg>
      <pc:sldChg chg="addSp modSp mod modAnim">
        <pc:chgData name="hnmai2909@gmail.com" userId="43cefd8f295b925f" providerId="LiveId" clId="{4C087FC8-573C-406E-AD99-C9BC050C3890}" dt="2021-09-14T12:38:28.785" v="624" actId="1076"/>
        <pc:sldMkLst>
          <pc:docMk/>
          <pc:sldMk cId="3284508485" sldId="480"/>
        </pc:sldMkLst>
        <pc:spChg chg="add mod">
          <ac:chgData name="hnmai2909@gmail.com" userId="43cefd8f295b925f" providerId="LiveId" clId="{4C087FC8-573C-406E-AD99-C9BC050C3890}" dt="2021-09-14T12:36:51.613" v="620" actId="1076"/>
          <ac:spMkLst>
            <pc:docMk/>
            <pc:sldMk cId="3284508485" sldId="480"/>
            <ac:spMk id="2" creationId="{350CA5C6-C9B0-487B-8D5A-917DF9C2FD34}"/>
          </ac:spMkLst>
        </pc:spChg>
        <pc:spChg chg="mod">
          <ac:chgData name="hnmai2909@gmail.com" userId="43cefd8f295b925f" providerId="LiveId" clId="{4C087FC8-573C-406E-AD99-C9BC050C3890}" dt="2021-09-14T12:36:17.460" v="579" actId="20577"/>
          <ac:spMkLst>
            <pc:docMk/>
            <pc:sldMk cId="3284508485" sldId="480"/>
            <ac:spMk id="28" creationId="{00000000-0000-0000-0000-000000000000}"/>
          </ac:spMkLst>
        </pc:spChg>
        <pc:picChg chg="add mod">
          <ac:chgData name="hnmai2909@gmail.com" userId="43cefd8f295b925f" providerId="LiveId" clId="{4C087FC8-573C-406E-AD99-C9BC050C3890}" dt="2021-09-14T12:38:28.785" v="624" actId="1076"/>
          <ac:picMkLst>
            <pc:docMk/>
            <pc:sldMk cId="3284508485" sldId="480"/>
            <ac:picMk id="3" creationId="{3CD49592-C31F-4B21-A7D1-D74899DCDEE6}"/>
          </ac:picMkLst>
        </pc:picChg>
        <pc:picChg chg="mod">
          <ac:chgData name="hnmai2909@gmail.com" userId="43cefd8f295b925f" providerId="LiveId" clId="{4C087FC8-573C-406E-AD99-C9BC050C3890}" dt="2021-09-14T12:36:52.442" v="621" actId="1076"/>
          <ac:picMkLst>
            <pc:docMk/>
            <pc:sldMk cId="3284508485" sldId="480"/>
            <ac:picMk id="27" creationId="{00000000-0000-0000-0000-000000000000}"/>
          </ac:picMkLst>
        </pc:picChg>
      </pc:sldChg>
      <pc:sldChg chg="modSp mod">
        <pc:chgData name="hnmai2909@gmail.com" userId="43cefd8f295b925f" providerId="LiveId" clId="{4C087FC8-573C-406E-AD99-C9BC050C3890}" dt="2021-09-15T08:00:02.409" v="647" actId="1076"/>
        <pc:sldMkLst>
          <pc:docMk/>
          <pc:sldMk cId="3854882576" sldId="482"/>
        </pc:sldMkLst>
        <pc:spChg chg="mod">
          <ac:chgData name="hnmai2909@gmail.com" userId="43cefd8f295b925f" providerId="LiveId" clId="{4C087FC8-573C-406E-AD99-C9BC050C3890}" dt="2021-09-15T08:00:02.409" v="647" actId="1076"/>
          <ac:spMkLst>
            <pc:docMk/>
            <pc:sldMk cId="3854882576" sldId="482"/>
            <ac:spMk id="13" creationId="{00000000-0000-0000-0000-000000000000}"/>
          </ac:spMkLst>
        </pc:spChg>
      </pc:sldChg>
      <pc:sldChg chg="delSp modSp mod delAnim">
        <pc:chgData name="hnmai2909@gmail.com" userId="43cefd8f295b925f" providerId="LiveId" clId="{4C087FC8-573C-406E-AD99-C9BC050C3890}" dt="2021-09-15T08:00:42.712" v="650" actId="21"/>
        <pc:sldMkLst>
          <pc:docMk/>
          <pc:sldMk cId="3165087173" sldId="491"/>
        </pc:sldMkLst>
        <pc:spChg chg="del mod">
          <ac:chgData name="hnmai2909@gmail.com" userId="43cefd8f295b925f" providerId="LiveId" clId="{4C087FC8-573C-406E-AD99-C9BC050C3890}" dt="2021-09-15T08:00:42.712" v="650" actId="21"/>
          <ac:spMkLst>
            <pc:docMk/>
            <pc:sldMk cId="3165087173" sldId="491"/>
            <ac:spMk id="2" creationId="{00000000-0000-0000-0000-000000000000}"/>
          </ac:spMkLst>
        </pc:spChg>
      </pc:sldChg>
      <pc:sldChg chg="addSp delSp new del mod">
        <pc:chgData name="hnmai2909@gmail.com" userId="43cefd8f295b925f" providerId="LiveId" clId="{4C087FC8-573C-406E-AD99-C9BC050C3890}" dt="2021-09-14T12:39:02.239" v="629" actId="2696"/>
        <pc:sldMkLst>
          <pc:docMk/>
          <pc:sldMk cId="2977287981" sldId="509"/>
        </pc:sldMkLst>
        <pc:picChg chg="add del">
          <ac:chgData name="hnmai2909@gmail.com" userId="43cefd8f295b925f" providerId="LiveId" clId="{4C087FC8-573C-406E-AD99-C9BC050C3890}" dt="2021-09-14T12:38:54.293" v="627" actId="478"/>
          <ac:picMkLst>
            <pc:docMk/>
            <pc:sldMk cId="2977287981" sldId="509"/>
            <ac:picMk id="2" creationId="{637EBC82-38F5-4979-9A56-C1BB315292CC}"/>
          </ac:picMkLst>
        </pc:picChg>
      </pc:sldChg>
      <pc:sldChg chg="del">
        <pc:chgData name="hnmai2909@gmail.com" userId="43cefd8f295b925f" providerId="LiveId" clId="{4C087FC8-573C-406E-AD99-C9BC050C3890}" dt="2021-09-14T02:36:25.297" v="578" actId="2696"/>
        <pc:sldMkLst>
          <pc:docMk/>
          <pc:sldMk cId="3915619756" sldId="509"/>
        </pc:sldMkLst>
      </pc:sldChg>
      <pc:sldChg chg="addSp modSp add mod ord">
        <pc:chgData name="hnmai2909@gmail.com" userId="43cefd8f295b925f" providerId="LiveId" clId="{4C087FC8-573C-406E-AD99-C9BC050C3890}" dt="2021-09-14T12:39:34.580" v="637"/>
        <pc:sldMkLst>
          <pc:docMk/>
          <pc:sldMk cId="2287833551" sldId="510"/>
        </pc:sldMkLst>
        <pc:picChg chg="add mod">
          <ac:chgData name="hnmai2909@gmail.com" userId="43cefd8f295b925f" providerId="LiveId" clId="{4C087FC8-573C-406E-AD99-C9BC050C3890}" dt="2021-09-14T12:39:18.853" v="633" actId="1076"/>
          <ac:picMkLst>
            <pc:docMk/>
            <pc:sldMk cId="2287833551" sldId="510"/>
            <ac:picMk id="4" creationId="{CAF3BD3E-1208-405F-B8C8-003215F7DC36}"/>
          </ac:picMkLst>
        </pc:picChg>
      </pc:sldChg>
      <pc:sldChg chg="del">
        <pc:chgData name="hnmai2909@gmail.com" userId="43cefd8f295b925f" providerId="LiveId" clId="{4C087FC8-573C-406E-AD99-C9BC050C3890}" dt="2021-09-14T02:35:40.918" v="576" actId="2696"/>
        <pc:sldMkLst>
          <pc:docMk/>
          <pc:sldMk cId="3284508485" sldId="510"/>
        </pc:sldMkLst>
      </pc:sldChg>
      <pc:sldChg chg="modSp add del mod ord modTransition">
        <pc:chgData name="hnmai2909@gmail.com" userId="43cefd8f295b925f" providerId="LiveId" clId="{4C087FC8-573C-406E-AD99-C9BC050C3890}" dt="2021-09-14T02:31:15.281" v="178" actId="2696"/>
        <pc:sldMkLst>
          <pc:docMk/>
          <pc:sldMk cId="504381328" sldId="511"/>
        </pc:sldMkLst>
        <pc:spChg chg="mod">
          <ac:chgData name="hnmai2909@gmail.com" userId="43cefd8f295b925f" providerId="LiveId" clId="{4C087FC8-573C-406E-AD99-C9BC050C3890}" dt="2021-09-14T02:30:26.919" v="96"/>
          <ac:spMkLst>
            <pc:docMk/>
            <pc:sldMk cId="504381328" sldId="511"/>
            <ac:spMk id="2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29" v="98"/>
          <ac:spMkLst>
            <pc:docMk/>
            <pc:sldMk cId="504381328" sldId="511"/>
            <ac:spMk id="2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36" v="99"/>
          <ac:spMkLst>
            <pc:docMk/>
            <pc:sldMk cId="504381328" sldId="511"/>
            <ac:spMk id="3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36" v="99"/>
          <ac:spMkLst>
            <pc:docMk/>
            <pc:sldMk cId="504381328" sldId="511"/>
            <ac:spMk id="3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36" v="99"/>
          <ac:spMkLst>
            <pc:docMk/>
            <pc:sldMk cId="504381328" sldId="511"/>
            <ac:spMk id="3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36" v="99"/>
          <ac:spMkLst>
            <pc:docMk/>
            <pc:sldMk cId="504381328" sldId="511"/>
            <ac:spMk id="3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2" v="100"/>
          <ac:spMkLst>
            <pc:docMk/>
            <pc:sldMk cId="504381328" sldId="511"/>
            <ac:spMk id="3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2" v="100"/>
          <ac:spMkLst>
            <pc:docMk/>
            <pc:sldMk cId="504381328" sldId="511"/>
            <ac:spMk id="3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2" v="100"/>
          <ac:spMkLst>
            <pc:docMk/>
            <pc:sldMk cId="504381328" sldId="511"/>
            <ac:spMk id="4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2" v="100"/>
          <ac:spMkLst>
            <pc:docMk/>
            <pc:sldMk cId="504381328" sldId="511"/>
            <ac:spMk id="41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9" v="101"/>
          <ac:spMkLst>
            <pc:docMk/>
            <pc:sldMk cId="504381328" sldId="511"/>
            <ac:spMk id="4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9" v="101"/>
          <ac:spMkLst>
            <pc:docMk/>
            <pc:sldMk cId="504381328" sldId="511"/>
            <ac:spMk id="4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9" v="101"/>
          <ac:spMkLst>
            <pc:docMk/>
            <pc:sldMk cId="504381328" sldId="511"/>
            <ac:spMk id="4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26.949" v="101"/>
          <ac:spMkLst>
            <pc:docMk/>
            <pc:sldMk cId="504381328" sldId="511"/>
            <ac:spMk id="47" creationId="{00000000-0000-0000-0000-000000000000}"/>
          </ac:spMkLst>
        </pc:spChg>
        <pc:grpChg chg="mod">
          <ac:chgData name="hnmai2909@gmail.com" userId="43cefd8f295b925f" providerId="LiveId" clId="{4C087FC8-573C-406E-AD99-C9BC050C3890}" dt="2021-09-14T02:30:26.936" v="99"/>
          <ac:grpSpMkLst>
            <pc:docMk/>
            <pc:sldMk cId="504381328" sldId="511"/>
            <ac:grpSpMk id="30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0:26.936" v="99"/>
          <ac:grpSpMkLst>
            <pc:docMk/>
            <pc:sldMk cId="504381328" sldId="511"/>
            <ac:grpSpMk id="31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0:26.942" v="100"/>
          <ac:grpSpMkLst>
            <pc:docMk/>
            <pc:sldMk cId="504381328" sldId="511"/>
            <ac:grpSpMk id="36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0:26.942" v="100"/>
          <ac:grpSpMkLst>
            <pc:docMk/>
            <pc:sldMk cId="504381328" sldId="511"/>
            <ac:grpSpMk id="37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0:26.949" v="101"/>
          <ac:grpSpMkLst>
            <pc:docMk/>
            <pc:sldMk cId="504381328" sldId="511"/>
            <ac:grpSpMk id="42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0:26.949" v="101"/>
          <ac:grpSpMkLst>
            <pc:docMk/>
            <pc:sldMk cId="504381328" sldId="511"/>
            <ac:grpSpMk id="43" creationId="{00000000-0000-0000-0000-000000000000}"/>
          </ac:grpSpMkLst>
        </pc:grpChg>
        <pc:picChg chg="mod">
          <ac:chgData name="hnmai2909@gmail.com" userId="43cefd8f295b925f" providerId="LiveId" clId="{4C087FC8-573C-406E-AD99-C9BC050C3890}" dt="2021-09-14T02:30:26.916" v="94"/>
          <ac:picMkLst>
            <pc:docMk/>
            <pc:sldMk cId="504381328" sldId="511"/>
            <ac:picMk id="27" creationId="{00000000-0000-0000-0000-000000000000}"/>
          </ac:picMkLst>
        </pc:picChg>
        <pc:picChg chg="mod">
          <ac:chgData name="hnmai2909@gmail.com" userId="43cefd8f295b925f" providerId="LiveId" clId="{4C087FC8-573C-406E-AD99-C9BC050C3890}" dt="2021-09-14T02:30:26.959" v="102"/>
          <ac:picMkLst>
            <pc:docMk/>
            <pc:sldMk cId="504381328" sldId="511"/>
            <ac:picMk id="49" creationId="{00000000-0000-0000-0000-000000000000}"/>
          </ac:picMkLst>
        </pc:picChg>
        <pc:picChg chg="mod">
          <ac:chgData name="hnmai2909@gmail.com" userId="43cefd8f295b925f" providerId="LiveId" clId="{4C087FC8-573C-406E-AD99-C9BC050C3890}" dt="2021-09-14T02:30:26.981" v="103"/>
          <ac:picMkLst>
            <pc:docMk/>
            <pc:sldMk cId="504381328" sldId="511"/>
            <ac:picMk id="50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4C087FC8-573C-406E-AD99-C9BC050C3890}" dt="2021-09-14T02:30:03.310" v="76" actId="2696"/>
        <pc:sldMkLst>
          <pc:docMk/>
          <pc:sldMk cId="617549390" sldId="511"/>
        </pc:sldMkLst>
        <pc:spChg chg="mod">
          <ac:chgData name="hnmai2909@gmail.com" userId="43cefd8f295b925f" providerId="LiveId" clId="{4C087FC8-573C-406E-AD99-C9BC050C3890}" dt="2021-09-14T02:30:03.089" v="67"/>
          <ac:spMkLst>
            <pc:docMk/>
            <pc:sldMk cId="617549390" sldId="511"/>
            <ac:spMk id="8" creationId="{0667024D-077C-41FB-84FC-D91D5651A194}"/>
          </ac:spMkLst>
        </pc:spChg>
        <pc:spChg chg="mod">
          <ac:chgData name="hnmai2909@gmail.com" userId="43cefd8f295b925f" providerId="LiveId" clId="{4C087FC8-573C-406E-AD99-C9BC050C3890}" dt="2021-09-14T02:30:03.089" v="69"/>
          <ac:spMkLst>
            <pc:docMk/>
            <pc:sldMk cId="617549390" sldId="511"/>
            <ac:spMk id="19" creationId="{A98ECE88-115D-4A1D-8452-F943FF1AC741}"/>
          </ac:spMkLst>
        </pc:spChg>
        <pc:spChg chg="mod">
          <ac:chgData name="hnmai2909@gmail.com" userId="43cefd8f295b925f" providerId="LiveId" clId="{4C087FC8-573C-406E-AD99-C9BC050C3890}" dt="2021-09-14T02:30:03.089" v="71"/>
          <ac:spMkLst>
            <pc:docMk/>
            <pc:sldMk cId="617549390" sldId="511"/>
            <ac:spMk id="21" creationId="{88E5E567-B90E-4275-AC51-C8D58F3AA2A7}"/>
          </ac:spMkLst>
        </pc:spChg>
        <pc:spChg chg="mod">
          <ac:chgData name="hnmai2909@gmail.com" userId="43cefd8f295b925f" providerId="LiveId" clId="{4C087FC8-573C-406E-AD99-C9BC050C3890}" dt="2021-09-14T02:30:03.089" v="73"/>
          <ac:spMkLst>
            <pc:docMk/>
            <pc:sldMk cId="617549390" sldId="511"/>
            <ac:spMk id="23" creationId="{64E263D4-FF99-4115-A750-399C550760EE}"/>
          </ac:spMkLst>
        </pc:spChg>
        <pc:spChg chg="mod">
          <ac:chgData name="hnmai2909@gmail.com" userId="43cefd8f295b925f" providerId="LiveId" clId="{4C087FC8-573C-406E-AD99-C9BC050C3890}" dt="2021-09-14T02:30:03.089" v="75"/>
          <ac:spMkLst>
            <pc:docMk/>
            <pc:sldMk cId="617549390" sldId="511"/>
            <ac:spMk id="25" creationId="{00BEFBB1-525B-415D-8E45-ADCB8FD217EA}"/>
          </ac:spMkLst>
        </pc:spChg>
        <pc:picChg chg="mod">
          <ac:chgData name="hnmai2909@gmail.com" userId="43cefd8f295b925f" providerId="LiveId" clId="{4C087FC8-573C-406E-AD99-C9BC050C3890}" dt="2021-09-14T02:30:03.089" v="65"/>
          <ac:picMkLst>
            <pc:docMk/>
            <pc:sldMk cId="617549390" sldId="511"/>
            <ac:picMk id="17" creationId="{4B5AB01C-ECF4-4CC5-B79D-24017FBE3B63}"/>
          </ac:picMkLst>
        </pc:picChg>
      </pc:sldChg>
      <pc:sldChg chg="modSp add del mod ord modTransition">
        <pc:chgData name="hnmai2909@gmail.com" userId="43cefd8f295b925f" providerId="LiveId" clId="{4C087FC8-573C-406E-AD99-C9BC050C3890}" dt="2021-09-14T02:35:10.153" v="574" actId="2696"/>
        <pc:sldMkLst>
          <pc:docMk/>
          <pc:sldMk cId="739894493" sldId="511"/>
        </pc:sldMkLst>
        <pc:spChg chg="mod">
          <ac:chgData name="hnmai2909@gmail.com" userId="43cefd8f295b925f" providerId="LiveId" clId="{4C087FC8-573C-406E-AD99-C9BC050C3890}" dt="2021-09-14T02:35:09.919" v="564"/>
          <ac:spMkLst>
            <pc:docMk/>
            <pc:sldMk cId="739894493" sldId="511"/>
            <ac:spMk id="2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6"/>
          <ac:spMkLst>
            <pc:docMk/>
            <pc:sldMk cId="739894493" sldId="511"/>
            <ac:spMk id="2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7"/>
          <ac:spMkLst>
            <pc:docMk/>
            <pc:sldMk cId="739894493" sldId="511"/>
            <ac:spMk id="3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7"/>
          <ac:spMkLst>
            <pc:docMk/>
            <pc:sldMk cId="739894493" sldId="511"/>
            <ac:spMk id="3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7"/>
          <ac:spMkLst>
            <pc:docMk/>
            <pc:sldMk cId="739894493" sldId="511"/>
            <ac:spMk id="3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7"/>
          <ac:spMkLst>
            <pc:docMk/>
            <pc:sldMk cId="739894493" sldId="511"/>
            <ac:spMk id="3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8"/>
          <ac:spMkLst>
            <pc:docMk/>
            <pc:sldMk cId="739894493" sldId="511"/>
            <ac:spMk id="3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8"/>
          <ac:spMkLst>
            <pc:docMk/>
            <pc:sldMk cId="739894493" sldId="511"/>
            <ac:spMk id="3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8"/>
          <ac:spMkLst>
            <pc:docMk/>
            <pc:sldMk cId="739894493" sldId="511"/>
            <ac:spMk id="4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8"/>
          <ac:spMkLst>
            <pc:docMk/>
            <pc:sldMk cId="739894493" sldId="511"/>
            <ac:spMk id="41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9"/>
          <ac:spMkLst>
            <pc:docMk/>
            <pc:sldMk cId="739894493" sldId="511"/>
            <ac:spMk id="4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9"/>
          <ac:spMkLst>
            <pc:docMk/>
            <pc:sldMk cId="739894493" sldId="511"/>
            <ac:spMk id="4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9"/>
          <ac:spMkLst>
            <pc:docMk/>
            <pc:sldMk cId="739894493" sldId="511"/>
            <ac:spMk id="4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5:09.919" v="569"/>
          <ac:spMkLst>
            <pc:docMk/>
            <pc:sldMk cId="739894493" sldId="511"/>
            <ac:spMk id="47" creationId="{00000000-0000-0000-0000-000000000000}"/>
          </ac:spMkLst>
        </pc:spChg>
        <pc:grpChg chg="mod">
          <ac:chgData name="hnmai2909@gmail.com" userId="43cefd8f295b925f" providerId="LiveId" clId="{4C087FC8-573C-406E-AD99-C9BC050C3890}" dt="2021-09-14T02:35:09.919" v="567"/>
          <ac:grpSpMkLst>
            <pc:docMk/>
            <pc:sldMk cId="739894493" sldId="511"/>
            <ac:grpSpMk id="2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5:09.919" v="567"/>
          <ac:grpSpMkLst>
            <pc:docMk/>
            <pc:sldMk cId="739894493" sldId="511"/>
            <ac:grpSpMk id="3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5:09.919" v="568"/>
          <ac:grpSpMkLst>
            <pc:docMk/>
            <pc:sldMk cId="739894493" sldId="511"/>
            <ac:grpSpMk id="4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5:09.919" v="568"/>
          <ac:grpSpMkLst>
            <pc:docMk/>
            <pc:sldMk cId="739894493" sldId="511"/>
            <ac:grpSpMk id="5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5:09.919" v="569"/>
          <ac:grpSpMkLst>
            <pc:docMk/>
            <pc:sldMk cId="739894493" sldId="511"/>
            <ac:grpSpMk id="6" creationId="{00000000-0000-0000-0000-000000000000}"/>
          </ac:grpSpMkLst>
        </pc:grpChg>
        <pc:grpChg chg="mod">
          <ac:chgData name="hnmai2909@gmail.com" userId="43cefd8f295b925f" providerId="LiveId" clId="{4C087FC8-573C-406E-AD99-C9BC050C3890}" dt="2021-09-14T02:35:09.919" v="569"/>
          <ac:grpSpMkLst>
            <pc:docMk/>
            <pc:sldMk cId="739894493" sldId="511"/>
            <ac:grpSpMk id="7" creationId="{00000000-0000-0000-0000-000000000000}"/>
          </ac:grpSpMkLst>
        </pc:grpChg>
        <pc:picChg chg="mod">
          <ac:chgData name="hnmai2909@gmail.com" userId="43cefd8f295b925f" providerId="LiveId" clId="{4C087FC8-573C-406E-AD99-C9BC050C3890}" dt="2021-09-14T02:35:09.919" v="562"/>
          <ac:picMkLst>
            <pc:docMk/>
            <pc:sldMk cId="739894493" sldId="511"/>
            <ac:picMk id="27" creationId="{00000000-0000-0000-0000-000000000000}"/>
          </ac:picMkLst>
        </pc:picChg>
        <pc:picChg chg="mod">
          <ac:chgData name="hnmai2909@gmail.com" userId="43cefd8f295b925f" providerId="LiveId" clId="{4C087FC8-573C-406E-AD99-C9BC050C3890}" dt="2021-09-14T02:35:09.982" v="572"/>
          <ac:picMkLst>
            <pc:docMk/>
            <pc:sldMk cId="739894493" sldId="511"/>
            <ac:picMk id="49" creationId="{00000000-0000-0000-0000-000000000000}"/>
          </ac:picMkLst>
        </pc:picChg>
        <pc:picChg chg="mod">
          <ac:chgData name="hnmai2909@gmail.com" userId="43cefd8f295b925f" providerId="LiveId" clId="{4C087FC8-573C-406E-AD99-C9BC050C3890}" dt="2021-09-14T02:35:09.982" v="573"/>
          <ac:picMkLst>
            <pc:docMk/>
            <pc:sldMk cId="739894493" sldId="511"/>
            <ac:picMk id="50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4C087FC8-573C-406E-AD99-C9BC050C3890}" dt="2021-09-14T02:34:04.373" v="464" actId="2696"/>
        <pc:sldMkLst>
          <pc:docMk/>
          <pc:sldMk cId="910650943" sldId="511"/>
        </pc:sldMkLst>
        <pc:spChg chg="mod">
          <ac:chgData name="hnmai2909@gmail.com" userId="43cefd8f295b925f" providerId="LiveId" clId="{4C087FC8-573C-406E-AD99-C9BC050C3890}" dt="2021-09-14T02:33:44.840" v="450"/>
          <ac:spMkLst>
            <pc:docMk/>
            <pc:sldMk cId="910650943" sldId="511"/>
            <ac:spMk id="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2.974" v="445"/>
          <ac:spMkLst>
            <pc:docMk/>
            <pc:sldMk cId="910650943" sldId="511"/>
            <ac:spMk id="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3.511" v="447"/>
          <ac:spMkLst>
            <pc:docMk/>
            <pc:sldMk cId="910650943" sldId="511"/>
            <ac:spMk id="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2.635" v="440"/>
          <ac:spMkLst>
            <pc:docMk/>
            <pc:sldMk cId="910650943" sldId="511"/>
            <ac:spMk id="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2.635" v="441"/>
          <ac:spMkLst>
            <pc:docMk/>
            <pc:sldMk cId="910650943" sldId="511"/>
            <ac:spMk id="7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2.636" v="442"/>
          <ac:spMkLst>
            <pc:docMk/>
            <pc:sldMk cId="910650943" sldId="511"/>
            <ac:spMk id="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2.637" v="443"/>
          <ac:spMkLst>
            <pc:docMk/>
            <pc:sldMk cId="910650943" sldId="511"/>
            <ac:spMk id="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4.164" v="448"/>
          <ac:spMkLst>
            <pc:docMk/>
            <pc:sldMk cId="910650943" sldId="511"/>
            <ac:spMk id="1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58.656" v="453"/>
          <ac:spMkLst>
            <pc:docMk/>
            <pc:sldMk cId="910650943" sldId="511"/>
            <ac:spMk id="11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44.840" v="452"/>
          <ac:spMkLst>
            <pc:docMk/>
            <pc:sldMk cId="910650943" sldId="511"/>
            <ac:spMk id="1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59.641" v="455"/>
          <ac:spMkLst>
            <pc:docMk/>
            <pc:sldMk cId="910650943" sldId="511"/>
            <ac:spMk id="1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59.641" v="457"/>
          <ac:spMkLst>
            <pc:docMk/>
            <pc:sldMk cId="910650943" sldId="511"/>
            <ac:spMk id="1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01.157" v="458"/>
          <ac:spMkLst>
            <pc:docMk/>
            <pc:sldMk cId="910650943" sldId="511"/>
            <ac:spMk id="1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02.799" v="460"/>
          <ac:spMkLst>
            <pc:docMk/>
            <pc:sldMk cId="910650943" sldId="511"/>
            <ac:spMk id="1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02.799" v="462"/>
          <ac:spMkLst>
            <pc:docMk/>
            <pc:sldMk cId="910650943" sldId="511"/>
            <ac:spMk id="17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04.212" v="463"/>
          <ac:spMkLst>
            <pc:docMk/>
            <pc:sldMk cId="910650943" sldId="511"/>
            <ac:spMk id="18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C087FC8-573C-406E-AD99-C9BC050C3890}" dt="2021-09-14T02:34:57.920" v="528" actId="2696"/>
        <pc:sldMkLst>
          <pc:docMk/>
          <pc:sldMk cId="994098581" sldId="511"/>
        </pc:sldMkLst>
        <pc:spChg chg="mod">
          <ac:chgData name="hnmai2909@gmail.com" userId="43cefd8f295b925f" providerId="LiveId" clId="{4C087FC8-573C-406E-AD99-C9BC050C3890}" dt="2021-09-14T02:34:57.793" v="527"/>
          <ac:spMkLst>
            <pc:docMk/>
            <pc:sldMk cId="994098581" sldId="511"/>
            <ac:spMk id="6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C087FC8-573C-406E-AD99-C9BC050C3890}" dt="2021-09-14T02:33:35.143" v="376" actId="2696"/>
        <pc:sldMkLst>
          <pc:docMk/>
          <pc:sldMk cId="1166285086" sldId="511"/>
        </pc:sldMkLst>
        <pc:spChg chg="mod">
          <ac:chgData name="hnmai2909@gmail.com" userId="43cefd8f295b925f" providerId="LiveId" clId="{4C087FC8-573C-406E-AD99-C9BC050C3890}" dt="2021-09-14T02:33:30.957" v="353"/>
          <ac:spMkLst>
            <pc:docMk/>
            <pc:sldMk cId="1166285086" sldId="511"/>
            <ac:spMk id="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1.691" v="355"/>
          <ac:spMkLst>
            <pc:docMk/>
            <pc:sldMk cId="1166285086" sldId="511"/>
            <ac:spMk id="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0.837" v="351"/>
          <ac:spMkLst>
            <pc:docMk/>
            <pc:sldMk cId="1166285086" sldId="511"/>
            <ac:spMk id="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2.865" v="365"/>
          <ac:spMkLst>
            <pc:docMk/>
            <pc:sldMk cId="1166285086" sldId="511"/>
            <ac:spMk id="1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3.989" v="369"/>
          <ac:spMkLst>
            <pc:docMk/>
            <pc:sldMk cId="1166285086" sldId="511"/>
            <ac:spMk id="1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5.003" v="375"/>
          <ac:spMkLst>
            <pc:docMk/>
            <pc:sldMk cId="1166285086" sldId="511"/>
            <ac:spMk id="23" creationId="{00000000-0000-0000-0000-000000000000}"/>
          </ac:spMkLst>
        </pc:spChg>
        <pc:cxnChg chg="mod">
          <ac:chgData name="hnmai2909@gmail.com" userId="43cefd8f295b925f" providerId="LiveId" clId="{4C087FC8-573C-406E-AD99-C9BC050C3890}" dt="2021-09-14T02:33:32.241" v="361"/>
          <ac:cxnSpMkLst>
            <pc:docMk/>
            <pc:sldMk cId="1166285086" sldId="511"/>
            <ac:cxnSpMk id="11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3:32.865" v="363"/>
          <ac:cxnSpMkLst>
            <pc:docMk/>
            <pc:sldMk cId="1166285086" sldId="511"/>
            <ac:cxnSpMk id="13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3:32.241" v="359"/>
          <ac:cxnSpMkLst>
            <pc:docMk/>
            <pc:sldMk cId="1166285086" sldId="511"/>
            <ac:cxnSpMk id="15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3:33.989" v="367"/>
          <ac:cxnSpMkLst>
            <pc:docMk/>
            <pc:sldMk cId="1166285086" sldId="511"/>
            <ac:cxnSpMk id="18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3:32.240" v="357"/>
          <ac:cxnSpMkLst>
            <pc:docMk/>
            <pc:sldMk cId="1166285086" sldId="511"/>
            <ac:cxnSpMk id="20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3:35.003" v="373"/>
          <ac:cxnSpMkLst>
            <pc:docMk/>
            <pc:sldMk cId="1166285086" sldId="511"/>
            <ac:cxnSpMk id="22" creationId="{00000000-0000-0000-0000-000000000000}"/>
          </ac:cxnSpMkLst>
        </pc:cxnChg>
      </pc:sldChg>
      <pc:sldChg chg="modSp add del mod ord modTransition">
        <pc:chgData name="hnmai2909@gmail.com" userId="43cefd8f295b925f" providerId="LiveId" clId="{4C087FC8-573C-406E-AD99-C9BC050C3890}" dt="2021-09-14T02:32:17.264" v="220" actId="2696"/>
        <pc:sldMkLst>
          <pc:docMk/>
          <pc:sldMk cId="1279573568" sldId="511"/>
        </pc:sldMkLst>
        <pc:spChg chg="mod">
          <ac:chgData name="hnmai2909@gmail.com" userId="43cefd8f295b925f" providerId="LiveId" clId="{4C087FC8-573C-406E-AD99-C9BC050C3890}" dt="2021-09-14T02:32:11.498" v="217"/>
          <ac:spMkLst>
            <pc:docMk/>
            <pc:sldMk cId="1279573568" sldId="511"/>
            <ac:spMk id="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16.978" v="219"/>
          <ac:spMkLst>
            <pc:docMk/>
            <pc:sldMk cId="1279573568" sldId="511"/>
            <ac:spMk id="1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1:48.232" v="203"/>
          <ac:spMkLst>
            <pc:docMk/>
            <pc:sldMk cId="1279573568" sldId="511"/>
            <ac:spMk id="3089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1:55.877" v="209"/>
          <ac:spMkLst>
            <pc:docMk/>
            <pc:sldMk cId="1279573568" sldId="511"/>
            <ac:spMk id="3089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1:56.762" v="210"/>
          <ac:spMkLst>
            <pc:docMk/>
            <pc:sldMk cId="1279573568" sldId="511"/>
            <ac:spMk id="30957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1:58.315" v="211"/>
          <ac:spMkLst>
            <pc:docMk/>
            <pc:sldMk cId="1279573568" sldId="511"/>
            <ac:spMk id="3095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1:59.331" v="212"/>
          <ac:spMkLst>
            <pc:docMk/>
            <pc:sldMk cId="1279573568" sldId="511"/>
            <ac:spMk id="3096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00.152" v="213"/>
          <ac:spMkLst>
            <pc:docMk/>
            <pc:sldMk cId="1279573568" sldId="511"/>
            <ac:spMk id="30961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00.914" v="214"/>
          <ac:spMkLst>
            <pc:docMk/>
            <pc:sldMk cId="1279573568" sldId="511"/>
            <ac:spMk id="3096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01.684" v="215"/>
          <ac:spMkLst>
            <pc:docMk/>
            <pc:sldMk cId="1279573568" sldId="511"/>
            <ac:spMk id="30963" creationId="{00000000-0000-0000-0000-000000000000}"/>
          </ac:spMkLst>
        </pc:spChg>
        <pc:graphicFrameChg chg="mod">
          <ac:chgData name="hnmai2909@gmail.com" userId="43cefd8f295b925f" providerId="LiveId" clId="{4C087FC8-573C-406E-AD99-C9BC050C3890}" dt="2021-09-14T02:31:49.161" v="205"/>
          <ac:graphicFrameMkLst>
            <pc:docMk/>
            <pc:sldMk cId="1279573568" sldId="511"/>
            <ac:graphicFrameMk id="30958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4C087FC8-573C-406E-AD99-C9BC050C3890}" dt="2021-09-14T02:33:40.083" v="408" actId="2696"/>
        <pc:sldMkLst>
          <pc:docMk/>
          <pc:sldMk cId="1347508888" sldId="511"/>
        </pc:sldMkLst>
        <pc:spChg chg="mod">
          <ac:chgData name="hnmai2909@gmail.com" userId="43cefd8f295b925f" providerId="LiveId" clId="{4C087FC8-573C-406E-AD99-C9BC050C3890}" dt="2021-09-14T02:33:36.663" v="391"/>
          <ac:spMkLst>
            <pc:docMk/>
            <pc:sldMk cId="1347508888" sldId="511"/>
            <ac:spMk id="1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6.663" v="393"/>
          <ac:spMkLst>
            <pc:docMk/>
            <pc:sldMk cId="1347508888" sldId="511"/>
            <ac:spMk id="1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6.663" v="395"/>
          <ac:spMkLst>
            <pc:docMk/>
            <pc:sldMk cId="1347508888" sldId="511"/>
            <ac:spMk id="2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6.874" v="399"/>
          <ac:spMkLst>
            <pc:docMk/>
            <pc:sldMk cId="1347508888" sldId="511"/>
            <ac:spMk id="2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9.253" v="403"/>
          <ac:spMkLst>
            <pc:docMk/>
            <pc:sldMk cId="1347508888" sldId="511"/>
            <ac:spMk id="3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3:39.972" v="407"/>
          <ac:spMkLst>
            <pc:docMk/>
            <pc:sldMk cId="1347508888" sldId="511"/>
            <ac:spMk id="31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C087FC8-573C-406E-AD99-C9BC050C3890}" dt="2021-09-14T02:34:17.329" v="480" actId="2696"/>
        <pc:sldMkLst>
          <pc:docMk/>
          <pc:sldMk cId="2151163277" sldId="511"/>
        </pc:sldMkLst>
        <pc:spChg chg="mod">
          <ac:chgData name="hnmai2909@gmail.com" userId="43cefd8f295b925f" providerId="LiveId" clId="{4C087FC8-573C-406E-AD99-C9BC050C3890}" dt="2021-09-14T02:34:16.415" v="477"/>
          <ac:spMkLst>
            <pc:docMk/>
            <pc:sldMk cId="2151163277" sldId="511"/>
            <ac:spMk id="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17.220" v="479"/>
          <ac:spMkLst>
            <pc:docMk/>
            <pc:sldMk cId="2151163277" sldId="511"/>
            <ac:spMk id="5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C087FC8-573C-406E-AD99-C9BC050C3890}" dt="2021-09-14T02:29:59.299" v="44" actId="2696"/>
        <pc:sldMkLst>
          <pc:docMk/>
          <pc:sldMk cId="2199044814" sldId="511"/>
        </pc:sldMkLst>
        <pc:spChg chg="mod">
          <ac:chgData name="hnmai2909@gmail.com" userId="43cefd8f295b925f" providerId="LiveId" clId="{4C087FC8-573C-406E-AD99-C9BC050C3890}" dt="2021-09-14T02:29:59.068" v="43"/>
          <ac:spMkLst>
            <pc:docMk/>
            <pc:sldMk cId="2199044814" sldId="511"/>
            <ac:spMk id="23" creationId="{64E263D4-FF99-4115-A750-399C550760EE}"/>
          </ac:spMkLst>
        </pc:spChg>
        <pc:picChg chg="mod">
          <ac:chgData name="hnmai2909@gmail.com" userId="43cefd8f295b925f" providerId="LiveId" clId="{4C087FC8-573C-406E-AD99-C9BC050C3890}" dt="2021-09-14T02:29:35.186" v="42"/>
          <ac:picMkLst>
            <pc:docMk/>
            <pc:sldMk cId="2199044814" sldId="511"/>
            <ac:picMk id="17" creationId="{4B5AB01C-ECF4-4CC5-B79D-24017FBE3B63}"/>
          </ac:picMkLst>
        </pc:picChg>
      </pc:sldChg>
      <pc:sldChg chg="modSp add del mod ord modTransition">
        <pc:chgData name="hnmai2909@gmail.com" userId="43cefd8f295b925f" providerId="LiveId" clId="{4C087FC8-573C-406E-AD99-C9BC050C3890}" dt="2021-09-14T02:34:52.108" v="516" actId="2696"/>
        <pc:sldMkLst>
          <pc:docMk/>
          <pc:sldMk cId="2657431609" sldId="511"/>
        </pc:sldMkLst>
        <pc:spChg chg="mod">
          <ac:chgData name="hnmai2909@gmail.com" userId="43cefd8f295b925f" providerId="LiveId" clId="{4C087FC8-573C-406E-AD99-C9BC050C3890}" dt="2021-09-14T02:34:51.883" v="515"/>
          <ac:spMkLst>
            <pc:docMk/>
            <pc:sldMk cId="2657431609" sldId="511"/>
            <ac:spMk id="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19.045" v="505"/>
          <ac:spMkLst>
            <pc:docMk/>
            <pc:sldMk cId="2657431609" sldId="511"/>
            <ac:spMk id="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28.179" v="506"/>
          <ac:spMkLst>
            <pc:docMk/>
            <pc:sldMk cId="2657431609" sldId="511"/>
            <ac:spMk id="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28.180" v="507"/>
          <ac:spMkLst>
            <pc:docMk/>
            <pc:sldMk cId="2657431609" sldId="511"/>
            <ac:spMk id="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28.180" v="508"/>
          <ac:spMkLst>
            <pc:docMk/>
            <pc:sldMk cId="2657431609" sldId="511"/>
            <ac:spMk id="1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28.181" v="509"/>
          <ac:spMkLst>
            <pc:docMk/>
            <pc:sldMk cId="2657431609" sldId="511"/>
            <ac:spMk id="11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28.181" v="510"/>
          <ac:spMkLst>
            <pc:docMk/>
            <pc:sldMk cId="2657431609" sldId="511"/>
            <ac:spMk id="1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35.371" v="511"/>
          <ac:spMkLst>
            <pc:docMk/>
            <pc:sldMk cId="2657431609" sldId="511"/>
            <ac:spMk id="1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37.013" v="512"/>
          <ac:spMkLst>
            <pc:docMk/>
            <pc:sldMk cId="2657431609" sldId="511"/>
            <ac:spMk id="1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4:44.739" v="513"/>
          <ac:spMkLst>
            <pc:docMk/>
            <pc:sldMk cId="2657431609" sldId="511"/>
            <ac:spMk id="15" creationId="{00000000-0000-0000-0000-000000000000}"/>
          </ac:spMkLst>
        </pc:spChg>
        <pc:graphicFrameChg chg="mod">
          <ac:chgData name="hnmai2909@gmail.com" userId="43cefd8f295b925f" providerId="LiveId" clId="{4C087FC8-573C-406E-AD99-C9BC050C3890}" dt="2021-09-14T02:34:19.045" v="503"/>
          <ac:graphicFrameMkLst>
            <pc:docMk/>
            <pc:sldMk cId="2657431609" sldId="511"/>
            <ac:graphicFrameMk id="7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4C087FC8-573C-406E-AD99-C9BC050C3890}" dt="2021-09-14T02:29:25.783" v="31" actId="2696"/>
        <pc:sldMkLst>
          <pc:docMk/>
          <pc:sldMk cId="2795107334" sldId="511"/>
        </pc:sldMkLst>
        <pc:spChg chg="mod">
          <ac:chgData name="hnmai2909@gmail.com" userId="43cefd8f295b925f" providerId="LiveId" clId="{4C087FC8-573C-406E-AD99-C9BC050C3890}" dt="2021-09-14T02:29:25.552" v="22"/>
          <ac:spMkLst>
            <pc:docMk/>
            <pc:sldMk cId="2795107334" sldId="511"/>
            <ac:spMk id="8" creationId="{0667024D-077C-41FB-84FC-D91D5651A194}"/>
          </ac:spMkLst>
        </pc:spChg>
        <pc:spChg chg="mod">
          <ac:chgData name="hnmai2909@gmail.com" userId="43cefd8f295b925f" providerId="LiveId" clId="{4C087FC8-573C-406E-AD99-C9BC050C3890}" dt="2021-09-14T02:29:25.552" v="24"/>
          <ac:spMkLst>
            <pc:docMk/>
            <pc:sldMk cId="2795107334" sldId="511"/>
            <ac:spMk id="19" creationId="{A98ECE88-115D-4A1D-8452-F943FF1AC741}"/>
          </ac:spMkLst>
        </pc:spChg>
        <pc:spChg chg="mod">
          <ac:chgData name="hnmai2909@gmail.com" userId="43cefd8f295b925f" providerId="LiveId" clId="{4C087FC8-573C-406E-AD99-C9BC050C3890}" dt="2021-09-14T02:29:25.553" v="26"/>
          <ac:spMkLst>
            <pc:docMk/>
            <pc:sldMk cId="2795107334" sldId="511"/>
            <ac:spMk id="21" creationId="{88E5E567-B90E-4275-AC51-C8D58F3AA2A7}"/>
          </ac:spMkLst>
        </pc:spChg>
        <pc:spChg chg="mod">
          <ac:chgData name="hnmai2909@gmail.com" userId="43cefd8f295b925f" providerId="LiveId" clId="{4C087FC8-573C-406E-AD99-C9BC050C3890}" dt="2021-09-14T02:29:25.554" v="28"/>
          <ac:spMkLst>
            <pc:docMk/>
            <pc:sldMk cId="2795107334" sldId="511"/>
            <ac:spMk id="23" creationId="{64E263D4-FF99-4115-A750-399C550760EE}"/>
          </ac:spMkLst>
        </pc:spChg>
        <pc:spChg chg="mod">
          <ac:chgData name="hnmai2909@gmail.com" userId="43cefd8f295b925f" providerId="LiveId" clId="{4C087FC8-573C-406E-AD99-C9BC050C3890}" dt="2021-09-14T02:29:25.557" v="30"/>
          <ac:spMkLst>
            <pc:docMk/>
            <pc:sldMk cId="2795107334" sldId="511"/>
            <ac:spMk id="25" creationId="{00BEFBB1-525B-415D-8E45-ADCB8FD217EA}"/>
          </ac:spMkLst>
        </pc:spChg>
        <pc:picChg chg="mod">
          <ac:chgData name="hnmai2909@gmail.com" userId="43cefd8f295b925f" providerId="LiveId" clId="{4C087FC8-573C-406E-AD99-C9BC050C3890}" dt="2021-09-14T02:29:25.551" v="20"/>
          <ac:picMkLst>
            <pc:docMk/>
            <pc:sldMk cId="2795107334" sldId="511"/>
            <ac:picMk id="17" creationId="{4B5AB01C-ECF4-4CC5-B79D-24017FBE3B63}"/>
          </ac:picMkLst>
        </pc:picChg>
      </pc:sldChg>
      <pc:sldChg chg="modSp add del mod ord modTransition">
        <pc:chgData name="hnmai2909@gmail.com" userId="43cefd8f295b925f" providerId="LiveId" clId="{4C087FC8-573C-406E-AD99-C9BC050C3890}" dt="2021-09-14T02:32:32.611" v="238" actId="2696"/>
        <pc:sldMkLst>
          <pc:docMk/>
          <pc:sldMk cId="2907986093" sldId="511"/>
        </pc:sldMkLst>
        <pc:spChg chg="mod">
          <ac:chgData name="hnmai2909@gmail.com" userId="43cefd8f295b925f" providerId="LiveId" clId="{4C087FC8-573C-406E-AD99-C9BC050C3890}" dt="2021-09-14T02:32:32.487" v="237"/>
          <ac:spMkLst>
            <pc:docMk/>
            <pc:sldMk cId="2907986093" sldId="511"/>
            <ac:spMk id="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32.487" v="237"/>
          <ac:spMkLst>
            <pc:docMk/>
            <pc:sldMk cId="2907986093" sldId="511"/>
            <ac:spMk id="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30.159" v="234"/>
          <ac:spMkLst>
            <pc:docMk/>
            <pc:sldMk cId="2907986093" sldId="511"/>
            <ac:spMk id="1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30.159" v="235"/>
          <ac:spMkLst>
            <pc:docMk/>
            <pc:sldMk cId="2907986093" sldId="511"/>
            <ac:spMk id="13" creationId="{00000000-0000-0000-0000-000000000000}"/>
          </ac:spMkLst>
        </pc:spChg>
        <pc:grpChg chg="mod">
          <ac:chgData name="hnmai2909@gmail.com" userId="43cefd8f295b925f" providerId="LiveId" clId="{4C087FC8-573C-406E-AD99-C9BC050C3890}" dt="2021-09-14T02:32:32.487" v="237"/>
          <ac:grpSpMkLst>
            <pc:docMk/>
            <pc:sldMk cId="2907986093" sldId="511"/>
            <ac:grpSpMk id="4" creationId="{00000000-0000-0000-0000-000000000000}"/>
          </ac:grpSpMkLst>
        </pc:grpChg>
      </pc:sldChg>
      <pc:sldChg chg="addSp modSp add mod ord">
        <pc:chgData name="hnmai2909@gmail.com" userId="43cefd8f295b925f" providerId="LiveId" clId="{4C087FC8-573C-406E-AD99-C9BC050C3890}" dt="2021-09-14T12:42:50.295" v="646"/>
        <pc:sldMkLst>
          <pc:docMk/>
          <pc:sldMk cId="3230545457" sldId="511"/>
        </pc:sldMkLst>
        <pc:picChg chg="add mod">
          <ac:chgData name="hnmai2909@gmail.com" userId="43cefd8f295b925f" providerId="LiveId" clId="{4C087FC8-573C-406E-AD99-C9BC050C3890}" dt="2021-09-14T12:42:44.583" v="644" actId="1076"/>
          <ac:picMkLst>
            <pc:docMk/>
            <pc:sldMk cId="3230545457" sldId="511"/>
            <ac:picMk id="5" creationId="{A4FD4A7F-705E-4253-B198-54D2733D5DF3}"/>
          </ac:picMkLst>
        </pc:picChg>
        <pc:picChg chg="add mod">
          <ac:chgData name="hnmai2909@gmail.com" userId="43cefd8f295b925f" providerId="LiveId" clId="{4C087FC8-573C-406E-AD99-C9BC050C3890}" dt="2021-09-14T12:42:42.540" v="643" actId="571"/>
          <ac:picMkLst>
            <pc:docMk/>
            <pc:sldMk cId="3230545457" sldId="511"/>
            <ac:picMk id="51" creationId="{3FBFB5E6-6CCF-458A-9DE1-49251C5621E9}"/>
          </ac:picMkLst>
        </pc:picChg>
      </pc:sldChg>
      <pc:sldChg chg="modSp add del mod ord modTransition">
        <pc:chgData name="hnmai2909@gmail.com" userId="43cefd8f295b925f" providerId="LiveId" clId="{4C087FC8-573C-406E-AD99-C9BC050C3890}" dt="2021-09-14T02:33:29.228" v="318" actId="2696"/>
        <pc:sldMkLst>
          <pc:docMk/>
          <pc:sldMk cId="3367936854" sldId="511"/>
        </pc:sldMkLst>
        <pc:spChg chg="mod">
          <ac:chgData name="hnmai2909@gmail.com" userId="43cefd8f295b925f" providerId="LiveId" clId="{4C087FC8-573C-406E-AD99-C9BC050C3890}" dt="2021-09-14T02:33:29.059" v="317"/>
          <ac:spMkLst>
            <pc:docMk/>
            <pc:sldMk cId="3367936854" sldId="511"/>
            <ac:spMk id="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42.852" v="312"/>
          <ac:spMkLst>
            <pc:docMk/>
            <pc:sldMk cId="3367936854" sldId="511"/>
            <ac:spMk id="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42.852" v="313"/>
          <ac:spMkLst>
            <pc:docMk/>
            <pc:sldMk cId="3367936854" sldId="511"/>
            <ac:spMk id="7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42.852" v="314"/>
          <ac:spMkLst>
            <pc:docMk/>
            <pc:sldMk cId="3367936854" sldId="511"/>
            <ac:spMk id="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42.852" v="315"/>
          <ac:spMkLst>
            <pc:docMk/>
            <pc:sldMk cId="3367936854" sldId="511"/>
            <ac:spMk id="9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C087FC8-573C-406E-AD99-C9BC050C3890}" dt="2021-09-14T02:35:01.820" v="544" actId="2696"/>
        <pc:sldMkLst>
          <pc:docMk/>
          <pc:sldMk cId="3402317924" sldId="511"/>
        </pc:sldMkLst>
        <pc:spChg chg="mod">
          <ac:chgData name="hnmai2909@gmail.com" userId="43cefd8f295b925f" providerId="LiveId" clId="{4C087FC8-573C-406E-AD99-C9BC050C3890}" dt="2021-09-14T02:35:00.006" v="541"/>
          <ac:spMkLst>
            <pc:docMk/>
            <pc:sldMk cId="3402317924" sldId="511"/>
            <ac:spMk id="4" creationId="{00000000-0000-0000-0000-000000000000}"/>
          </ac:spMkLst>
        </pc:spChg>
        <pc:graphicFrameChg chg="mod">
          <ac:chgData name="hnmai2909@gmail.com" userId="43cefd8f295b925f" providerId="LiveId" clId="{4C087FC8-573C-406E-AD99-C9BC050C3890}" dt="2021-09-14T02:35:01.647" v="543"/>
          <ac:graphicFrameMkLst>
            <pc:docMk/>
            <pc:sldMk cId="3402317924" sldId="511"/>
            <ac:graphicFrameMk id="2" creationId="{00000000-0000-0000-0000-000000000000}"/>
          </ac:graphicFrameMkLst>
        </pc:graphicFrameChg>
        <pc:picChg chg="mod">
          <ac:chgData name="hnmai2909@gmail.com" userId="43cefd8f295b925f" providerId="LiveId" clId="{4C087FC8-573C-406E-AD99-C9BC050C3890}" dt="2021-09-14T02:35:00.001" v="540"/>
          <ac:picMkLst>
            <pc:docMk/>
            <pc:sldMk cId="3402317924" sldId="511"/>
            <ac:picMk id="3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4C087FC8-573C-406E-AD99-C9BC050C3890}" dt="2021-09-14T02:32:41.479" v="298" actId="2696"/>
        <pc:sldMkLst>
          <pc:docMk/>
          <pc:sldMk cId="3408752935" sldId="511"/>
        </pc:sldMkLst>
        <pc:spChg chg="mod">
          <ac:chgData name="hnmai2909@gmail.com" userId="43cefd8f295b925f" providerId="LiveId" clId="{4C087FC8-573C-406E-AD99-C9BC050C3890}" dt="2021-09-14T02:32:36.628" v="273"/>
          <ac:spMkLst>
            <pc:docMk/>
            <pc:sldMk cId="3408752935" sldId="511"/>
            <ac:spMk id="1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40.096" v="295"/>
          <ac:spMkLst>
            <pc:docMk/>
            <pc:sldMk cId="3408752935" sldId="511"/>
            <ac:spMk id="2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2:41.338" v="297"/>
          <ac:spMkLst>
            <pc:docMk/>
            <pc:sldMk cId="3408752935" sldId="511"/>
            <ac:spMk id="22" creationId="{00000000-0000-0000-0000-000000000000}"/>
          </ac:spMkLst>
        </pc:spChg>
        <pc:cxnChg chg="mod">
          <ac:chgData name="hnmai2909@gmail.com" userId="43cefd8f295b925f" providerId="LiveId" clId="{4C087FC8-573C-406E-AD99-C9BC050C3890}" dt="2021-09-14T02:32:38.034" v="277"/>
          <ac:cxnSpMkLst>
            <pc:docMk/>
            <pc:sldMk cId="3408752935" sldId="511"/>
            <ac:cxnSpMk id="8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32" v="275"/>
          <ac:cxnSpMkLst>
            <pc:docMk/>
            <pc:sldMk cId="3408752935" sldId="511"/>
            <ac:cxnSpMk id="9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38" v="281"/>
          <ac:cxnSpMkLst>
            <pc:docMk/>
            <pc:sldMk cId="3408752935" sldId="511"/>
            <ac:cxnSpMk id="10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36" v="279"/>
          <ac:cxnSpMkLst>
            <pc:docMk/>
            <pc:sldMk cId="3408752935" sldId="511"/>
            <ac:cxnSpMk id="11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40" v="285"/>
          <ac:cxnSpMkLst>
            <pc:docMk/>
            <pc:sldMk cId="3408752935" sldId="511"/>
            <ac:cxnSpMk id="12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38" v="283"/>
          <ac:cxnSpMkLst>
            <pc:docMk/>
            <pc:sldMk cId="3408752935" sldId="511"/>
            <ac:cxnSpMk id="13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42" v="289"/>
          <ac:cxnSpMkLst>
            <pc:docMk/>
            <pc:sldMk cId="3408752935" sldId="511"/>
            <ac:cxnSpMk id="14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42" v="287"/>
          <ac:cxnSpMkLst>
            <pc:docMk/>
            <pc:sldMk cId="3408752935" sldId="511"/>
            <ac:cxnSpMk id="15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43" v="293"/>
          <ac:cxnSpMkLst>
            <pc:docMk/>
            <pc:sldMk cId="3408752935" sldId="511"/>
            <ac:cxnSpMk id="16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2:38.043" v="291"/>
          <ac:cxnSpMkLst>
            <pc:docMk/>
            <pc:sldMk cId="3408752935" sldId="511"/>
            <ac:cxnSpMk id="17" creationId="{00000000-0000-0000-0000-000000000000}"/>
          </ac:cxnSpMkLst>
        </pc:cxnChg>
      </pc:sldChg>
      <pc:sldChg chg="modSp add del ord modTransition">
        <pc:chgData name="hnmai2909@gmail.com" userId="43cefd8f295b925f" providerId="LiveId" clId="{4C087FC8-573C-406E-AD99-C9BC050C3890}" dt="2021-09-14T02:30:10.426" v="86" actId="2696"/>
        <pc:sldMkLst>
          <pc:docMk/>
          <pc:sldMk cId="3757387438" sldId="511"/>
        </pc:sldMkLst>
        <pc:spChg chg="mod">
          <ac:chgData name="hnmai2909@gmail.com" userId="43cefd8f295b925f" providerId="LiveId" clId="{4C087FC8-573C-406E-AD99-C9BC050C3890}" dt="2021-09-14T02:30:10.323" v="85"/>
          <ac:spMkLst>
            <pc:docMk/>
            <pc:sldMk cId="3757387438" sldId="511"/>
            <ac:spMk id="4" creationId="{00000000-0000-0000-0000-000000000000}"/>
          </ac:spMkLst>
        </pc:spChg>
      </pc:sldChg>
      <pc:sldChg chg="add del ord modTransition">
        <pc:chgData name="hnmai2909@gmail.com" userId="43cefd8f295b925f" providerId="LiveId" clId="{4C087FC8-573C-406E-AD99-C9BC050C3890}" dt="2021-09-14T02:34:04.389" v="465" actId="2696"/>
        <pc:sldMkLst>
          <pc:docMk/>
          <pc:sldMk cId="142807043" sldId="512"/>
        </pc:sldMkLst>
      </pc:sldChg>
      <pc:sldChg chg="add del ord modTransition">
        <pc:chgData name="hnmai2909@gmail.com" userId="43cefd8f295b925f" providerId="LiveId" clId="{4C087FC8-573C-406E-AD99-C9BC050C3890}" dt="2021-09-14T02:33:40.098" v="409" actId="2696"/>
        <pc:sldMkLst>
          <pc:docMk/>
          <pc:sldMk cId="513277943" sldId="512"/>
        </pc:sldMkLst>
      </pc:sldChg>
      <pc:sldChg chg="add del ord modTransition">
        <pc:chgData name="hnmai2909@gmail.com" userId="43cefd8f295b925f" providerId="LiveId" clId="{4C087FC8-573C-406E-AD99-C9BC050C3890}" dt="2021-09-14T02:32:17.280" v="221" actId="2696"/>
        <pc:sldMkLst>
          <pc:docMk/>
          <pc:sldMk cId="804890978" sldId="512"/>
        </pc:sldMkLst>
      </pc:sldChg>
      <pc:sldChg chg="add del ord modTransition">
        <pc:chgData name="hnmai2909@gmail.com" userId="43cefd8f295b925f" providerId="LiveId" clId="{4C087FC8-573C-406E-AD99-C9BC050C3890}" dt="2021-09-14T02:33:35.152" v="377" actId="2696"/>
        <pc:sldMkLst>
          <pc:docMk/>
          <pc:sldMk cId="984671079" sldId="512"/>
        </pc:sldMkLst>
      </pc:sldChg>
      <pc:sldChg chg="add del ord modTransition">
        <pc:chgData name="hnmai2909@gmail.com" userId="43cefd8f295b925f" providerId="LiveId" clId="{4C087FC8-573C-406E-AD99-C9BC050C3890}" dt="2021-09-14T02:32:41.494" v="299" actId="2696"/>
        <pc:sldMkLst>
          <pc:docMk/>
          <pc:sldMk cId="1721741740" sldId="512"/>
        </pc:sldMkLst>
      </pc:sldChg>
      <pc:sldChg chg="add del ord modTransition">
        <pc:chgData name="hnmai2909@gmail.com" userId="43cefd8f295b925f" providerId="LiveId" clId="{4C087FC8-573C-406E-AD99-C9BC050C3890}" dt="2021-09-14T02:35:10.153" v="575" actId="2696"/>
        <pc:sldMkLst>
          <pc:docMk/>
          <pc:sldMk cId="1935805281" sldId="512"/>
        </pc:sldMkLst>
      </pc:sldChg>
      <pc:sldChg chg="add del ord modTransition">
        <pc:chgData name="hnmai2909@gmail.com" userId="43cefd8f295b925f" providerId="LiveId" clId="{4C087FC8-573C-406E-AD99-C9BC050C3890}" dt="2021-09-14T02:34:57.926" v="529" actId="2696"/>
        <pc:sldMkLst>
          <pc:docMk/>
          <pc:sldMk cId="1937226114" sldId="512"/>
        </pc:sldMkLst>
      </pc:sldChg>
      <pc:sldChg chg="add del ord modTransition">
        <pc:chgData name="hnmai2909@gmail.com" userId="43cefd8f295b925f" providerId="LiveId" clId="{4C087FC8-573C-406E-AD99-C9BC050C3890}" dt="2021-09-14T02:30:10.426" v="87" actId="2696"/>
        <pc:sldMkLst>
          <pc:docMk/>
          <pc:sldMk cId="2373920484" sldId="512"/>
        </pc:sldMkLst>
      </pc:sldChg>
      <pc:sldChg chg="add del ord modTransition">
        <pc:chgData name="hnmai2909@gmail.com" userId="43cefd8f295b925f" providerId="LiveId" clId="{4C087FC8-573C-406E-AD99-C9BC050C3890}" dt="2021-09-14T02:33:29.244" v="319" actId="2696"/>
        <pc:sldMkLst>
          <pc:docMk/>
          <pc:sldMk cId="2447247580" sldId="512"/>
        </pc:sldMkLst>
      </pc:sldChg>
      <pc:sldChg chg="add del ord modTransition">
        <pc:chgData name="hnmai2909@gmail.com" userId="43cefd8f295b925f" providerId="LiveId" clId="{4C087FC8-573C-406E-AD99-C9BC050C3890}" dt="2021-09-14T02:31:15.305" v="179" actId="2696"/>
        <pc:sldMkLst>
          <pc:docMk/>
          <pc:sldMk cId="2543945584" sldId="512"/>
        </pc:sldMkLst>
      </pc:sldChg>
      <pc:sldChg chg="add del ord modTransition">
        <pc:chgData name="hnmai2909@gmail.com" userId="43cefd8f295b925f" providerId="LiveId" clId="{4C087FC8-573C-406E-AD99-C9BC050C3890}" dt="2021-09-14T02:30:03.326" v="77" actId="2696"/>
        <pc:sldMkLst>
          <pc:docMk/>
          <pc:sldMk cId="2887744068" sldId="512"/>
        </pc:sldMkLst>
      </pc:sldChg>
      <pc:sldChg chg="add del ord modTransition">
        <pc:chgData name="hnmai2909@gmail.com" userId="43cefd8f295b925f" providerId="LiveId" clId="{4C087FC8-573C-406E-AD99-C9BC050C3890}" dt="2021-09-14T02:34:52.120" v="517" actId="2696"/>
        <pc:sldMkLst>
          <pc:docMk/>
          <pc:sldMk cId="3023183522" sldId="512"/>
        </pc:sldMkLst>
      </pc:sldChg>
      <pc:sldChg chg="add del ord modTransition">
        <pc:chgData name="hnmai2909@gmail.com" userId="43cefd8f295b925f" providerId="LiveId" clId="{4C087FC8-573C-406E-AD99-C9BC050C3890}" dt="2021-09-14T02:29:59.346" v="45" actId="2696"/>
        <pc:sldMkLst>
          <pc:docMk/>
          <pc:sldMk cId="3134089823" sldId="512"/>
        </pc:sldMkLst>
      </pc:sldChg>
      <pc:sldChg chg="add del ord modTransition">
        <pc:chgData name="hnmai2909@gmail.com" userId="43cefd8f295b925f" providerId="LiveId" clId="{4C087FC8-573C-406E-AD99-C9BC050C3890}" dt="2021-09-14T02:29:25.829" v="32" actId="2696"/>
        <pc:sldMkLst>
          <pc:docMk/>
          <pc:sldMk cId="3271093619" sldId="512"/>
        </pc:sldMkLst>
      </pc:sldChg>
      <pc:sldChg chg="add del ord modTransition">
        <pc:chgData name="hnmai2909@gmail.com" userId="43cefd8f295b925f" providerId="LiveId" clId="{4C087FC8-573C-406E-AD99-C9BC050C3890}" dt="2021-09-14T02:34:17.345" v="481" actId="2696"/>
        <pc:sldMkLst>
          <pc:docMk/>
          <pc:sldMk cId="3347688046" sldId="512"/>
        </pc:sldMkLst>
      </pc:sldChg>
      <pc:sldChg chg="add del ord modTransition">
        <pc:chgData name="hnmai2909@gmail.com" userId="43cefd8f295b925f" providerId="LiveId" clId="{4C087FC8-573C-406E-AD99-C9BC050C3890}" dt="2021-09-14T02:32:32.627" v="239" actId="2696"/>
        <pc:sldMkLst>
          <pc:docMk/>
          <pc:sldMk cId="3534046726" sldId="512"/>
        </pc:sldMkLst>
      </pc:sldChg>
      <pc:sldChg chg="add del ord modTransition">
        <pc:chgData name="hnmai2909@gmail.com" userId="43cefd8f295b925f" providerId="LiveId" clId="{4C087FC8-573C-406E-AD99-C9BC050C3890}" dt="2021-09-14T02:35:01.820" v="545" actId="2696"/>
        <pc:sldMkLst>
          <pc:docMk/>
          <pc:sldMk cId="4149590458" sldId="512"/>
        </pc:sldMkLst>
      </pc:sldChg>
      <pc:sldChg chg="modSp add del mod ord modTransition">
        <pc:chgData name="hnmai2909@gmail.com" userId="43cefd8f295b925f" providerId="LiveId" clId="{4C087FC8-573C-406E-AD99-C9BC050C3890}" dt="2021-09-14T02:31:09.826" v="176" actId="2696"/>
        <pc:sldMkLst>
          <pc:docMk/>
          <pc:sldMk cId="1462867461" sldId="513"/>
        </pc:sldMkLst>
        <pc:spChg chg="mod">
          <ac:chgData name="hnmai2909@gmail.com" userId="43cefd8f295b925f" providerId="LiveId" clId="{4C087FC8-573C-406E-AD99-C9BC050C3890}" dt="2021-09-14T02:30:46.249" v="145"/>
          <ac:spMkLst>
            <pc:docMk/>
            <pc:sldMk cId="1462867461" sldId="513"/>
            <ac:spMk id="1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47.405" v="147"/>
          <ac:spMkLst>
            <pc:docMk/>
            <pc:sldMk cId="1462867461" sldId="513"/>
            <ac:spMk id="11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47.754" v="149"/>
          <ac:spMkLst>
            <pc:docMk/>
            <pc:sldMk cId="1462867461" sldId="513"/>
            <ac:spMk id="12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49.604" v="151"/>
          <ac:spMkLst>
            <pc:docMk/>
            <pc:sldMk cId="1462867461" sldId="513"/>
            <ac:spMk id="13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0.126" v="153"/>
          <ac:spMkLst>
            <pc:docMk/>
            <pc:sldMk cId="1462867461" sldId="513"/>
            <ac:spMk id="14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0.596" v="155"/>
          <ac:spMkLst>
            <pc:docMk/>
            <pc:sldMk cId="1462867461" sldId="513"/>
            <ac:spMk id="15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1.973" v="157"/>
          <ac:spMkLst>
            <pc:docMk/>
            <pc:sldMk cId="1462867461" sldId="513"/>
            <ac:spMk id="16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2.396" v="159"/>
          <ac:spMkLst>
            <pc:docMk/>
            <pc:sldMk cId="1462867461" sldId="513"/>
            <ac:spMk id="17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2.790" v="161"/>
          <ac:spMkLst>
            <pc:docMk/>
            <pc:sldMk cId="1462867461" sldId="513"/>
            <ac:spMk id="18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4.600" v="165"/>
          <ac:spMkLst>
            <pc:docMk/>
            <pc:sldMk cId="1462867461" sldId="513"/>
            <ac:spMk id="19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4.609" v="166"/>
          <ac:spMkLst>
            <pc:docMk/>
            <pc:sldMk cId="1462867461" sldId="513"/>
            <ac:spMk id="20" creationId="{00000000-0000-0000-0000-000000000000}"/>
          </ac:spMkLst>
        </pc:spChg>
        <pc:spChg chg="mod">
          <ac:chgData name="hnmai2909@gmail.com" userId="43cefd8f295b925f" providerId="LiveId" clId="{4C087FC8-573C-406E-AD99-C9BC050C3890}" dt="2021-09-14T02:30:59.071" v="173"/>
          <ac:spMkLst>
            <pc:docMk/>
            <pc:sldMk cId="1462867461" sldId="513"/>
            <ac:spMk id="25" creationId="{00000000-0000-0000-0000-000000000000}"/>
          </ac:spMkLst>
        </pc:spChg>
        <pc:graphicFrameChg chg="mod">
          <ac:chgData name="hnmai2909@gmail.com" userId="43cefd8f295b925f" providerId="LiveId" clId="{4C087FC8-573C-406E-AD99-C9BC050C3890}" dt="2021-09-14T02:31:09.573" v="175"/>
          <ac:graphicFrameMkLst>
            <pc:docMk/>
            <pc:sldMk cId="1462867461" sldId="513"/>
            <ac:graphicFrameMk id="3" creationId="{00000000-0000-0000-0000-000000000000}"/>
          </ac:graphicFrameMkLst>
        </pc:graphicFrameChg>
        <pc:graphicFrameChg chg="mod">
          <ac:chgData name="hnmai2909@gmail.com" userId="43cefd8f295b925f" providerId="LiveId" clId="{4C087FC8-573C-406E-AD99-C9BC050C3890}" dt="2021-09-14T02:30:44.241" v="143"/>
          <ac:graphicFrameMkLst>
            <pc:docMk/>
            <pc:sldMk cId="1462867461" sldId="513"/>
            <ac:graphicFrameMk id="9" creationId="{00000000-0000-0000-0000-000000000000}"/>
          </ac:graphicFrameMkLst>
        </pc:graphicFrameChg>
        <pc:cxnChg chg="mod">
          <ac:chgData name="hnmai2909@gmail.com" userId="43cefd8f295b925f" providerId="LiveId" clId="{4C087FC8-573C-406E-AD99-C9BC050C3890}" dt="2021-09-14T02:30:58.167" v="172"/>
          <ac:cxnSpMkLst>
            <pc:docMk/>
            <pc:sldMk cId="1462867461" sldId="513"/>
            <ac:cxnSpMk id="22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0:57.433" v="170"/>
          <ac:cxnSpMkLst>
            <pc:docMk/>
            <pc:sldMk cId="1462867461" sldId="513"/>
            <ac:cxnSpMk id="23" creationId="{00000000-0000-0000-0000-000000000000}"/>
          </ac:cxnSpMkLst>
        </pc:cxnChg>
        <pc:cxnChg chg="mod">
          <ac:chgData name="hnmai2909@gmail.com" userId="43cefd8f295b925f" providerId="LiveId" clId="{4C087FC8-573C-406E-AD99-C9BC050C3890}" dt="2021-09-14T02:30:56.341" v="168"/>
          <ac:cxnSpMkLst>
            <pc:docMk/>
            <pc:sldMk cId="1462867461" sldId="513"/>
            <ac:cxnSpMk id="24" creationId="{00000000-0000-0000-0000-000000000000}"/>
          </ac:cxnSpMkLst>
        </pc:cxnChg>
      </pc:sldChg>
      <pc:sldChg chg="add del ord modTransition">
        <pc:chgData name="hnmai2909@gmail.com" userId="43cefd8f295b925f" providerId="LiveId" clId="{4C087FC8-573C-406E-AD99-C9BC050C3890}" dt="2021-09-14T02:31:09.845" v="177" actId="2696"/>
        <pc:sldMkLst>
          <pc:docMk/>
          <pc:sldMk cId="3806869892" sldId="51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213D9-E3E4-43BA-969C-EBBDE175EB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8CF8F-EF93-4660-944B-792F54106728}">
      <dgm:prSet phldrT="[Text]" custT="1"/>
      <dgm:spPr>
        <a:solidFill>
          <a:srgbClr val="73C6B9"/>
        </a:solidFill>
      </dgm:spPr>
      <dgm:t>
        <a:bodyPr/>
        <a:lstStyle/>
        <a:p>
          <a:r>
            <a:rPr lang="en-US" sz="3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gm:t>
    </dgm:pt>
    <dgm:pt modelId="{31FB9A53-DAA3-4590-A803-F2C11F5F1B04}" type="parTrans" cxnId="{C132DBD8-0202-4CD6-B408-3D0450662943}">
      <dgm:prSet/>
      <dgm:spPr/>
      <dgm:t>
        <a:bodyPr/>
        <a:lstStyle/>
        <a:p>
          <a:endParaRPr lang="en-US"/>
        </a:p>
      </dgm:t>
    </dgm:pt>
    <dgm:pt modelId="{EAF1E649-52A1-4DB1-9884-3C2912EA3DD1}" type="sibTrans" cxnId="{C132DBD8-0202-4CD6-B408-3D0450662943}">
      <dgm:prSet/>
      <dgm:spPr/>
      <dgm:t>
        <a:bodyPr/>
        <a:lstStyle/>
        <a:p>
          <a:endParaRPr lang="en-US"/>
        </a:p>
      </dgm:t>
    </dgm:pt>
    <dgm:pt modelId="{BD872E0D-F66B-46E4-923A-0D9730CC5023}">
      <dgm:prSet phldrT="[Text]"/>
      <dgm:spPr>
        <a:solidFill>
          <a:srgbClr val="C4CB9B"/>
        </a:solidFill>
      </dgm:spPr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BD8FDA5-04F2-484C-BE99-3E8FCAF67755}" type="parTrans" cxnId="{B926B873-481C-48C2-A752-6F2C397F153D}">
      <dgm:prSet/>
      <dgm:spPr/>
      <dgm:t>
        <a:bodyPr/>
        <a:lstStyle/>
        <a:p>
          <a:endParaRPr lang="en-US"/>
        </a:p>
      </dgm:t>
    </dgm:pt>
    <dgm:pt modelId="{CEF2EABE-C368-44AF-82A8-6AE1BEB128CF}" type="sibTrans" cxnId="{B926B873-481C-48C2-A752-6F2C397F153D}">
      <dgm:prSet/>
      <dgm:spPr/>
      <dgm:t>
        <a:bodyPr/>
        <a:lstStyle/>
        <a:p>
          <a:endParaRPr lang="en-US"/>
        </a:p>
      </dgm:t>
    </dgm:pt>
    <dgm:pt modelId="{DA9A8A1F-E066-469E-90AA-D90D613FE061}">
      <dgm:prSet phldrT="[Text]"/>
      <dgm:spPr>
        <a:solidFill>
          <a:srgbClr val="C4D422"/>
        </a:solidFill>
      </dgm:spPr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A1C43CF-73B9-466A-84CF-40AF634372C0}" type="sibTrans" cxnId="{D2536281-D863-44F8-85C5-2480A034ADEF}">
      <dgm:prSet/>
      <dgm:spPr/>
      <dgm:t>
        <a:bodyPr/>
        <a:lstStyle/>
        <a:p>
          <a:endParaRPr lang="en-US"/>
        </a:p>
      </dgm:t>
    </dgm:pt>
    <dgm:pt modelId="{1B1E5890-A1A2-49CE-8F79-A40ED34BF1D0}" type="parTrans" cxnId="{D2536281-D863-44F8-85C5-2480A034ADEF}">
      <dgm:prSet/>
      <dgm:spPr/>
      <dgm:t>
        <a:bodyPr/>
        <a:lstStyle/>
        <a:p>
          <a:endParaRPr lang="en-US"/>
        </a:p>
      </dgm:t>
    </dgm:pt>
    <dgm:pt modelId="{5467E539-B3D8-41CB-AB86-0563D84867DC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86627-E158-48EC-80CF-393CDB46D6CF}" type="parTrans" cxnId="{68E9F365-4D57-46D0-A82F-5C9439FB6094}">
      <dgm:prSet/>
      <dgm:spPr/>
      <dgm:t>
        <a:bodyPr/>
        <a:lstStyle/>
        <a:p>
          <a:endParaRPr lang="en-US"/>
        </a:p>
      </dgm:t>
    </dgm:pt>
    <dgm:pt modelId="{A672533E-CBB0-469F-9F38-0026C8CA867E}" type="sibTrans" cxnId="{68E9F365-4D57-46D0-A82F-5C9439FB6094}">
      <dgm:prSet/>
      <dgm:spPr/>
      <dgm:t>
        <a:bodyPr/>
        <a:lstStyle/>
        <a:p>
          <a:endParaRPr lang="en-US"/>
        </a:p>
      </dgm:t>
    </dgm:pt>
    <dgm:pt modelId="{E608B883-6FB0-4D39-B7D0-F90B9DF0B043}" type="pres">
      <dgm:prSet presAssocID="{B85213D9-E3E4-43BA-969C-EBBDE175EB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11F70-6215-4A3E-A55A-8FBA20BDEFAA}" type="pres">
      <dgm:prSet presAssocID="{9468CF8F-EF93-4660-944B-792F54106728}" presName="root1" presStyleCnt="0"/>
      <dgm:spPr/>
    </dgm:pt>
    <dgm:pt modelId="{7BF19A80-946D-487B-B398-ECA298F99B43}" type="pres">
      <dgm:prSet presAssocID="{9468CF8F-EF93-4660-944B-792F54106728}" presName="LevelOneTextNode" presStyleLbl="node0" presStyleIdx="0" presStyleCnt="1" custScaleX="97342" custLinFactNeighborY="5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42364-60CB-41CC-917A-2F2CD2D176FD}" type="pres">
      <dgm:prSet presAssocID="{9468CF8F-EF93-4660-944B-792F54106728}" presName="level2hierChild" presStyleCnt="0"/>
      <dgm:spPr/>
    </dgm:pt>
    <dgm:pt modelId="{82B7029A-ACC1-4DA8-A72A-5795DC876A50}" type="pres">
      <dgm:prSet presAssocID="{C6786627-E158-48EC-80CF-393CDB46D6C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DD7FE65-CA98-42D5-8ED1-63F49D432AF9}" type="pres">
      <dgm:prSet presAssocID="{C6786627-E158-48EC-80CF-393CDB46D6C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44963EE-F788-4D0B-9701-CF64B999585E}" type="pres">
      <dgm:prSet presAssocID="{5467E539-B3D8-41CB-AB86-0563D84867DC}" presName="root2" presStyleCnt="0"/>
      <dgm:spPr/>
    </dgm:pt>
    <dgm:pt modelId="{D8D88E88-CF93-42BD-B3B4-DD62C5B20756}" type="pres">
      <dgm:prSet presAssocID="{5467E539-B3D8-41CB-AB86-0563D84867DC}" presName="LevelTwoTextNode" presStyleLbl="node2" presStyleIdx="0" presStyleCnt="3" custScaleX="532649" custScaleY="82429" custLinFactNeighborY="23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CB5D4-C576-4C9B-AF83-D7736EF5F22F}" type="pres">
      <dgm:prSet presAssocID="{5467E539-B3D8-41CB-AB86-0563D84867DC}" presName="level3hierChild" presStyleCnt="0"/>
      <dgm:spPr/>
    </dgm:pt>
    <dgm:pt modelId="{FFE2485C-AC5D-41C9-AC8C-E3CE582F68B6}" type="pres">
      <dgm:prSet presAssocID="{FBD8FDA5-04F2-484C-BE99-3E8FCAF6775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717359B-50AA-4373-9AF2-D4F72101233E}" type="pres">
      <dgm:prSet presAssocID="{FBD8FDA5-04F2-484C-BE99-3E8FCAF6775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E3DEDCE-2974-497F-8500-CDF179DEDB94}" type="pres">
      <dgm:prSet presAssocID="{BD872E0D-F66B-46E4-923A-0D9730CC5023}" presName="root2" presStyleCnt="0"/>
      <dgm:spPr/>
    </dgm:pt>
    <dgm:pt modelId="{CEEEFF3A-043B-4152-BBC5-169EE459724C}" type="pres">
      <dgm:prSet presAssocID="{BD872E0D-F66B-46E4-923A-0D9730CC5023}" presName="LevelTwoTextNode" presStyleLbl="node2" presStyleIdx="1" presStyleCnt="3" custScaleX="532721" custScaleY="72714" custLinFactNeighborY="10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F7030E-0785-4697-9720-ABFB997B2FC9}" type="pres">
      <dgm:prSet presAssocID="{BD872E0D-F66B-46E4-923A-0D9730CC5023}" presName="level3hierChild" presStyleCnt="0"/>
      <dgm:spPr/>
    </dgm:pt>
    <dgm:pt modelId="{F4AEB246-8292-4B7F-80CD-911167E7B355}" type="pres">
      <dgm:prSet presAssocID="{1B1E5890-A1A2-49CE-8F79-A40ED34BF1D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64B1DEF-084B-43CF-95A0-76FF1F8B0EC4}" type="pres">
      <dgm:prSet presAssocID="{1B1E5890-A1A2-49CE-8F79-A40ED34BF1D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8B8E655-5C96-442A-B9D6-F00F3BA0DC41}" type="pres">
      <dgm:prSet presAssocID="{DA9A8A1F-E066-469E-90AA-D90D613FE061}" presName="root2" presStyleCnt="0"/>
      <dgm:spPr/>
    </dgm:pt>
    <dgm:pt modelId="{27CA775E-D271-438C-9C6F-93C38537E373}" type="pres">
      <dgm:prSet presAssocID="{DA9A8A1F-E066-469E-90AA-D90D613FE061}" presName="LevelTwoTextNode" presStyleLbl="node2" presStyleIdx="2" presStyleCnt="3" custScaleX="542417" custScaleY="71302" custLinFactNeighborX="-671" custLinFactNeighborY="11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D1DD2-1824-47B9-8160-D7DA9DB903BB}" type="pres">
      <dgm:prSet presAssocID="{DA9A8A1F-E066-469E-90AA-D90D613FE061}" presName="level3hierChild" presStyleCnt="0"/>
      <dgm:spPr/>
    </dgm:pt>
  </dgm:ptLst>
  <dgm:cxnLst>
    <dgm:cxn modelId="{0099C3A6-B88C-4BD5-8733-4C4DFA87E129}" type="presOf" srcId="{DA9A8A1F-E066-469E-90AA-D90D613FE061}" destId="{27CA775E-D271-438C-9C6F-93C38537E373}" srcOrd="0" destOrd="0" presId="urn:microsoft.com/office/officeart/2005/8/layout/hierarchy2"/>
    <dgm:cxn modelId="{D2536281-D863-44F8-85C5-2480A034ADEF}" srcId="{9468CF8F-EF93-4660-944B-792F54106728}" destId="{DA9A8A1F-E066-469E-90AA-D90D613FE061}" srcOrd="2" destOrd="0" parTransId="{1B1E5890-A1A2-49CE-8F79-A40ED34BF1D0}" sibTransId="{AA1C43CF-73B9-466A-84CF-40AF634372C0}"/>
    <dgm:cxn modelId="{369D658D-6EB1-4BEA-8BF3-A923AACD150D}" type="presOf" srcId="{B85213D9-E3E4-43BA-969C-EBBDE175EB76}" destId="{E608B883-6FB0-4D39-B7D0-F90B9DF0B043}" srcOrd="0" destOrd="0" presId="urn:microsoft.com/office/officeart/2005/8/layout/hierarchy2"/>
    <dgm:cxn modelId="{EF19EBE0-A1C5-48B1-8F43-303B5D1EB4AE}" type="presOf" srcId="{C6786627-E158-48EC-80CF-393CDB46D6CF}" destId="{1DD7FE65-CA98-42D5-8ED1-63F49D432AF9}" srcOrd="1" destOrd="0" presId="urn:microsoft.com/office/officeart/2005/8/layout/hierarchy2"/>
    <dgm:cxn modelId="{B926B873-481C-48C2-A752-6F2C397F153D}" srcId="{9468CF8F-EF93-4660-944B-792F54106728}" destId="{BD872E0D-F66B-46E4-923A-0D9730CC5023}" srcOrd="1" destOrd="0" parTransId="{FBD8FDA5-04F2-484C-BE99-3E8FCAF67755}" sibTransId="{CEF2EABE-C368-44AF-82A8-6AE1BEB128CF}"/>
    <dgm:cxn modelId="{4500152E-6FB2-4294-9213-C3567689ADFA}" type="presOf" srcId="{FBD8FDA5-04F2-484C-BE99-3E8FCAF67755}" destId="{5717359B-50AA-4373-9AF2-D4F72101233E}" srcOrd="1" destOrd="0" presId="urn:microsoft.com/office/officeart/2005/8/layout/hierarchy2"/>
    <dgm:cxn modelId="{F7688F37-F0FB-4C90-87BF-3D6BCA88794B}" type="presOf" srcId="{C6786627-E158-48EC-80CF-393CDB46D6CF}" destId="{82B7029A-ACC1-4DA8-A72A-5795DC876A50}" srcOrd="0" destOrd="0" presId="urn:microsoft.com/office/officeart/2005/8/layout/hierarchy2"/>
    <dgm:cxn modelId="{68E9F365-4D57-46D0-A82F-5C9439FB6094}" srcId="{9468CF8F-EF93-4660-944B-792F54106728}" destId="{5467E539-B3D8-41CB-AB86-0563D84867DC}" srcOrd="0" destOrd="0" parTransId="{C6786627-E158-48EC-80CF-393CDB46D6CF}" sibTransId="{A672533E-CBB0-469F-9F38-0026C8CA867E}"/>
    <dgm:cxn modelId="{169B64FC-8E91-47A4-A2BE-6764D6F54028}" type="presOf" srcId="{9468CF8F-EF93-4660-944B-792F54106728}" destId="{7BF19A80-946D-487B-B398-ECA298F99B43}" srcOrd="0" destOrd="0" presId="urn:microsoft.com/office/officeart/2005/8/layout/hierarchy2"/>
    <dgm:cxn modelId="{8961AEDC-1357-4AF9-A729-5C782FF364EE}" type="presOf" srcId="{1B1E5890-A1A2-49CE-8F79-A40ED34BF1D0}" destId="{B64B1DEF-084B-43CF-95A0-76FF1F8B0EC4}" srcOrd="1" destOrd="0" presId="urn:microsoft.com/office/officeart/2005/8/layout/hierarchy2"/>
    <dgm:cxn modelId="{2DC018E0-C011-421A-9AD1-F4DB997A5C7B}" type="presOf" srcId="{1B1E5890-A1A2-49CE-8F79-A40ED34BF1D0}" destId="{F4AEB246-8292-4B7F-80CD-911167E7B355}" srcOrd="0" destOrd="0" presId="urn:microsoft.com/office/officeart/2005/8/layout/hierarchy2"/>
    <dgm:cxn modelId="{C132DBD8-0202-4CD6-B408-3D0450662943}" srcId="{B85213D9-E3E4-43BA-969C-EBBDE175EB76}" destId="{9468CF8F-EF93-4660-944B-792F54106728}" srcOrd="0" destOrd="0" parTransId="{31FB9A53-DAA3-4590-A803-F2C11F5F1B04}" sibTransId="{EAF1E649-52A1-4DB1-9884-3C2912EA3DD1}"/>
    <dgm:cxn modelId="{64863AEB-8885-4643-A05B-DDEEFBA7DE73}" type="presOf" srcId="{FBD8FDA5-04F2-484C-BE99-3E8FCAF67755}" destId="{FFE2485C-AC5D-41C9-AC8C-E3CE582F68B6}" srcOrd="0" destOrd="0" presId="urn:microsoft.com/office/officeart/2005/8/layout/hierarchy2"/>
    <dgm:cxn modelId="{9C030BD4-9FDA-4CF5-8A95-160B2CE09464}" type="presOf" srcId="{5467E539-B3D8-41CB-AB86-0563D84867DC}" destId="{D8D88E88-CF93-42BD-B3B4-DD62C5B20756}" srcOrd="0" destOrd="0" presId="urn:microsoft.com/office/officeart/2005/8/layout/hierarchy2"/>
    <dgm:cxn modelId="{40408709-6EAC-4739-8530-3ACF40234003}" type="presOf" srcId="{BD872E0D-F66B-46E4-923A-0D9730CC5023}" destId="{CEEEFF3A-043B-4152-BBC5-169EE459724C}" srcOrd="0" destOrd="0" presId="urn:microsoft.com/office/officeart/2005/8/layout/hierarchy2"/>
    <dgm:cxn modelId="{4C05AAA1-559A-4CC7-A1AC-6F5BE3E65446}" type="presParOf" srcId="{E608B883-6FB0-4D39-B7D0-F90B9DF0B043}" destId="{0DF11F70-6215-4A3E-A55A-8FBA20BDEFAA}" srcOrd="0" destOrd="0" presId="urn:microsoft.com/office/officeart/2005/8/layout/hierarchy2"/>
    <dgm:cxn modelId="{C421BF9B-6EF0-4EF8-94A9-45118A490E9C}" type="presParOf" srcId="{0DF11F70-6215-4A3E-A55A-8FBA20BDEFAA}" destId="{7BF19A80-946D-487B-B398-ECA298F99B43}" srcOrd="0" destOrd="0" presId="urn:microsoft.com/office/officeart/2005/8/layout/hierarchy2"/>
    <dgm:cxn modelId="{5CEF30B6-79E1-4F02-869E-D610F7D16FA2}" type="presParOf" srcId="{0DF11F70-6215-4A3E-A55A-8FBA20BDEFAA}" destId="{55042364-60CB-41CC-917A-2F2CD2D176FD}" srcOrd="1" destOrd="0" presId="urn:microsoft.com/office/officeart/2005/8/layout/hierarchy2"/>
    <dgm:cxn modelId="{D78EFB39-CC30-4559-804F-278070E76376}" type="presParOf" srcId="{55042364-60CB-41CC-917A-2F2CD2D176FD}" destId="{82B7029A-ACC1-4DA8-A72A-5795DC876A50}" srcOrd="0" destOrd="0" presId="urn:microsoft.com/office/officeart/2005/8/layout/hierarchy2"/>
    <dgm:cxn modelId="{C0B24E14-CD0C-40B1-B458-944E3AF0B733}" type="presParOf" srcId="{82B7029A-ACC1-4DA8-A72A-5795DC876A50}" destId="{1DD7FE65-CA98-42D5-8ED1-63F49D432AF9}" srcOrd="0" destOrd="0" presId="urn:microsoft.com/office/officeart/2005/8/layout/hierarchy2"/>
    <dgm:cxn modelId="{3058A855-9964-4F56-9E4D-FD262D1F049F}" type="presParOf" srcId="{55042364-60CB-41CC-917A-2F2CD2D176FD}" destId="{E44963EE-F788-4D0B-9701-CF64B999585E}" srcOrd="1" destOrd="0" presId="urn:microsoft.com/office/officeart/2005/8/layout/hierarchy2"/>
    <dgm:cxn modelId="{B35E6956-7C7C-431D-B5D4-685A5EEC7F15}" type="presParOf" srcId="{E44963EE-F788-4D0B-9701-CF64B999585E}" destId="{D8D88E88-CF93-42BD-B3B4-DD62C5B20756}" srcOrd="0" destOrd="0" presId="urn:microsoft.com/office/officeart/2005/8/layout/hierarchy2"/>
    <dgm:cxn modelId="{43969056-30AF-4890-B207-06E241E2C587}" type="presParOf" srcId="{E44963EE-F788-4D0B-9701-CF64B999585E}" destId="{352CB5D4-C576-4C9B-AF83-D7736EF5F22F}" srcOrd="1" destOrd="0" presId="urn:microsoft.com/office/officeart/2005/8/layout/hierarchy2"/>
    <dgm:cxn modelId="{39B41CF6-DA45-4E2C-85C4-0B75B6BEF987}" type="presParOf" srcId="{55042364-60CB-41CC-917A-2F2CD2D176FD}" destId="{FFE2485C-AC5D-41C9-AC8C-E3CE582F68B6}" srcOrd="2" destOrd="0" presId="urn:microsoft.com/office/officeart/2005/8/layout/hierarchy2"/>
    <dgm:cxn modelId="{C99F2B23-822B-4CAB-B8BB-91084E5217EE}" type="presParOf" srcId="{FFE2485C-AC5D-41C9-AC8C-E3CE582F68B6}" destId="{5717359B-50AA-4373-9AF2-D4F72101233E}" srcOrd="0" destOrd="0" presId="urn:microsoft.com/office/officeart/2005/8/layout/hierarchy2"/>
    <dgm:cxn modelId="{17A7CF81-22CB-4341-950B-9C9FC1E15619}" type="presParOf" srcId="{55042364-60CB-41CC-917A-2F2CD2D176FD}" destId="{6E3DEDCE-2974-497F-8500-CDF179DEDB94}" srcOrd="3" destOrd="0" presId="urn:microsoft.com/office/officeart/2005/8/layout/hierarchy2"/>
    <dgm:cxn modelId="{7DFD1865-90A7-49E4-8D85-DC2C3DE4628C}" type="presParOf" srcId="{6E3DEDCE-2974-497F-8500-CDF179DEDB94}" destId="{CEEEFF3A-043B-4152-BBC5-169EE459724C}" srcOrd="0" destOrd="0" presId="urn:microsoft.com/office/officeart/2005/8/layout/hierarchy2"/>
    <dgm:cxn modelId="{BFBBBA10-0ED4-4307-8169-E856A2C21F69}" type="presParOf" srcId="{6E3DEDCE-2974-497F-8500-CDF179DEDB94}" destId="{61F7030E-0785-4697-9720-ABFB997B2FC9}" srcOrd="1" destOrd="0" presId="urn:microsoft.com/office/officeart/2005/8/layout/hierarchy2"/>
    <dgm:cxn modelId="{42EA6561-A6CB-4D84-A09B-0B1128D2C33F}" type="presParOf" srcId="{55042364-60CB-41CC-917A-2F2CD2D176FD}" destId="{F4AEB246-8292-4B7F-80CD-911167E7B355}" srcOrd="4" destOrd="0" presId="urn:microsoft.com/office/officeart/2005/8/layout/hierarchy2"/>
    <dgm:cxn modelId="{89B5ACE0-0512-4673-B63D-51F78D9C3F80}" type="presParOf" srcId="{F4AEB246-8292-4B7F-80CD-911167E7B355}" destId="{B64B1DEF-084B-43CF-95A0-76FF1F8B0EC4}" srcOrd="0" destOrd="0" presId="urn:microsoft.com/office/officeart/2005/8/layout/hierarchy2"/>
    <dgm:cxn modelId="{ABECC691-8D4F-405B-A21D-BA9D5210E9E8}" type="presParOf" srcId="{55042364-60CB-41CC-917A-2F2CD2D176FD}" destId="{A8B8E655-5C96-442A-B9D6-F00F3BA0DC41}" srcOrd="5" destOrd="0" presId="urn:microsoft.com/office/officeart/2005/8/layout/hierarchy2"/>
    <dgm:cxn modelId="{80827B0D-1D2B-4349-894B-A81A0E5020E9}" type="presParOf" srcId="{A8B8E655-5C96-442A-B9D6-F00F3BA0DC41}" destId="{27CA775E-D271-438C-9C6F-93C38537E373}" srcOrd="0" destOrd="0" presId="urn:microsoft.com/office/officeart/2005/8/layout/hierarchy2"/>
    <dgm:cxn modelId="{EF0390C2-0B86-4F5D-A42C-0DCA3E410802}" type="presParOf" srcId="{A8B8E655-5C96-442A-B9D6-F00F3BA0DC41}" destId="{D15D1DD2-1824-47B9-8160-D7DA9DB903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7560D-CA65-4136-9DF2-58EF43287FFE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C55307-6CF9-42E4-950A-47B1A291496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vi-VN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đọc, viết các số tiền </a:t>
          </a:r>
          <a:endParaRPr lang="en-US" sz="3200" dirty="0">
            <a:solidFill>
              <a:srgbClr val="002060"/>
            </a:solidFill>
          </a:endParaRPr>
        </a:p>
      </dgm:t>
    </dgm:pt>
    <dgm:pt modelId="{A00F95C4-953C-4F02-8EE1-FD1918E6CFDB}" type="parTrans" cxnId="{58A99F25-0A2E-4921-AF71-2AEE07102594}">
      <dgm:prSet/>
      <dgm:spPr/>
      <dgm:t>
        <a:bodyPr/>
        <a:lstStyle/>
        <a:p>
          <a:endParaRPr lang="en-US"/>
        </a:p>
      </dgm:t>
    </dgm:pt>
    <dgm:pt modelId="{7999219D-7EFB-4BBF-96AF-01D833182766}" type="sibTrans" cxnId="{58A99F25-0A2E-4921-AF71-2AEE07102594}">
      <dgm:prSet/>
      <dgm:spPr/>
      <dgm:t>
        <a:bodyPr/>
        <a:lstStyle/>
        <a:p>
          <a:endParaRPr lang="en-US"/>
        </a:p>
      </dgm:t>
    </dgm:pt>
    <dgm:pt modelId="{49CB6BDD-FFD8-4714-92A7-B803A0E21629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516AA-19BF-47AC-A4A4-9ABF0E67C33F}" type="parTrans" cxnId="{B9DE23CB-B711-4249-8364-C886356B22E4}">
      <dgm:prSet/>
      <dgm:spPr/>
      <dgm:t>
        <a:bodyPr/>
        <a:lstStyle/>
        <a:p>
          <a:endParaRPr lang="en-US"/>
        </a:p>
      </dgm:t>
    </dgm:pt>
    <dgm:pt modelId="{A298C519-D907-40C6-9987-2518985B4B12}" type="sibTrans" cxnId="{B9DE23CB-B711-4249-8364-C886356B22E4}">
      <dgm:prSet/>
      <dgm:spPr/>
      <dgm:t>
        <a:bodyPr/>
        <a:lstStyle/>
        <a:p>
          <a:endParaRPr lang="en-US"/>
        </a:p>
      </dgm:t>
    </dgm:pt>
    <dgm:pt modelId="{F1293E8F-2120-4646-8960-386028177296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/>
        </a:p>
      </dgm:t>
    </dgm:pt>
    <dgm:pt modelId="{77DD4BCE-ADB2-4520-8A31-B8B72438F411}" type="parTrans" cxnId="{3810DB28-900F-4783-A6A7-9B4457BBDC1F}">
      <dgm:prSet/>
      <dgm:spPr/>
      <dgm:t>
        <a:bodyPr/>
        <a:lstStyle/>
        <a:p>
          <a:endParaRPr lang="en-US"/>
        </a:p>
      </dgm:t>
    </dgm:pt>
    <dgm:pt modelId="{2A28F201-D034-4FD7-8AF1-058438BAF95B}" type="sibTrans" cxnId="{3810DB28-900F-4783-A6A7-9B4457BBDC1F}">
      <dgm:prSet/>
      <dgm:spPr/>
      <dgm:t>
        <a:bodyPr/>
        <a:lstStyle/>
        <a:p>
          <a:endParaRPr lang="en-US"/>
        </a:p>
      </dgm:t>
    </dgm:pt>
    <dgm:pt modelId="{5FD80CE1-89F3-46A8-B2A8-DE0C0A206916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quận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B2940-28C8-4906-BF52-2F57A1AD1646}" type="parTrans" cxnId="{FF9C3ED1-BF5E-415F-A5E6-A75CDA160975}">
      <dgm:prSet/>
      <dgm:spPr/>
      <dgm:t>
        <a:bodyPr/>
        <a:lstStyle/>
        <a:p>
          <a:endParaRPr lang="en-US"/>
        </a:p>
      </dgm:t>
    </dgm:pt>
    <dgm:pt modelId="{71D8B72F-0374-4EE7-8526-0755DD850E04}" type="sibTrans" cxnId="{FF9C3ED1-BF5E-415F-A5E6-A75CDA160975}">
      <dgm:prSet/>
      <dgm:spPr/>
      <dgm:t>
        <a:bodyPr/>
        <a:lstStyle/>
        <a:p>
          <a:endParaRPr lang="en-US"/>
        </a:p>
      </dgm:t>
    </dgm:pt>
    <dgm:pt modelId="{539CEBC5-A746-4DEB-8C65-BA17AF953958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Nam? 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75FB3-AFD4-4163-BE50-436E9D8E519E}" type="parTrans" cxnId="{3BAED733-DCEE-4ADB-8587-D811A3A2A40A}">
      <dgm:prSet/>
      <dgm:spPr/>
      <dgm:t>
        <a:bodyPr/>
        <a:lstStyle/>
        <a:p>
          <a:endParaRPr lang="en-US"/>
        </a:p>
      </dgm:t>
    </dgm:pt>
    <dgm:pt modelId="{39A5A46F-9AA9-452F-B48A-2900654C26DC}" type="sibTrans" cxnId="{3BAED733-DCEE-4ADB-8587-D811A3A2A40A}">
      <dgm:prSet/>
      <dgm:spPr/>
      <dgm:t>
        <a:bodyPr/>
        <a:lstStyle/>
        <a:p>
          <a:endParaRPr lang="en-US"/>
        </a:p>
      </dgm:t>
    </dgm:pt>
    <dgm:pt modelId="{DB0BB805-DD7C-423F-8AB1-9BC5C3742570}" type="pres">
      <dgm:prSet presAssocID="{36D7560D-CA65-4136-9DF2-58EF43287FFE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675D4BA-2428-4006-BB48-1D2A5BC6201B}" type="pres">
      <dgm:prSet presAssocID="{E7C55307-6CF9-42E4-950A-47B1A291496E}" presName="Parent" presStyleLbl="node1" presStyleIdx="0" presStyleCnt="2" custScaleX="92202" custScaleY="90028" custLinFactNeighborX="-8283" custLinFactNeighborY="-536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01BE6FE-F4D1-4CD3-BE09-04EBC3594AC4}" type="pres">
      <dgm:prSet presAssocID="{49CB6BDD-FFD8-4714-92A7-B803A0E21629}" presName="Accent" presStyleLbl="node1" presStyleIdx="1" presStyleCnt="2" custScaleX="50388"/>
      <dgm:spPr/>
    </dgm:pt>
    <dgm:pt modelId="{6D57FF1A-DF0D-4B1E-B3A0-5DE1891909A0}" type="pres">
      <dgm:prSet presAssocID="{49CB6BDD-FFD8-4714-92A7-B803A0E21629}" presName="Image1" presStyleLbl="fgImgPlace1" presStyleIdx="0" presStyleCnt="4" custLinFactNeighborX="-14175"/>
      <dgm:spPr/>
    </dgm:pt>
    <dgm:pt modelId="{895D9D01-7A2A-430A-86A3-3986B794AA0B}" type="pres">
      <dgm:prSet presAssocID="{49CB6BDD-FFD8-4714-92A7-B803A0E21629}" presName="Child1" presStyleLbl="revTx" presStyleIdx="0" presStyleCnt="4" custScaleX="280923" custScaleY="87686" custLinFactNeighborX="58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BA5F7-2162-4470-875E-7636DF2B3362}" type="pres">
      <dgm:prSet presAssocID="{F1293E8F-2120-4646-8960-386028177296}" presName="Image2" presStyleCnt="0"/>
      <dgm:spPr/>
    </dgm:pt>
    <dgm:pt modelId="{E05821D3-0D3F-4290-BF1A-60A73DEBFA82}" type="pres">
      <dgm:prSet presAssocID="{F1293E8F-2120-4646-8960-386028177296}" presName="Image" presStyleLbl="fgImgPlace1" presStyleIdx="1" presStyleCnt="4" custLinFactNeighborX="-19813" custLinFactNeighborY="10957"/>
      <dgm:spPr/>
    </dgm:pt>
    <dgm:pt modelId="{F4929CD4-4C1A-4E61-8013-ED7733AC3E98}" type="pres">
      <dgm:prSet presAssocID="{F1293E8F-2120-4646-8960-386028177296}" presName="Child2" presStyleLbl="revTx" presStyleIdx="1" presStyleCnt="4" custScaleX="198740" custLinFactNeighborX="8184" custLinFactNeighborY="16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3187-A9E8-42C0-B1FC-0551741C7091}" type="pres">
      <dgm:prSet presAssocID="{5FD80CE1-89F3-46A8-B2A8-DE0C0A206916}" presName="Image3" presStyleCnt="0"/>
      <dgm:spPr/>
    </dgm:pt>
    <dgm:pt modelId="{8F5E00B2-37BA-49A6-BC81-9A3147147145}" type="pres">
      <dgm:prSet presAssocID="{5FD80CE1-89F3-46A8-B2A8-DE0C0A206916}" presName="Image" presStyleLbl="fgImgPlace1" presStyleIdx="2" presStyleCnt="4" custLinFactNeighborX="-20854" custLinFactNeighborY="-12871"/>
      <dgm:spPr/>
    </dgm:pt>
    <dgm:pt modelId="{1240096C-F72E-4965-97BA-3839D4E1AD05}" type="pres">
      <dgm:prSet presAssocID="{5FD80CE1-89F3-46A8-B2A8-DE0C0A206916}" presName="Child3" presStyleLbl="revTx" presStyleIdx="2" presStyleCnt="4" custScaleX="239551" custLinFactNeighborX="682" custLinFactNeighborY="-13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A898F-94F9-4E03-BD13-82CC139AACF2}" type="pres">
      <dgm:prSet presAssocID="{539CEBC5-A746-4DEB-8C65-BA17AF953958}" presName="Image4" presStyleCnt="0"/>
      <dgm:spPr/>
    </dgm:pt>
    <dgm:pt modelId="{4B449F00-035D-4A61-8411-B96CA3FC2989}" type="pres">
      <dgm:prSet presAssocID="{539CEBC5-A746-4DEB-8C65-BA17AF953958}" presName="Image" presStyleLbl="fgImgPlace1" presStyleIdx="3" presStyleCnt="4"/>
      <dgm:spPr/>
    </dgm:pt>
    <dgm:pt modelId="{88CA0014-5FB3-46E3-B096-116BF37F96A2}" type="pres">
      <dgm:prSet presAssocID="{539CEBC5-A746-4DEB-8C65-BA17AF953958}" presName="Child4" presStyleLbl="revTx" presStyleIdx="3" presStyleCnt="4" custScaleX="209785" custLinFactNeighborX="37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F5EE9-D93E-4420-96B3-30BBCFBC7C41}" type="presOf" srcId="{539CEBC5-A746-4DEB-8C65-BA17AF953958}" destId="{88CA0014-5FB3-46E3-B096-116BF37F96A2}" srcOrd="0" destOrd="0" presId="urn:microsoft.com/office/officeart/2011/layout/RadialPictureList"/>
    <dgm:cxn modelId="{FF9C3ED1-BF5E-415F-A5E6-A75CDA160975}" srcId="{E7C55307-6CF9-42E4-950A-47B1A291496E}" destId="{5FD80CE1-89F3-46A8-B2A8-DE0C0A206916}" srcOrd="2" destOrd="0" parTransId="{60EB2940-28C8-4906-BF52-2F57A1AD1646}" sibTransId="{71D8B72F-0374-4EE7-8526-0755DD850E04}"/>
    <dgm:cxn modelId="{B6BD99EF-B92C-4057-BCE1-F3587EB7EAB4}" type="presOf" srcId="{E7C55307-6CF9-42E4-950A-47B1A291496E}" destId="{C675D4BA-2428-4006-BB48-1D2A5BC6201B}" srcOrd="0" destOrd="0" presId="urn:microsoft.com/office/officeart/2011/layout/RadialPictureList"/>
    <dgm:cxn modelId="{9E41421F-F7F0-4573-90C5-19B5F0BCB077}" type="presOf" srcId="{36D7560D-CA65-4136-9DF2-58EF43287FFE}" destId="{DB0BB805-DD7C-423F-8AB1-9BC5C3742570}" srcOrd="0" destOrd="0" presId="urn:microsoft.com/office/officeart/2011/layout/RadialPictureList"/>
    <dgm:cxn modelId="{B9DE23CB-B711-4249-8364-C886356B22E4}" srcId="{E7C55307-6CF9-42E4-950A-47B1A291496E}" destId="{49CB6BDD-FFD8-4714-92A7-B803A0E21629}" srcOrd="0" destOrd="0" parTransId="{814516AA-19BF-47AC-A4A4-9ABF0E67C33F}" sibTransId="{A298C519-D907-40C6-9987-2518985B4B12}"/>
    <dgm:cxn modelId="{3BAED733-DCEE-4ADB-8587-D811A3A2A40A}" srcId="{E7C55307-6CF9-42E4-950A-47B1A291496E}" destId="{539CEBC5-A746-4DEB-8C65-BA17AF953958}" srcOrd="3" destOrd="0" parTransId="{6CF75FB3-AFD4-4163-BE50-436E9D8E519E}" sibTransId="{39A5A46F-9AA9-452F-B48A-2900654C26DC}"/>
    <dgm:cxn modelId="{F2A8203C-44B7-4032-967B-F67C1F93B281}" type="presOf" srcId="{49CB6BDD-FFD8-4714-92A7-B803A0E21629}" destId="{895D9D01-7A2A-430A-86A3-3986B794AA0B}" srcOrd="0" destOrd="0" presId="urn:microsoft.com/office/officeart/2011/layout/RadialPictureList"/>
    <dgm:cxn modelId="{1680EFFF-FEDF-44E8-8712-40730AA77963}" type="presOf" srcId="{5FD80CE1-89F3-46A8-B2A8-DE0C0A206916}" destId="{1240096C-F72E-4965-97BA-3839D4E1AD05}" srcOrd="0" destOrd="0" presId="urn:microsoft.com/office/officeart/2011/layout/RadialPictureList"/>
    <dgm:cxn modelId="{3810DB28-900F-4783-A6A7-9B4457BBDC1F}" srcId="{E7C55307-6CF9-42E4-950A-47B1A291496E}" destId="{F1293E8F-2120-4646-8960-386028177296}" srcOrd="1" destOrd="0" parTransId="{77DD4BCE-ADB2-4520-8A31-B8B72438F411}" sibTransId="{2A28F201-D034-4FD7-8AF1-058438BAF95B}"/>
    <dgm:cxn modelId="{58A99F25-0A2E-4921-AF71-2AEE07102594}" srcId="{36D7560D-CA65-4136-9DF2-58EF43287FFE}" destId="{E7C55307-6CF9-42E4-950A-47B1A291496E}" srcOrd="0" destOrd="0" parTransId="{A00F95C4-953C-4F02-8EE1-FD1918E6CFDB}" sibTransId="{7999219D-7EFB-4BBF-96AF-01D833182766}"/>
    <dgm:cxn modelId="{DD916D6F-53A7-4885-9352-FC9F8D590606}" type="presOf" srcId="{F1293E8F-2120-4646-8960-386028177296}" destId="{F4929CD4-4C1A-4E61-8013-ED7733AC3E98}" srcOrd="0" destOrd="0" presId="urn:microsoft.com/office/officeart/2011/layout/RadialPictureList"/>
    <dgm:cxn modelId="{554C5AA1-5420-46A6-9D3C-2AF930EEAFE8}" type="presParOf" srcId="{DB0BB805-DD7C-423F-8AB1-9BC5C3742570}" destId="{C675D4BA-2428-4006-BB48-1D2A5BC6201B}" srcOrd="0" destOrd="0" presId="urn:microsoft.com/office/officeart/2011/layout/RadialPictureList"/>
    <dgm:cxn modelId="{378168A9-69BC-4A9B-B463-441316ECEBD0}" type="presParOf" srcId="{DB0BB805-DD7C-423F-8AB1-9BC5C3742570}" destId="{C01BE6FE-F4D1-4CD3-BE09-04EBC3594AC4}" srcOrd="1" destOrd="0" presId="urn:microsoft.com/office/officeart/2011/layout/RadialPictureList"/>
    <dgm:cxn modelId="{A31C8397-04AF-495E-8FDA-611F3D22A58F}" type="presParOf" srcId="{DB0BB805-DD7C-423F-8AB1-9BC5C3742570}" destId="{6D57FF1A-DF0D-4B1E-B3A0-5DE1891909A0}" srcOrd="2" destOrd="0" presId="urn:microsoft.com/office/officeart/2011/layout/RadialPictureList"/>
    <dgm:cxn modelId="{845EA675-49CE-4E77-8451-EEE96C23D9C4}" type="presParOf" srcId="{DB0BB805-DD7C-423F-8AB1-9BC5C3742570}" destId="{895D9D01-7A2A-430A-86A3-3986B794AA0B}" srcOrd="3" destOrd="0" presId="urn:microsoft.com/office/officeart/2011/layout/RadialPictureList"/>
    <dgm:cxn modelId="{7D2C56FA-9367-470C-9AFD-366D37C0EBBF}" type="presParOf" srcId="{DB0BB805-DD7C-423F-8AB1-9BC5C3742570}" destId="{A5BBA5F7-2162-4470-875E-7636DF2B3362}" srcOrd="4" destOrd="0" presId="urn:microsoft.com/office/officeart/2011/layout/RadialPictureList"/>
    <dgm:cxn modelId="{01D0D88F-05E8-4BA6-85F8-B2D0E3BC36CC}" type="presParOf" srcId="{A5BBA5F7-2162-4470-875E-7636DF2B3362}" destId="{E05821D3-0D3F-4290-BF1A-60A73DEBFA82}" srcOrd="0" destOrd="0" presId="urn:microsoft.com/office/officeart/2011/layout/RadialPictureList"/>
    <dgm:cxn modelId="{6B715269-E246-4693-854F-9CB432DF1D6D}" type="presParOf" srcId="{DB0BB805-DD7C-423F-8AB1-9BC5C3742570}" destId="{F4929CD4-4C1A-4E61-8013-ED7733AC3E98}" srcOrd="5" destOrd="0" presId="urn:microsoft.com/office/officeart/2011/layout/RadialPictureList"/>
    <dgm:cxn modelId="{7544FD67-EF7D-4124-84C9-D4A884AD2FF9}" type="presParOf" srcId="{DB0BB805-DD7C-423F-8AB1-9BC5C3742570}" destId="{13A33187-A9E8-42C0-B1FC-0551741C7091}" srcOrd="6" destOrd="0" presId="urn:microsoft.com/office/officeart/2011/layout/RadialPictureList"/>
    <dgm:cxn modelId="{3C8A14C4-3468-45C6-AA8D-8FF46C9A5160}" type="presParOf" srcId="{13A33187-A9E8-42C0-B1FC-0551741C7091}" destId="{8F5E00B2-37BA-49A6-BC81-9A3147147145}" srcOrd="0" destOrd="0" presId="urn:microsoft.com/office/officeart/2011/layout/RadialPictureList"/>
    <dgm:cxn modelId="{E75413FD-D298-4222-B997-FE8EFDBDD141}" type="presParOf" srcId="{DB0BB805-DD7C-423F-8AB1-9BC5C3742570}" destId="{1240096C-F72E-4965-97BA-3839D4E1AD05}" srcOrd="7" destOrd="0" presId="urn:microsoft.com/office/officeart/2011/layout/RadialPictureList"/>
    <dgm:cxn modelId="{2C1D301D-69DE-4D78-9EB7-9DA88312457F}" type="presParOf" srcId="{DB0BB805-DD7C-423F-8AB1-9BC5C3742570}" destId="{35CA898F-94F9-4E03-BD13-82CC139AACF2}" srcOrd="8" destOrd="0" presId="urn:microsoft.com/office/officeart/2011/layout/RadialPictureList"/>
    <dgm:cxn modelId="{B31C248B-3770-478C-9C2D-9C967DE85BFB}" type="presParOf" srcId="{35CA898F-94F9-4E03-BD13-82CC139AACF2}" destId="{4B449F00-035D-4A61-8411-B96CA3FC2989}" srcOrd="0" destOrd="0" presId="urn:microsoft.com/office/officeart/2011/layout/RadialPictureList"/>
    <dgm:cxn modelId="{9746DF76-4CC1-4A5D-A6A3-0FC448A88650}" type="presParOf" srcId="{DB0BB805-DD7C-423F-8AB1-9BC5C3742570}" destId="{88CA0014-5FB3-46E3-B096-116BF37F96A2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19A80-946D-487B-B398-ECA298F99B43}">
      <dsp:nvSpPr>
        <dsp:cNvPr id="0" name=""/>
        <dsp:cNvSpPr/>
      </dsp:nvSpPr>
      <dsp:spPr>
        <a:xfrm>
          <a:off x="226090" y="679326"/>
          <a:ext cx="1582879" cy="813050"/>
        </a:xfrm>
        <a:prstGeom prst="roundRect">
          <a:avLst>
            <a:gd name="adj" fmla="val 10000"/>
          </a:avLst>
        </a:prstGeom>
        <a:solidFill>
          <a:srgbClr val="73C6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sp:txBody>
      <dsp:txXfrm>
        <a:off x="249903" y="703139"/>
        <a:ext cx="1535253" cy="765424"/>
      </dsp:txXfrm>
    </dsp:sp>
    <dsp:sp modelId="{82B7029A-ACC1-4DA8-A72A-5795DC876A50}">
      <dsp:nvSpPr>
        <dsp:cNvPr id="0" name=""/>
        <dsp:cNvSpPr/>
      </dsp:nvSpPr>
      <dsp:spPr>
        <a:xfrm rot="19164404">
          <a:off x="1705900" y="772102"/>
          <a:ext cx="856577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856577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2775" y="785756"/>
        <a:ext cx="42828" cy="42828"/>
      </dsp:txXfrm>
    </dsp:sp>
    <dsp:sp modelId="{D8D88E88-CF93-42BD-B3B4-DD62C5B20756}">
      <dsp:nvSpPr>
        <dsp:cNvPr id="0" name=""/>
        <dsp:cNvSpPr/>
      </dsp:nvSpPr>
      <dsp:spPr>
        <a:xfrm>
          <a:off x="2459409" y="193394"/>
          <a:ext cx="8661411" cy="67018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sz="25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9038" y="213023"/>
        <a:ext cx="8622153" cy="630931"/>
      </dsp:txXfrm>
    </dsp:sp>
    <dsp:sp modelId="{FFE2485C-AC5D-41C9-AC8C-E3CE582F68B6}">
      <dsp:nvSpPr>
        <dsp:cNvPr id="0" name=""/>
        <dsp:cNvSpPr/>
      </dsp:nvSpPr>
      <dsp:spPr>
        <a:xfrm rot="469724">
          <a:off x="1805909" y="1095499"/>
          <a:ext cx="656559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656559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7775" y="1114153"/>
        <a:ext cx="32827" cy="32827"/>
      </dsp:txXfrm>
    </dsp:sp>
    <dsp:sp modelId="{CEEEFF3A-043B-4152-BBC5-169EE459724C}">
      <dsp:nvSpPr>
        <dsp:cNvPr id="0" name=""/>
        <dsp:cNvSpPr/>
      </dsp:nvSpPr>
      <dsp:spPr>
        <a:xfrm>
          <a:off x="2459409" y="879682"/>
          <a:ext cx="8662582" cy="591201"/>
        </a:xfrm>
        <a:prstGeom prst="roundRect">
          <a:avLst>
            <a:gd name="adj" fmla="val 10000"/>
          </a:avLst>
        </a:prstGeom>
        <a:solidFill>
          <a:srgbClr val="C4CB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5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76725" y="896998"/>
        <a:ext cx="8627950" cy="556569"/>
      </dsp:txXfrm>
    </dsp:sp>
    <dsp:sp modelId="{F4AEB246-8292-4B7F-80CD-911167E7B355}">
      <dsp:nvSpPr>
        <dsp:cNvPr id="0" name=""/>
        <dsp:cNvSpPr/>
      </dsp:nvSpPr>
      <dsp:spPr>
        <a:xfrm rot="2881550">
          <a:off x="1650613" y="1406240"/>
          <a:ext cx="956240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956240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4828" y="1417402"/>
        <a:ext cx="47812" cy="47812"/>
      </dsp:txXfrm>
    </dsp:sp>
    <dsp:sp modelId="{27CA775E-D271-438C-9C6F-93C38537E373}">
      <dsp:nvSpPr>
        <dsp:cNvPr id="0" name=""/>
        <dsp:cNvSpPr/>
      </dsp:nvSpPr>
      <dsp:spPr>
        <a:xfrm>
          <a:off x="2448498" y="1506904"/>
          <a:ext cx="8820248" cy="579721"/>
        </a:xfrm>
        <a:prstGeom prst="roundRect">
          <a:avLst>
            <a:gd name="adj" fmla="val 10000"/>
          </a:avLst>
        </a:prstGeom>
        <a:solidFill>
          <a:srgbClr val="C4D4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65477" y="1523883"/>
        <a:ext cx="8786290" cy="54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5D4BA-2428-4006-BB48-1D2A5BC6201B}">
      <dsp:nvSpPr>
        <dsp:cNvPr id="0" name=""/>
        <dsp:cNvSpPr/>
      </dsp:nvSpPr>
      <dsp:spPr>
        <a:xfrm>
          <a:off x="0" y="2086608"/>
          <a:ext cx="2427587" cy="237013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vi-VN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đọc, viết các số tiền 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355512" y="2433706"/>
        <a:ext cx="1716563" cy="1675940"/>
      </dsp:txXfrm>
    </dsp:sp>
    <dsp:sp modelId="{C01BE6FE-F4D1-4CD3-BE09-04EBC3594AC4}">
      <dsp:nvSpPr>
        <dsp:cNvPr id="0" name=""/>
        <dsp:cNvSpPr/>
      </dsp:nvSpPr>
      <dsp:spPr>
        <a:xfrm>
          <a:off x="-650" y="505459"/>
          <a:ext cx="2673976" cy="553178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7FF1A-DF0D-4B1E-B3A0-5DE1891909A0}">
      <dsp:nvSpPr>
        <dsp:cNvPr id="0" name=""/>
        <dsp:cNvSpPr/>
      </dsp:nvSpPr>
      <dsp:spPr>
        <a:xfrm>
          <a:off x="1768304" y="288326"/>
          <a:ext cx="1410758" cy="141046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9D01-7A2A-430A-86A3-3986B794AA0B}">
      <dsp:nvSpPr>
        <dsp:cNvPr id="0" name=""/>
        <dsp:cNvSpPr/>
      </dsp:nvSpPr>
      <dsp:spPr>
        <a:xfrm>
          <a:off x="2424998" y="390435"/>
          <a:ext cx="5305186" cy="11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4998" y="390435"/>
        <a:ext cx="5305186" cy="1197223"/>
      </dsp:txXfrm>
    </dsp:sp>
    <dsp:sp modelId="{E05821D3-0D3F-4290-BF1A-60A73DEBFA82}">
      <dsp:nvSpPr>
        <dsp:cNvPr id="0" name=""/>
        <dsp:cNvSpPr/>
      </dsp:nvSpPr>
      <dsp:spPr>
        <a:xfrm>
          <a:off x="2730795" y="1756497"/>
          <a:ext cx="1410758" cy="1410464"/>
        </a:xfrm>
        <a:prstGeom prst="ellipse">
          <a:avLst/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29CD4-4C1A-4E61-8013-ED7733AC3E98}">
      <dsp:nvSpPr>
        <dsp:cNvPr id="0" name=""/>
        <dsp:cNvSpPr/>
      </dsp:nvSpPr>
      <dsp:spPr>
        <a:xfrm>
          <a:off x="3746861" y="1845493"/>
          <a:ext cx="3753173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/>
        </a:p>
      </dsp:txBody>
      <dsp:txXfrm>
        <a:off x="3746861" y="1845493"/>
        <a:ext cx="3753173" cy="1365353"/>
      </dsp:txXfrm>
    </dsp:sp>
    <dsp:sp modelId="{8F5E00B2-37BA-49A6-BC81-9A3147147145}">
      <dsp:nvSpPr>
        <dsp:cNvPr id="0" name=""/>
        <dsp:cNvSpPr/>
      </dsp:nvSpPr>
      <dsp:spPr>
        <a:xfrm>
          <a:off x="2710698" y="3351755"/>
          <a:ext cx="1410758" cy="1410464"/>
        </a:xfrm>
        <a:prstGeom prst="ellipse">
          <a:avLst/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0096C-F72E-4965-97BA-3839D4E1AD05}">
      <dsp:nvSpPr>
        <dsp:cNvPr id="0" name=""/>
        <dsp:cNvSpPr/>
      </dsp:nvSpPr>
      <dsp:spPr>
        <a:xfrm>
          <a:off x="3206952" y="3375870"/>
          <a:ext cx="4523882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quận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952" y="3375870"/>
        <a:ext cx="4523882" cy="1365353"/>
      </dsp:txXfrm>
    </dsp:sp>
    <dsp:sp modelId="{4B449F00-035D-4A61-8411-B96CA3FC2989}">
      <dsp:nvSpPr>
        <dsp:cNvPr id="0" name=""/>
        <dsp:cNvSpPr/>
      </dsp:nvSpPr>
      <dsp:spPr>
        <a:xfrm>
          <a:off x="1968280" y="4892634"/>
          <a:ext cx="1410758" cy="1410464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A0014-5FB3-46E3-B096-116BF37F96A2}">
      <dsp:nvSpPr>
        <dsp:cNvPr id="0" name=""/>
        <dsp:cNvSpPr/>
      </dsp:nvSpPr>
      <dsp:spPr>
        <a:xfrm>
          <a:off x="3158222" y="4921505"/>
          <a:ext cx="3961756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Nam? 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8222" y="4921505"/>
        <a:ext cx="3961756" cy="136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168E3-42D7-4B69-8315-820FD406A78C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0BA9-3396-4361-861E-1365BE0D9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86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77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3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4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4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74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47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65000" y="3228733"/>
            <a:ext cx="746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65000" y="4599539"/>
            <a:ext cx="746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782800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565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722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9747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461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336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9115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6386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729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844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851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1414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100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58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59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95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78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7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05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9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0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93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72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4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2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0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12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4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2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62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1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5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52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84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04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50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75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0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1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9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75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0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14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7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28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99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35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2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2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9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2022/9/20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1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0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5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62" r:id="rId3"/>
    <p:sldLayoutId id="2147483745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761" r:id="rId10"/>
    <p:sldLayoutId id="2147483750" r:id="rId11"/>
    <p:sldLayoutId id="2147483685" r:id="rId12"/>
    <p:sldLayoutId id="2147483686" r:id="rId13"/>
    <p:sldLayoutId id="2147483687" r:id="rId14"/>
    <p:sldLayoutId id="2147483688" r:id="rId15"/>
    <p:sldLayoutId id="2147483742" r:id="rId16"/>
    <p:sldLayoutId id="2147483748" r:id="rId17"/>
    <p:sldLayoutId id="2147483743" r:id="rId18"/>
    <p:sldLayoutId id="2147483744" r:id="rId19"/>
    <p:sldLayoutId id="2147483760" r:id="rId20"/>
    <p:sldLayoutId id="2147483759" r:id="rId21"/>
    <p:sldLayoutId id="2147483758" r:id="rId22"/>
    <p:sldLayoutId id="2147483757" r:id="rId23"/>
    <p:sldLayoutId id="2147483756" r:id="rId24"/>
    <p:sldLayoutId id="2147483755" r:id="rId25"/>
    <p:sldLayoutId id="2147483754" r:id="rId26"/>
    <p:sldLayoutId id="2147483753" r:id="rId27"/>
    <p:sldLayoutId id="2147483752" r:id="rId28"/>
    <p:sldLayoutId id="214748375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46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47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49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92439" y="1977679"/>
            <a:ext cx="7459063" cy="30450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b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</a:t>
            </a:r>
            <a:endParaRPr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2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33692"/>
              </p:ext>
            </p:extLst>
          </p:nvPr>
        </p:nvGraphicFramePr>
        <p:xfrm>
          <a:off x="1050567" y="266936"/>
          <a:ext cx="10198449" cy="2790750"/>
        </p:xfrm>
        <a:graphic>
          <a:graphicData uri="http://schemas.openxmlformats.org/drawingml/2006/table">
            <a:tbl>
              <a:tblPr/>
              <a:tblGrid>
                <a:gridCol w="1133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7317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5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2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7885" y="2395461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7565" y="2406192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4515" y="2404044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8584" y="2401896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1290" y="2412623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0967" y="2423354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0797" y="2421206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06240" y="2431937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37436" y="2416910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AutoShape 95"/>
          <p:cNvSpPr>
            <a:spLocks noChangeArrowheads="1"/>
          </p:cNvSpPr>
          <p:nvPr/>
        </p:nvSpPr>
        <p:spPr bwMode="auto">
          <a:xfrm>
            <a:off x="550554" y="3058726"/>
            <a:ext cx="6880546" cy="1126908"/>
          </a:xfrm>
          <a:prstGeom prst="cloudCallout">
            <a:avLst>
              <a:gd name="adj1" fmla="val -21514"/>
              <a:gd name="adj2" fmla="val 77995"/>
            </a:avLst>
          </a:prstGeom>
          <a:solidFill>
            <a:srgbClr val="DCF4EE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96"/>
          <p:cNvSpPr txBox="1">
            <a:spLocks noChangeArrowheads="1"/>
          </p:cNvSpPr>
          <p:nvPr/>
        </p:nvSpPr>
        <p:spPr bwMode="auto">
          <a:xfrm>
            <a:off x="721217" y="3293762"/>
            <a:ext cx="6078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342 157 413  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37129" y="3888577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9234" y="3899308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29822" y="3897160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811369" y="3763771"/>
            <a:ext cx="1079275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0560856"/>
              </p:ext>
            </p:extLst>
          </p:nvPr>
        </p:nvGraphicFramePr>
        <p:xfrm>
          <a:off x="396916" y="4702871"/>
          <a:ext cx="11505749" cy="208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9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/>
      <p:bldP spid="25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36157AC-240C-445B-9158-D17513B4CD23}"/>
              </a:ext>
            </a:extLst>
          </p:cNvPr>
          <p:cNvGrpSpPr/>
          <p:nvPr/>
        </p:nvGrpSpPr>
        <p:grpSpPr>
          <a:xfrm>
            <a:off x="4153785" y="-244698"/>
            <a:ext cx="3898606" cy="3837904"/>
            <a:chOff x="3115338" y="-244550"/>
            <a:chExt cx="2923954" cy="302084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C02039D-1872-498E-AF8E-54CA75FBB0AD}"/>
                </a:ext>
              </a:extLst>
            </p:cNvPr>
            <p:cNvSpPr/>
            <p:nvPr/>
          </p:nvSpPr>
          <p:spPr>
            <a:xfrm>
              <a:off x="3115338" y="-244550"/>
              <a:ext cx="2923954" cy="3020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BBEED59-6C36-47E2-9595-2BFCE6B2F993}"/>
                </a:ext>
              </a:extLst>
            </p:cNvPr>
            <p:cNvSpPr/>
            <p:nvPr/>
          </p:nvSpPr>
          <p:spPr>
            <a:xfrm>
              <a:off x="3314370" y="961199"/>
              <a:ext cx="2645328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267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18181" y="1223493"/>
            <a:ext cx="383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 SỐ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0159" y="3470110"/>
            <a:ext cx="4475756" cy="2220256"/>
            <a:chOff x="837125" y="3630643"/>
            <a:chExt cx="4218181" cy="2220256"/>
          </a:xfrm>
        </p:grpSpPr>
        <p:sp>
          <p:nvSpPr>
            <p:cNvPr id="9" name="Cloud 8"/>
            <p:cNvSpPr/>
            <p:nvPr/>
          </p:nvSpPr>
          <p:spPr>
            <a:xfrm>
              <a:off x="837125" y="3630643"/>
              <a:ext cx="4218181" cy="2220256"/>
            </a:xfrm>
            <a:prstGeom prst="cloud">
              <a:avLst/>
            </a:prstGeom>
            <a:solidFill>
              <a:srgbClr val="DCF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579" y="4301542"/>
              <a:ext cx="35613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389 602 328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2009" y="3356745"/>
            <a:ext cx="5383369" cy="2333621"/>
            <a:chOff x="6272009" y="3356745"/>
            <a:chExt cx="5383369" cy="2333621"/>
          </a:xfrm>
        </p:grpSpPr>
        <p:sp>
          <p:nvSpPr>
            <p:cNvPr id="15" name="Cloud 14"/>
            <p:cNvSpPr/>
            <p:nvPr/>
          </p:nvSpPr>
          <p:spPr>
            <a:xfrm>
              <a:off x="6272009" y="3356745"/>
              <a:ext cx="5383369" cy="2333621"/>
            </a:xfrm>
            <a:prstGeom prst="cloud">
              <a:avLst/>
            </a:prstGeom>
            <a:solidFill>
              <a:srgbClr val="EB22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82621" y="4115250"/>
              <a:ext cx="3181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78 200 954</a:t>
              </a:r>
            </a:p>
          </p:txBody>
        </p:sp>
      </p:grp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600491" y="1699642"/>
            <a:ext cx="34255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7"/>
          <p:cNvSpPr txBox="1">
            <a:spLocks noChangeArrowheads="1"/>
          </p:cNvSpPr>
          <p:nvPr/>
        </p:nvSpPr>
        <p:spPr bwMode="auto">
          <a:xfrm>
            <a:off x="8052391" y="2102000"/>
            <a:ext cx="34255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3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5625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30958" name="Group 2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7153510"/>
              </p:ext>
            </p:extLst>
          </p:nvPr>
        </p:nvGraphicFramePr>
        <p:xfrm>
          <a:off x="0" y="1171575"/>
          <a:ext cx="11934959" cy="5589433"/>
        </p:xfrm>
        <a:graphic>
          <a:graphicData uri="http://schemas.openxmlformats.org/drawingml/2006/table">
            <a:tbl>
              <a:tblPr/>
              <a:tblGrid>
                <a:gridCol w="994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8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4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8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42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97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174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5890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nghìn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3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0898" name="Text Box 178"/>
          <p:cNvSpPr txBox="1">
            <a:spLocks noChangeArrowheads="1"/>
          </p:cNvSpPr>
          <p:nvPr/>
        </p:nvSpPr>
        <p:spPr bwMode="auto">
          <a:xfrm>
            <a:off x="1646909" y="325196"/>
            <a:ext cx="779171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9" name="AutoShape 179"/>
          <p:cNvSpPr>
            <a:spLocks noChangeArrowheads="1"/>
          </p:cNvSpPr>
          <p:nvPr/>
        </p:nvSpPr>
        <p:spPr bwMode="auto">
          <a:xfrm>
            <a:off x="8409366" y="932334"/>
            <a:ext cx="3705896" cy="1044429"/>
          </a:xfrm>
          <a:prstGeom prst="cloudCallout">
            <a:avLst>
              <a:gd name="adj1" fmla="val -22940"/>
              <a:gd name="adj2" fmla="val 103514"/>
            </a:avLst>
          </a:prstGeom>
          <a:solidFill>
            <a:srgbClr val="EB2264"/>
          </a:solidFill>
          <a:ln w="2857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.VnTime" panose="020B7200000000000000" pitchFamily="34" charset="0"/>
              </a:rPr>
              <a:t>Lµm</a:t>
            </a: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57" name="Text Box 237"/>
          <p:cNvSpPr txBox="1">
            <a:spLocks noChangeArrowheads="1"/>
          </p:cNvSpPr>
          <p:nvPr/>
        </p:nvSpPr>
        <p:spPr bwMode="auto">
          <a:xfrm>
            <a:off x="9677399" y="3129564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32 000 000</a:t>
            </a:r>
          </a:p>
        </p:txBody>
      </p:sp>
      <p:sp>
        <p:nvSpPr>
          <p:cNvPr id="30959" name="Text Box 239"/>
          <p:cNvSpPr txBox="1">
            <a:spLocks noChangeArrowheads="1"/>
          </p:cNvSpPr>
          <p:nvPr/>
        </p:nvSpPr>
        <p:spPr bwMode="auto">
          <a:xfrm>
            <a:off x="9677399" y="3808299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32 516 000</a:t>
            </a:r>
          </a:p>
        </p:txBody>
      </p:sp>
      <p:sp>
        <p:nvSpPr>
          <p:cNvPr id="30960" name="Text Box 240"/>
          <p:cNvSpPr txBox="1">
            <a:spLocks noChangeArrowheads="1"/>
          </p:cNvSpPr>
          <p:nvPr/>
        </p:nvSpPr>
        <p:spPr bwMode="auto">
          <a:xfrm>
            <a:off x="9690278" y="4394288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32 516 497</a:t>
            </a:r>
          </a:p>
        </p:txBody>
      </p:sp>
      <p:sp>
        <p:nvSpPr>
          <p:cNvPr id="30961" name="Text Box 241"/>
          <p:cNvSpPr txBox="1">
            <a:spLocks noChangeArrowheads="1"/>
          </p:cNvSpPr>
          <p:nvPr/>
        </p:nvSpPr>
        <p:spPr bwMode="auto">
          <a:xfrm>
            <a:off x="9692426" y="4980278"/>
            <a:ext cx="2460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834 291 712</a:t>
            </a:r>
          </a:p>
        </p:txBody>
      </p:sp>
      <p:sp>
        <p:nvSpPr>
          <p:cNvPr id="30962" name="Text Box 242"/>
          <p:cNvSpPr txBox="1">
            <a:spLocks noChangeArrowheads="1"/>
          </p:cNvSpPr>
          <p:nvPr/>
        </p:nvSpPr>
        <p:spPr bwMode="auto">
          <a:xfrm>
            <a:off x="9692426" y="5604905"/>
            <a:ext cx="2332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308 250 705</a:t>
            </a:r>
          </a:p>
        </p:txBody>
      </p:sp>
      <p:sp>
        <p:nvSpPr>
          <p:cNvPr id="30963" name="Text Box 243"/>
          <p:cNvSpPr txBox="1">
            <a:spLocks noChangeArrowheads="1"/>
          </p:cNvSpPr>
          <p:nvPr/>
        </p:nvSpPr>
        <p:spPr bwMode="auto">
          <a:xfrm>
            <a:off x="9692426" y="6165137"/>
            <a:ext cx="2460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500 209 037</a:t>
            </a:r>
          </a:p>
        </p:txBody>
      </p:sp>
      <p:sp>
        <p:nvSpPr>
          <p:cNvPr id="2" name="Cloud 1"/>
          <p:cNvSpPr/>
          <p:nvPr/>
        </p:nvSpPr>
        <p:spPr>
          <a:xfrm>
            <a:off x="347730" y="3035430"/>
            <a:ext cx="8615968" cy="36704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150125" y="2905775"/>
            <a:ext cx="9430603" cy="368609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00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8" grpId="0"/>
      <p:bldP spid="30899" grpId="0" animBg="1"/>
      <p:bldP spid="30899" grpId="1" animBg="1"/>
      <p:bldP spid="30957" grpId="0"/>
      <p:bldP spid="30959" grpId="0"/>
      <p:bldP spid="30960" grpId="0"/>
      <p:bldP spid="30961" grpId="0"/>
      <p:bldP spid="30962" grpId="0"/>
      <p:bldP spid="30963" grpId="0"/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2" name="Text Box 178"/>
          <p:cNvSpPr txBox="1">
            <a:spLocks noChangeArrowheads="1"/>
          </p:cNvSpPr>
          <p:nvPr/>
        </p:nvSpPr>
        <p:spPr bwMode="auto">
          <a:xfrm>
            <a:off x="3090933" y="323614"/>
            <a:ext cx="698034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142998" y="1399501"/>
            <a:ext cx="847751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57 602 511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351 600 307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900 370 200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400 070 192.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28079" y="1399501"/>
            <a:ext cx="4288665" cy="3919475"/>
            <a:chOff x="7328079" y="1399501"/>
            <a:chExt cx="4288665" cy="3919475"/>
          </a:xfrm>
        </p:grpSpPr>
        <p:sp>
          <p:nvSpPr>
            <p:cNvPr id="2" name="8-Point Star 1"/>
            <p:cNvSpPr/>
            <p:nvPr/>
          </p:nvSpPr>
          <p:spPr>
            <a:xfrm>
              <a:off x="7328079" y="1399501"/>
              <a:ext cx="4288665" cy="3919475"/>
            </a:xfrm>
            <a:prstGeom prst="star8">
              <a:avLst/>
            </a:prstGeom>
            <a:solidFill>
              <a:srgbClr val="7AC4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72774" y="3013656"/>
              <a:ext cx="3902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 ĐỌC NHANH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4" y="1745663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1513959" y="2288094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-20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969700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02" y="2029516"/>
            <a:ext cx="5851198" cy="2629783"/>
            <a:chOff x="4403311" y="238078"/>
            <a:chExt cx="5851911" cy="2152945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11" y="532074"/>
              <a:ext cx="792564" cy="730400"/>
              <a:chOff x="4301713" y="532074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795" y="500992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620726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13438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bảng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liệu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238078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C75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838028"/>
            <a:ext cx="4926012" cy="1393034"/>
            <a:chOff x="4441088" y="597406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CC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99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9874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649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0CA5C6-C9B0-487B-8D5A-917DF9C2FD34}"/>
              </a:ext>
            </a:extLst>
          </p:cNvPr>
          <p:cNvSpPr txBox="1"/>
          <p:nvPr/>
        </p:nvSpPr>
        <p:spPr>
          <a:xfrm>
            <a:off x="1926258" y="471716"/>
            <a:ext cx="252328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D49592-C31F-4B21-A7D1-D74899DCD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530" y="832395"/>
            <a:ext cx="510193" cy="507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F3BD3E-1208-405F-B8C8-003215F7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771" y="2884783"/>
            <a:ext cx="621040" cy="6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1 0.22199 -0.06979 0.20903 -0.04857 0.20162 C -0.04089 0.19584 -0.03386 0.19237 -0.02669 0.18496 C -0.02318 0.18125 -0.01628 0.17385 -0.01628 0.17408 C -0.01354 0.13519 -0.00599 0.12778 0.00872 0.10162 C 0.02161 0.07871 0.03672 0.06158 0.05039 0.04051 C 0.05729 0.02963 0.06614 0.02315 0.07331 0.01274 C 0.08385 -0.00301 0.09818 -0.01782 0.11185 -0.02245 C 0.12487 -0.03634 0.13841 -0.05 0.15247 -0.05949 C 0.15833 -0.06388 0.16094 -0.06851 0.16706 -0.07083 C 0.18672 -0.09444 0.21341 -0.11574 0.23685 -0.12245 C 0.24271 -0.12801 0.24792 -0.13009 0.25456 -0.13194 C 0.27083 -0.14375 0.2918 -0.15208 0.31081 -0.15763 C 0.32305 -0.1699 0.34036 -0.17338 0.3556 -0.17824 C 0.36536 -0.18657 0.37656 -0.18912 0.38685 -0.19652 C 0.39713 -0.2037 0.40625 -0.21689 0.41706 -0.2206 C 0.42786 -0.23194 0.44531 -0.25393 0.45351 -0.27245 C 0.45859 -0.28379 0.46341 -0.2956 0.46914 -0.30578 C 0.47135 -0.31805 0.46849 -0.30486 0.47331 -0.31689 C 0.47838 -0.32963 0.48359 -0.35949 0.48997 -0.36689 C 0.4918 -0.37615 0.49271 -0.38009 0.497 -0.38541 C 0.50208 -0.41157 0.51966 -0.44097 0.5306 -0.45763 C 0.53646 -0.46666 0.53854 -0.47453 0.54622 -0.47986 C 0.5556 -0.50185 0.54323 -0.47615 0.55351 -0.48912 C 0.55495 -0.49097 0.55521 -0.49444 0.55664 -0.49652 C 0.55937 -0.50115 0.56328 -0.5037 0.56601 -0.50763 C 0.57226 -0.51713 0.57799 -0.5287 0.58476 -0.53726 C 0.59167 -0.54583 0.59466 -0.54537 0.60143 -0.55208 C 0.60729 -0.55787 0.61289 -0.56504 0.61914 -0.5706 C 0.62135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2071" y="131863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57 602 511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351 600 307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900 370 200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400 070 192  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53053" y="142955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26655" y="145316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69848" y="2251662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56329" y="2262393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44974" y="3073766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18576" y="3097376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81463" y="388299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55065" y="390660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40678" y="4756618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4280" y="4780228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22024" y="434312"/>
            <a:ext cx="5696760" cy="5277171"/>
          </a:xfrm>
          <a:prstGeom prst="roundRect">
            <a:avLst/>
          </a:prstGeom>
          <a:solidFill>
            <a:srgbClr val="EAD9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7125" y="1434106"/>
            <a:ext cx="5059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6682" y="3114538"/>
            <a:ext cx="5074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2596" y="813847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Striped Right Arrow 21"/>
          <p:cNvSpPr/>
          <p:nvPr/>
        </p:nvSpPr>
        <p:spPr>
          <a:xfrm>
            <a:off x="3309870" y="1030310"/>
            <a:ext cx="1700012" cy="167425"/>
          </a:xfrm>
          <a:prstGeom prst="stripedRightArrow">
            <a:avLst/>
          </a:prstGeom>
          <a:solidFill>
            <a:srgbClr val="EF6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914653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80512" y="2614001"/>
            <a:ext cx="9614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703502" y="3730171"/>
            <a:ext cx="94050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90669" y="4758120"/>
            <a:ext cx="9595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628845" y="579549"/>
            <a:ext cx="2665928" cy="1184857"/>
          </a:xfrm>
          <a:prstGeom prst="cloud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61378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560" y="1674257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6529" y="2210356"/>
            <a:ext cx="16356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5017" y="2206051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688" y="29363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25906" y="2206051"/>
            <a:ext cx="3878691" cy="150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3344" y="2221087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9863" y="2985749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941972" y="2202286"/>
            <a:ext cx="2902040" cy="166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81376" y="2231818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07894" y="2983601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3864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4" grpId="0"/>
      <p:bldP spid="1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61378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560" y="1674257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6529" y="2210356"/>
            <a:ext cx="16356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5017" y="2206051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688" y="29363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25906" y="2206051"/>
            <a:ext cx="3878691" cy="150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3344" y="2221087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9863" y="2985749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941972" y="2202286"/>
            <a:ext cx="2902040" cy="166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81376" y="2231818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07894" y="2983601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880316" y="4195663"/>
            <a:ext cx="1687136" cy="47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689540" y="2950818"/>
            <a:ext cx="10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7715" y="29964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9988" y="2994332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21780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342 L 0.08724 0.01342 C 0.12526 0.01342 0.1724 0.05046 0.1724 0.08078 L 0.1724 0.14838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3.7037E-7 L -0.00534 0.141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856 L -0.22825 0.14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2" y="2240924"/>
            <a:ext cx="598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DA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026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80512" y="2639759"/>
            <a:ext cx="9614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680512" y="3919255"/>
            <a:ext cx="94050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90669" y="5183127"/>
            <a:ext cx="9595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88674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29" y="1688674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531222" y="2243067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  <a:endParaRPr lang="en-US" alt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529074" y="3580324"/>
            <a:ext cx="2026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3231" y="2636886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4099" y="2648406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0291" y="3909750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3327" y="3921271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428190" y="4632099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036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2560" y="5183384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0678" y="5181257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428190" y="5761146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C00000"/>
                </a:solidFill>
                <a:latin typeface=".VnTime" panose="020B7200000000000000" pitchFamily="34" charset="0"/>
              </a:rPr>
              <a:t>700</a:t>
            </a:r>
            <a:r>
              <a:rPr lang="en-US" altLang="en-US" sz="26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>
                <a:solidFill>
                  <a:srgbClr val="0070C0"/>
                </a:solidFill>
                <a:latin typeface=".VnTime" panose="020B7200000000000000" pitchFamily="34" charset="0"/>
              </a:rPr>
              <a:t>000</a:t>
            </a:r>
            <a:r>
              <a:rPr lang="en-US" altLang="en-US" sz="26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>
                <a:solidFill>
                  <a:srgbClr val="7030A0"/>
                </a:solidFill>
                <a:latin typeface=".VnTime" panose="020B7200000000000000" pitchFamily="34" charset="0"/>
              </a:rPr>
              <a:t>231</a:t>
            </a:r>
          </a:p>
        </p:txBody>
      </p:sp>
      <p:sp>
        <p:nvSpPr>
          <p:cNvPr id="19" name="Cloud 18"/>
          <p:cNvSpPr/>
          <p:nvPr/>
        </p:nvSpPr>
        <p:spPr>
          <a:xfrm>
            <a:off x="8628845" y="257574"/>
            <a:ext cx="2665928" cy="1184857"/>
          </a:xfrm>
          <a:prstGeom prst="cloud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780430" y="1760560"/>
            <a:ext cx="171074" cy="3772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87299" y="1774208"/>
            <a:ext cx="171074" cy="3772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25950" y="2772784"/>
            <a:ext cx="85537" cy="36360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951108" y="2732017"/>
            <a:ext cx="171074" cy="3772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387599" y="4042071"/>
            <a:ext cx="141475" cy="3772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245873" y="4042071"/>
            <a:ext cx="171074" cy="3772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430815" y="5231719"/>
            <a:ext cx="141475" cy="3772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473224" y="5192315"/>
            <a:ext cx="171074" cy="3772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  <p:bldP spid="5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85623" y="1390916"/>
            <a:ext cx="7482626" cy="2884870"/>
          </a:xfrm>
          <a:prstGeom prst="roundRect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049" y="2446980"/>
            <a:ext cx="743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3049" y="311453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5781" y="1686044"/>
            <a:ext cx="468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70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4513" y="-95591"/>
            <a:ext cx="8500735" cy="11524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763106"/>
              </p:ext>
            </p:extLst>
          </p:nvPr>
        </p:nvGraphicFramePr>
        <p:xfrm>
          <a:off x="1481074" y="1622737"/>
          <a:ext cx="9646270" cy="2485624"/>
        </p:xfrm>
        <a:graphic>
          <a:graphicData uri="http://schemas.openxmlformats.org/drawingml/2006/table">
            <a:tbl>
              <a:tblPr/>
              <a:tblGrid>
                <a:gridCol w="1836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4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8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 công lập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 dân lập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 CLC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14 316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9 873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8 350 191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6 612 099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2 616 207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362 627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280 943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98 714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2480258" y="4191000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2480258" y="4648200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– 2004: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2480258" y="51054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dân lập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2480258" y="5562600"/>
            <a:ext cx="5974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công lập là bao nhiêu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2480258" y="6019800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học CLC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8454985" y="5079642"/>
            <a:ext cx="99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9 873</a:t>
            </a:r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auto">
          <a:xfrm>
            <a:off x="8384529" y="5538633"/>
            <a:ext cx="167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8 350 191</a:t>
            </a: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9162248" y="6019800"/>
            <a:ext cx="1143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98 714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8935" y="952205"/>
            <a:ext cx="914378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 – 2022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713972" y="1095184"/>
            <a:ext cx="8641727" cy="41465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00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bảng số liệu:</a:t>
            </a:r>
          </a:p>
          <a:p>
            <a:pPr lvl="0"/>
            <a:r>
              <a:rPr lang="en-US" sz="26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 tên của cột bên trái (hàng ngang)  với các thành phần của bảng (cột dọc)  sao cho đúng số liệu cần tìm.</a:t>
            </a:r>
          </a:p>
          <a:p>
            <a:pPr lvl="0"/>
            <a:r>
              <a:rPr lang="en-US" sz="26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các số liệu trong bảng theo hàng dọc hoặc hàng ngang tùy vào mục đích câu hỏi.</a:t>
            </a:r>
          </a:p>
          <a:p>
            <a:pPr lvl="0"/>
            <a:endParaRPr lang="vi-VN" sz="26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4" y="1745663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1513959" y="2288094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-20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969700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02" y="2029516"/>
            <a:ext cx="5851198" cy="2629783"/>
            <a:chOff x="4403311" y="238078"/>
            <a:chExt cx="5851911" cy="2152945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11" y="532074"/>
              <a:ext cx="792564" cy="730400"/>
              <a:chOff x="4301713" y="532074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795" y="500992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620726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13438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bảng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liệu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238078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C75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838028"/>
            <a:ext cx="4926012" cy="1393034"/>
            <a:chOff x="4441088" y="597406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CC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99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9874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649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0CA5C6-C9B0-487B-8D5A-917DF9C2FD34}"/>
              </a:ext>
            </a:extLst>
          </p:cNvPr>
          <p:cNvSpPr txBox="1"/>
          <p:nvPr/>
        </p:nvSpPr>
        <p:spPr>
          <a:xfrm>
            <a:off x="1926258" y="471716"/>
            <a:ext cx="252328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D49592-C31F-4B21-A7D1-D74899DCD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530" y="832395"/>
            <a:ext cx="510193" cy="507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F3BD3E-1208-405F-B8C8-003215F7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771" y="2884783"/>
            <a:ext cx="621040" cy="618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FD4A7F-705E-4253-B198-54D2733D5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338" y="3449114"/>
            <a:ext cx="705498" cy="7023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FBFB5E6-6CCF-458A-9DE1-49251C562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093" y="4051566"/>
            <a:ext cx="705498" cy="7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1 0.22199 -0.06979 0.20903 -0.04857 0.20162 C -0.04089 0.19584 -0.03386 0.19237 -0.02669 0.18496 C -0.02318 0.18125 -0.01628 0.17385 -0.01628 0.17408 C -0.01354 0.13519 -0.00599 0.12778 0.00872 0.10162 C 0.02161 0.07871 0.03672 0.06158 0.05039 0.04051 C 0.05729 0.02963 0.06614 0.02315 0.07331 0.01274 C 0.08385 -0.00301 0.09818 -0.01782 0.11185 -0.02245 C 0.12487 -0.03634 0.13841 -0.05 0.15247 -0.05949 C 0.15833 -0.06388 0.16094 -0.06851 0.16706 -0.07083 C 0.18672 -0.09444 0.21341 -0.11574 0.23685 -0.12245 C 0.24271 -0.12801 0.24792 -0.13009 0.25456 -0.13194 C 0.27083 -0.14375 0.2918 -0.15208 0.31081 -0.15763 C 0.32305 -0.1699 0.34036 -0.17338 0.3556 -0.17824 C 0.36536 -0.18657 0.37656 -0.18912 0.38685 -0.19652 C 0.39713 -0.2037 0.40625 -0.21689 0.41706 -0.2206 C 0.42786 -0.23194 0.44531 -0.25393 0.45351 -0.27245 C 0.45859 -0.28379 0.46341 -0.2956 0.46914 -0.30578 C 0.47135 -0.31805 0.46849 -0.30486 0.47331 -0.31689 C 0.47838 -0.32963 0.48359 -0.35949 0.48997 -0.36689 C 0.4918 -0.37615 0.49271 -0.38009 0.497 -0.38541 C 0.50208 -0.41157 0.51966 -0.44097 0.5306 -0.45763 C 0.53646 -0.46666 0.53854 -0.47453 0.54622 -0.47986 C 0.5556 -0.50185 0.54323 -0.47615 0.55351 -0.48912 C 0.55495 -0.49097 0.55521 -0.49444 0.55664 -0.49652 C 0.55937 -0.50115 0.56328 -0.5037 0.56601 -0.50763 C 0.57226 -0.51713 0.57799 -0.5287 0.58476 -0.53726 C 0.59167 -0.54583 0.59466 -0.54537 0.60143 -0.55208 C 0.60729 -0.55787 0.61289 -0.56504 0.61914 -0.5706 C 0.62135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1385122"/>
              </p:ext>
            </p:extLst>
          </p:nvPr>
        </p:nvGraphicFramePr>
        <p:xfrm>
          <a:off x="-54378" y="38633"/>
          <a:ext cx="7730185" cy="659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7" y="764295"/>
            <a:ext cx="4889679" cy="58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149110" y="2374721"/>
            <a:ext cx="3300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2176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altLang="vi-VN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272" y="592767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45465" y="2072020"/>
            <a:ext cx="9375819" cy="2850011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35952" y="19811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03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236374" y="476518"/>
            <a:ext cx="8809149" cy="161544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327 000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32 700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32 070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32 007</a:t>
            </a:r>
          </a:p>
        </p:txBody>
      </p:sp>
    </p:spTree>
    <p:extLst>
      <p:ext uri="{BB962C8B-B14F-4D97-AF65-F5344CB8AC3E}">
        <p14:creationId xmlns:p14="http://schemas.microsoft.com/office/powerpoint/2010/main" val="2683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668304" y="484145"/>
            <a:ext cx="6666195" cy="74739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316 000 000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310913" y="2462342"/>
            <a:ext cx="6914989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354705" y="3074586"/>
            <a:ext cx="6871197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2367585" y="3761993"/>
            <a:ext cx="6871197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2367585" y="4438632"/>
            <a:ext cx="6848124" cy="7773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56" y="-218943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394948" y="276565"/>
            <a:ext cx="9803806" cy="179239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316 000 000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30 000 000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300 000 000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3 000 000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300 000</a:t>
            </a:r>
          </a:p>
        </p:txBody>
      </p:sp>
    </p:spTree>
    <p:extLst>
      <p:ext uri="{BB962C8B-B14F-4D97-AF65-F5344CB8AC3E}">
        <p14:creationId xmlns:p14="http://schemas.microsoft.com/office/powerpoint/2010/main" val="8417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E7CDE-DF47-4160-B8EB-7F346FEA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4" y="2655767"/>
            <a:ext cx="9992139" cy="1546400"/>
          </a:xfrm>
        </p:spPr>
        <p:txBody>
          <a:bodyPr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350" y="1498298"/>
            <a:ext cx="309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13939" y="2599068"/>
            <a:ext cx="96681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1944" y="766860"/>
            <a:ext cx="813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3600" b="1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4" y="1745663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1513959" y="2288094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defRPr/>
            </a:pP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969700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1000"/>
                </a:spcBef>
                <a:buNone/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02" y="2029516"/>
            <a:ext cx="5851198" cy="2629783"/>
            <a:chOff x="4403311" y="238078"/>
            <a:chExt cx="5851911" cy="2152945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11" y="532074"/>
              <a:ext cx="792564" cy="730400"/>
              <a:chOff x="4301713" y="532074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795" y="500992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620726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13438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238078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40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40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838028"/>
            <a:ext cx="4926012" cy="1393034"/>
            <a:chOff x="4441088" y="597406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40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40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99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9874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649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0CA5C6-C9B0-487B-8D5A-917DF9C2FD34}"/>
              </a:ext>
            </a:extLst>
          </p:cNvPr>
          <p:cNvSpPr txBox="1"/>
          <p:nvPr/>
        </p:nvSpPr>
        <p:spPr>
          <a:xfrm>
            <a:off x="1926258" y="471716"/>
            <a:ext cx="252328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D49592-C31F-4B21-A7D1-D74899DCD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530" y="832395"/>
            <a:ext cx="510193" cy="5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1 0.22199 -0.06979 0.20903 -0.04857 0.20162 C -0.04089 0.19584 -0.03386 0.19237 -0.02669 0.18496 C -0.02318 0.18125 -0.01628 0.17385 -0.01628 0.17408 C -0.01354 0.13519 -0.00599 0.12778 0.00872 0.10162 C 0.02161 0.07871 0.03672 0.06158 0.05039 0.04051 C 0.05729 0.02963 0.06614 0.02315 0.07331 0.01274 C 0.08385 -0.00301 0.09818 -0.01782 0.11185 -0.02245 C 0.12487 -0.03634 0.13841 -0.05 0.15247 -0.05949 C 0.15833 -0.06388 0.16094 -0.06851 0.16706 -0.07083 C 0.18672 -0.09444 0.21341 -0.11574 0.23685 -0.12245 C 0.24271 -0.12801 0.24792 -0.13009 0.25456 -0.13194 C 0.27083 -0.14375 0.2918 -0.15208 0.31081 -0.15763 C 0.32305 -0.1699 0.34036 -0.17338 0.3556 -0.17824 C 0.36536 -0.18657 0.37656 -0.18912 0.38685 -0.19652 C 0.39713 -0.2037 0.40625 -0.21689 0.41706 -0.2206 C 0.42786 -0.23194 0.44531 -0.25393 0.45351 -0.27245 C 0.45859 -0.28379 0.46341 -0.2956 0.46914 -0.30578 C 0.47135 -0.31805 0.46849 -0.30486 0.47331 -0.31689 C 0.47838 -0.32963 0.48359 -0.35949 0.48997 -0.36689 C 0.4918 -0.37615 0.49271 -0.38009 0.497 -0.38541 C 0.50208 -0.41157 0.51966 -0.44097 0.5306 -0.45763 C 0.53646 -0.46666 0.53854 -0.47453 0.54622 -0.47986 C 0.5556 -0.50185 0.54323 -0.47615 0.55351 -0.48912 C 0.55495 -0.49097 0.55521 -0.49444 0.55664 -0.49652 C 0.55937 -0.50115 0.56328 -0.5037 0.56601 -0.50763 C 0.57226 -0.51713 0.57799 -0.5287 0.58476 -0.53726 C 0.59167 -0.54583 0.59466 -0.54537 0.60143 -0.55208 C 0.60729 -0.55787 0.61289 -0.56504 0.61914 -0.5706 C 0.62135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3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51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5715919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1748</TotalTime>
  <Words>1194</Words>
  <Application>Microsoft Office PowerPoint</Application>
  <PresentationFormat>Custom</PresentationFormat>
  <Paragraphs>276</Paragraphs>
  <Slides>26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2_Office Theme</vt:lpstr>
      <vt:lpstr>3_Office Theme</vt:lpstr>
      <vt:lpstr>4_Office Theme</vt:lpstr>
      <vt:lpstr>第一PPT，www.1ppt.com</vt:lpstr>
      <vt:lpstr>MÔN TOÁN  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KHÁM PHÁ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Bài 3. Viết các số sau:</vt:lpstr>
      <vt:lpstr>Bài 3. Viết các số sau:</vt:lpstr>
      <vt:lpstr>Bài 3. Viết các số sau:</vt:lpstr>
      <vt:lpstr>Bài 3. Viết các số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125</cp:revision>
  <dcterms:created xsi:type="dcterms:W3CDTF">2021-08-07T04:20:26Z</dcterms:created>
  <dcterms:modified xsi:type="dcterms:W3CDTF">2022-09-20T00:07:45Z</dcterms:modified>
</cp:coreProperties>
</file>