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6"/>
  </p:notesMasterIdLst>
  <p:sldIdLst>
    <p:sldId id="256" r:id="rId5"/>
    <p:sldId id="306" r:id="rId6"/>
    <p:sldId id="288" r:id="rId7"/>
    <p:sldId id="289" r:id="rId8"/>
    <p:sldId id="290" r:id="rId9"/>
    <p:sldId id="301" r:id="rId10"/>
    <p:sldId id="302" r:id="rId11"/>
    <p:sldId id="303" r:id="rId12"/>
    <p:sldId id="304" r:id="rId13"/>
    <p:sldId id="30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23365" y="141605"/>
            <a:ext cx="8749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4955"/>
            <a:ext cx="10972800" cy="2804795"/>
          </a:xfrm>
          <a:prstGeom prst="rect">
            <a:avLst/>
          </a:prstGeom>
        </p:spPr>
      </p:pic>
      <p:sp>
        <p:nvSpPr>
          <p:cNvPr id="6" name="Line Callout 1 5"/>
          <p:cNvSpPr/>
          <p:nvPr>
            <p:custDataLst>
              <p:tags r:id="rId1"/>
            </p:custDataLst>
          </p:nvPr>
        </p:nvSpPr>
        <p:spPr>
          <a:xfrm>
            <a:off x="3246120" y="4590735"/>
            <a:ext cx="8439150" cy="1948180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Lớp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quyên</a:t>
            </a:r>
            <a:r>
              <a:rPr lang="en-US" sz="4000" dirty="0"/>
              <a:t> </a:t>
            </a:r>
            <a:r>
              <a:rPr lang="en-US" sz="4000" dirty="0" err="1"/>
              <a:t>góp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thùng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:</a:t>
            </a:r>
          </a:p>
          <a:p>
            <a:pPr algn="ctr"/>
            <a:r>
              <a:rPr lang="en-US" sz="4000" dirty="0"/>
              <a:t>8 + 5 = 13 (</a:t>
            </a:r>
            <a:r>
              <a:rPr lang="en-US" sz="4000" dirty="0" err="1"/>
              <a:t>thùng</a:t>
            </a:r>
            <a:r>
              <a:rPr lang="en-US" sz="4000" dirty="0" smtClean="0"/>
              <a:t>)</a:t>
            </a:r>
          </a:p>
          <a:p>
            <a:pPr algn="ctr"/>
            <a:r>
              <a:rPr lang="en-US" sz="4000" dirty="0" err="1" smtClean="0"/>
              <a:t>Đáp</a:t>
            </a:r>
            <a:r>
              <a:rPr lang="en-US" sz="4000" dirty="0" smtClean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: 13 </a:t>
            </a:r>
            <a:r>
              <a:rPr lang="en-US" sz="4000" dirty="0" err="1" smtClean="0"/>
              <a:t>thùng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9041-B4AB-4C88-BD81-AF451129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Ôn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sz="4000" b="1" i="1" dirty="0" err="1">
                <a:solidFill>
                  <a:srgbClr val="00B050"/>
                </a:solidFill>
              </a:rPr>
              <a:t>Thi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đọc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thuộc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bảng</a:t>
            </a:r>
            <a:r>
              <a:rPr lang="en-US" sz="4000" b="1" i="1" dirty="0">
                <a:solidFill>
                  <a:srgbClr val="00B050"/>
                </a:solidFill>
              </a:rPr>
              <a:t> 9 </a:t>
            </a:r>
            <a:r>
              <a:rPr lang="en-US" sz="4000" b="1" i="1" dirty="0" err="1">
                <a:solidFill>
                  <a:srgbClr val="00B050"/>
                </a:solidFill>
              </a:rPr>
              <a:t>cộng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với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một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số</a:t>
            </a:r>
            <a:endParaRPr lang="vi-VN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0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" y="161290"/>
            <a:ext cx="2179320" cy="101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90" y="1934845"/>
            <a:ext cx="9735820" cy="3027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38625" y="4171315"/>
            <a:ext cx="669290" cy="7200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9955" y="3007360"/>
            <a:ext cx="61849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6770" y="300736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07930" y="332232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70" y="1896745"/>
            <a:ext cx="9275445" cy="30594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95420" y="3884930"/>
            <a:ext cx="700405" cy="688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82005" y="275971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0420" y="273939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93020" y="361188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" y="64770"/>
            <a:ext cx="18796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45" y="1889125"/>
            <a:ext cx="9516745" cy="2349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383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9690" y="351980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789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" y="143510"/>
            <a:ext cx="7125335" cy="105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391160"/>
            <a:ext cx="3432810" cy="361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935" y="1697355"/>
            <a:ext cx="5595620" cy="3209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15280" y="308419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05120" y="366204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5280" y="421957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1315"/>
            <a:ext cx="11090910" cy="5857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60445" y="23837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4198620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9" name="Oval 8"/>
          <p:cNvSpPr/>
          <p:nvPr/>
        </p:nvSpPr>
        <p:spPr>
          <a:xfrm>
            <a:off x="2454910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560445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259580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sp>
        <p:nvSpPr>
          <p:cNvPr id="12" name="Oval 11"/>
          <p:cNvSpPr/>
          <p:nvPr/>
        </p:nvSpPr>
        <p:spPr>
          <a:xfrm>
            <a:off x="9250680" y="239395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797415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4" name="Oval 13"/>
          <p:cNvSpPr/>
          <p:nvPr/>
        </p:nvSpPr>
        <p:spPr>
          <a:xfrm>
            <a:off x="8104505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250680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888855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147320"/>
            <a:ext cx="1784985" cy="8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1884045"/>
            <a:ext cx="10125710" cy="23196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2590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22875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9097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6699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8126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6932554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112</Words>
  <Application>Microsoft Office PowerPoint</Application>
  <PresentationFormat>Widescreen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Microsoft YaHei</vt:lpstr>
      <vt:lpstr>SimSun</vt:lpstr>
      <vt:lpstr>SimSun</vt:lpstr>
      <vt:lpstr>Arial</vt:lpstr>
      <vt:lpstr>Calibri</vt:lpstr>
      <vt:lpstr>Calibri Light</vt:lpstr>
      <vt:lpstr>等线</vt:lpstr>
      <vt:lpstr>ITC Avant Garde Std Bk</vt:lpstr>
      <vt:lpstr>Times New Roman</vt:lpstr>
      <vt:lpstr>字魂17号-萌趣果冻体</vt:lpstr>
      <vt:lpstr>Office Theme</vt:lpstr>
      <vt:lpstr>1_Office Theme</vt:lpstr>
      <vt:lpstr>1_Office 主题​​</vt:lpstr>
      <vt:lpstr>4_Office 主题</vt:lpstr>
      <vt:lpstr>PowerPoint Presentation</vt:lpstr>
      <vt:lpstr>Ôn bài cũ : Thi đọc thuộc bảng 9 cộng với một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13</cp:revision>
  <dcterms:created xsi:type="dcterms:W3CDTF">2021-05-08T05:00:00Z</dcterms:created>
  <dcterms:modified xsi:type="dcterms:W3CDTF">2021-09-28T14:21:41Z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