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  <p:sldMasterId id="2147483711" r:id="rId6"/>
    <p:sldMasterId id="2147483730" r:id="rId7"/>
  </p:sldMasterIdLst>
  <p:notesMasterIdLst>
    <p:notesMasterId r:id="rId24"/>
  </p:notesMasterIdLst>
  <p:sldIdLst>
    <p:sldId id="257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264" r:id="rId16"/>
    <p:sldId id="270" r:id="rId17"/>
    <p:sldId id="294" r:id="rId18"/>
    <p:sldId id="295" r:id="rId19"/>
    <p:sldId id="296" r:id="rId20"/>
    <p:sldId id="297" r:id="rId21"/>
    <p:sldId id="298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319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0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23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74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1114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0004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58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18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84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51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8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674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9168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682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87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52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02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82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447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26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6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1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8264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1102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343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833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018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34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746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4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894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56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117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780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779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352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7018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81056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85807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028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38761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5146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70087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1018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45203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94508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5120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659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224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7047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4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0.png"/><Relationship Id="rId11" Type="http://schemas.openxmlformats.org/officeDocument/2006/relationships/image" Target="../media/image22.gif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0.png"/><Relationship Id="rId11" Type="http://schemas.microsoft.com/office/2007/relationships/hdphoto" Target="../media/hdphoto9.wdp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11.jp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293223"/>
            <a:ext cx="11704320" cy="4197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2" b="67293"/>
          <a:stretch/>
        </p:blipFill>
        <p:spPr>
          <a:xfrm>
            <a:off x="1114696" y="2210887"/>
            <a:ext cx="9884229" cy="2400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2675" y="2508069"/>
            <a:ext cx="7994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ba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latin typeface="HP001 4 hàng" panose="020B0603050302020204" pitchFamily="34" charset="0"/>
              </a:rPr>
              <a:t> 26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latin typeface="HP001 4 hàng" panose="020B0603050302020204" pitchFamily="34" charset="0"/>
              </a:rPr>
              <a:t> 10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8755" y="3170901"/>
            <a:ext cx="1489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9591" y="3833733"/>
            <a:ext cx="4676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Luyện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tập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chung</a:t>
            </a:r>
            <a:r>
              <a:rPr lang="en-US" sz="3200" b="1" dirty="0" smtClean="0">
                <a:latin typeface="HP001 4 hàng" panose="020B0603050302020204" pitchFamily="34" charset="0"/>
              </a:rPr>
              <a:t> (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3200" b="1" dirty="0" smtClean="0">
                <a:latin typeface="HP001 4 hàng" panose="020B0603050302020204" pitchFamily="34" charset="0"/>
              </a:rPr>
              <a:t> 2)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8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Oval 190">
            <a:extLst>
              <a:ext uri="{FF2B5EF4-FFF2-40B4-BE49-F238E27FC236}">
                <a16:creationId xmlns:a16="http://schemas.microsoft.com/office/drawing/2014/main" id="{FC72CC7D-E218-4291-AA55-F216BB68CF10}"/>
              </a:ext>
            </a:extLst>
          </p:cNvPr>
          <p:cNvSpPr/>
          <p:nvPr/>
        </p:nvSpPr>
        <p:spPr>
          <a:xfrm>
            <a:off x="3740729" y="7739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4263949" y="661336"/>
            <a:ext cx="198445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nhẩm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5188900-84AD-4315-B613-F4C45F840444}"/>
              </a:ext>
            </a:extLst>
          </p:cNvPr>
          <p:cNvGrpSpPr/>
          <p:nvPr/>
        </p:nvGrpSpPr>
        <p:grpSpPr>
          <a:xfrm>
            <a:off x="724520" y="1758211"/>
            <a:ext cx="2105891" cy="685800"/>
            <a:chOff x="1801091" y="2743200"/>
            <a:chExt cx="2105891" cy="685800"/>
          </a:xfrm>
        </p:grpSpPr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0C1900F9-15A2-4288-A36C-AC471CA189B7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EA86C71-49E6-4F1C-90F4-023BB502D177}"/>
                </a:ext>
              </a:extLst>
            </p:cNvPr>
            <p:cNvSpPr txBox="1"/>
            <p:nvPr/>
          </p:nvSpPr>
          <p:spPr>
            <a:xfrm>
              <a:off x="2356944" y="2824490"/>
              <a:ext cx="9941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 + 6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DFFD6A3F-241B-48FE-AC46-08BB387B5D59}"/>
              </a:ext>
            </a:extLst>
          </p:cNvPr>
          <p:cNvGrpSpPr/>
          <p:nvPr/>
        </p:nvGrpSpPr>
        <p:grpSpPr>
          <a:xfrm>
            <a:off x="8507006" y="3585822"/>
            <a:ext cx="2105891" cy="685800"/>
            <a:chOff x="1801091" y="2743200"/>
            <a:chExt cx="2105891" cy="6858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D86DD310-6201-4590-BD7A-8ADD601E2AF0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89C28252-C440-42ED-842F-68244B9F2139}"/>
                </a:ext>
              </a:extLst>
            </p:cNvPr>
            <p:cNvSpPr txBox="1"/>
            <p:nvPr/>
          </p:nvSpPr>
          <p:spPr>
            <a:xfrm>
              <a:off x="2356944" y="2824490"/>
              <a:ext cx="99418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+ 7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42EC918-D8E6-4B13-8944-E7655595CF79}"/>
              </a:ext>
            </a:extLst>
          </p:cNvPr>
          <p:cNvGrpSpPr/>
          <p:nvPr/>
        </p:nvGrpSpPr>
        <p:grpSpPr>
          <a:xfrm>
            <a:off x="3466937" y="3585822"/>
            <a:ext cx="2105891" cy="685800"/>
            <a:chOff x="1801091" y="2743200"/>
            <a:chExt cx="2105891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BA83882A-FC3B-4165-8EF1-CF3F8BAA5497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122BDEEC-A52D-45AA-BCB1-F16024F2CB2C}"/>
                </a:ext>
              </a:extLst>
            </p:cNvPr>
            <p:cNvSpPr txBox="1"/>
            <p:nvPr/>
          </p:nvSpPr>
          <p:spPr>
            <a:xfrm>
              <a:off x="2356944" y="2824490"/>
              <a:ext cx="99418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+ 4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DFC340A6-AD36-4EAB-B3C4-30C05F9046AC}"/>
              </a:ext>
            </a:extLst>
          </p:cNvPr>
          <p:cNvGrpSpPr/>
          <p:nvPr/>
        </p:nvGrpSpPr>
        <p:grpSpPr>
          <a:xfrm>
            <a:off x="3466933" y="4530998"/>
            <a:ext cx="2105891" cy="685800"/>
            <a:chOff x="1801091" y="2743200"/>
            <a:chExt cx="2105891" cy="685800"/>
          </a:xfrm>
          <a:solidFill>
            <a:schemeClr val="bg2">
              <a:lumMod val="75000"/>
            </a:schemeClr>
          </a:solidFill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3C8A6D95-177F-4279-B258-64B97417484F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F4B57C0-2DDA-4207-A7DD-1CCC0BCE91FF}"/>
                </a:ext>
              </a:extLst>
            </p:cNvPr>
            <p:cNvSpPr txBox="1"/>
            <p:nvPr/>
          </p:nvSpPr>
          <p:spPr>
            <a:xfrm>
              <a:off x="2218397" y="2824490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 – 8 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51BA9C6-3934-42C2-B729-71EBE5773A24}"/>
              </a:ext>
            </a:extLst>
          </p:cNvPr>
          <p:cNvGrpSpPr/>
          <p:nvPr/>
        </p:nvGrpSpPr>
        <p:grpSpPr>
          <a:xfrm>
            <a:off x="724520" y="2662139"/>
            <a:ext cx="2105891" cy="685800"/>
            <a:chOff x="1801091" y="2743200"/>
            <a:chExt cx="2105891" cy="685800"/>
          </a:xfrm>
          <a:solidFill>
            <a:srgbClr val="FFFF00"/>
          </a:solidFill>
        </p:grpSpPr>
        <p:sp>
          <p:nvSpPr>
            <p:cNvPr id="213" name="Rectangle: Rounded Corners 212">
              <a:extLst>
                <a:ext uri="{FF2B5EF4-FFF2-40B4-BE49-F238E27FC236}">
                  <a16:creationId xmlns:a16="http://schemas.microsoft.com/office/drawing/2014/main" id="{F8BEF09A-016B-4274-9AE7-3A2B4ACEF39C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BB620CA-385A-4BED-9CD5-B107C296B943}"/>
                </a:ext>
              </a:extLst>
            </p:cNvPr>
            <p:cNvSpPr txBox="1"/>
            <p:nvPr/>
          </p:nvSpPr>
          <p:spPr>
            <a:xfrm>
              <a:off x="2218397" y="2824490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13 – 7 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63487F29-3964-4C4D-B92D-0425CC24BC58}"/>
              </a:ext>
            </a:extLst>
          </p:cNvPr>
          <p:cNvGrpSpPr/>
          <p:nvPr/>
        </p:nvGrpSpPr>
        <p:grpSpPr>
          <a:xfrm>
            <a:off x="5981666" y="1754253"/>
            <a:ext cx="2105891" cy="685800"/>
            <a:chOff x="1801091" y="2743200"/>
            <a:chExt cx="2105891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3DBF8B4A-6CB2-44CE-881A-FCB92F35BD7E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1476D41E-F2F4-4C42-A005-397E7E65C22C}"/>
                </a:ext>
              </a:extLst>
            </p:cNvPr>
            <p:cNvSpPr txBox="1"/>
            <p:nvPr/>
          </p:nvSpPr>
          <p:spPr>
            <a:xfrm>
              <a:off x="2356944" y="2824490"/>
              <a:ext cx="99418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+ 8</a:t>
              </a: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8F0B5AEE-4AD2-4595-B8AA-9B2B2405F19B}"/>
              </a:ext>
            </a:extLst>
          </p:cNvPr>
          <p:cNvGrpSpPr/>
          <p:nvPr/>
        </p:nvGrpSpPr>
        <p:grpSpPr>
          <a:xfrm>
            <a:off x="5992276" y="2679681"/>
            <a:ext cx="2105891" cy="685800"/>
            <a:chOff x="1801091" y="2743200"/>
            <a:chExt cx="2105891" cy="685800"/>
          </a:xfrm>
        </p:grpSpPr>
        <p:sp>
          <p:nvSpPr>
            <p:cNvPr id="257" name="Rectangle: Rounded Corners 256">
              <a:extLst>
                <a:ext uri="{FF2B5EF4-FFF2-40B4-BE49-F238E27FC236}">
                  <a16:creationId xmlns:a16="http://schemas.microsoft.com/office/drawing/2014/main" id="{C66705D6-4D78-4011-A891-DA5CA1D7AAE8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93F6D76A-F9AC-4F1A-94ED-A1D755262BA1}"/>
                </a:ext>
              </a:extLst>
            </p:cNvPr>
            <p:cNvSpPr txBox="1"/>
            <p:nvPr/>
          </p:nvSpPr>
          <p:spPr>
            <a:xfrm>
              <a:off x="2211802" y="2824490"/>
              <a:ext cx="1284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– 6 </a:t>
              </a: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EF0834D3-AA35-4681-BF58-C6AF6551F7CB}"/>
              </a:ext>
            </a:extLst>
          </p:cNvPr>
          <p:cNvGrpSpPr/>
          <p:nvPr/>
        </p:nvGrpSpPr>
        <p:grpSpPr>
          <a:xfrm>
            <a:off x="3425865" y="5470087"/>
            <a:ext cx="2105891" cy="685800"/>
            <a:chOff x="534761" y="3173278"/>
            <a:chExt cx="2105891" cy="6858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55" name="Rectangle: Rounded Corners 254">
              <a:extLst>
                <a:ext uri="{FF2B5EF4-FFF2-40B4-BE49-F238E27FC236}">
                  <a16:creationId xmlns:a16="http://schemas.microsoft.com/office/drawing/2014/main" id="{D2A5A3AD-D6C8-4878-906E-360A935FFE34}"/>
                </a:ext>
              </a:extLst>
            </p:cNvPr>
            <p:cNvSpPr/>
            <p:nvPr/>
          </p:nvSpPr>
          <p:spPr>
            <a:xfrm>
              <a:off x="534761" y="3173278"/>
              <a:ext cx="2105891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98E3EBAE-52B4-4C30-8597-9DE5A0B46F0A}"/>
                </a:ext>
              </a:extLst>
            </p:cNvPr>
            <p:cNvSpPr txBox="1"/>
            <p:nvPr/>
          </p:nvSpPr>
          <p:spPr>
            <a:xfrm>
              <a:off x="983625" y="3263194"/>
              <a:ext cx="1284326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 – 4 </a:t>
              </a: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91346D9F-D26D-49D8-A5A1-430EE9C4A7E7}"/>
              </a:ext>
            </a:extLst>
          </p:cNvPr>
          <p:cNvGrpSpPr/>
          <p:nvPr/>
        </p:nvGrpSpPr>
        <p:grpSpPr>
          <a:xfrm>
            <a:off x="8534863" y="4473219"/>
            <a:ext cx="2105891" cy="685800"/>
            <a:chOff x="1801091" y="2743200"/>
            <a:chExt cx="2105891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53" name="Rectangle: Rounded Corners 252">
              <a:extLst>
                <a:ext uri="{FF2B5EF4-FFF2-40B4-BE49-F238E27FC236}">
                  <a16:creationId xmlns:a16="http://schemas.microsoft.com/office/drawing/2014/main" id="{A7EDC325-215E-4BBE-B93D-8563D58D0C39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E22A20FC-8948-4843-85E8-7F3B9CB0E880}"/>
                </a:ext>
              </a:extLst>
            </p:cNvPr>
            <p:cNvSpPr txBox="1"/>
            <p:nvPr/>
          </p:nvSpPr>
          <p:spPr>
            <a:xfrm>
              <a:off x="2211802" y="2824490"/>
              <a:ext cx="1284326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 – 9 </a:t>
              </a: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5EB1877D-0F03-49F9-84A8-8453874C7FFB}"/>
              </a:ext>
            </a:extLst>
          </p:cNvPr>
          <p:cNvGrpSpPr/>
          <p:nvPr/>
        </p:nvGrpSpPr>
        <p:grpSpPr>
          <a:xfrm>
            <a:off x="8572694" y="5336594"/>
            <a:ext cx="2105891" cy="685800"/>
            <a:chOff x="1801091" y="2743200"/>
            <a:chExt cx="2105891" cy="685800"/>
          </a:xfrm>
          <a:solidFill>
            <a:schemeClr val="bg2">
              <a:lumMod val="75000"/>
            </a:schemeClr>
          </a:solidFill>
        </p:grpSpPr>
        <p:sp>
          <p:nvSpPr>
            <p:cNvPr id="251" name="Rectangle: Rounded Corners 250">
              <a:extLst>
                <a:ext uri="{FF2B5EF4-FFF2-40B4-BE49-F238E27FC236}">
                  <a16:creationId xmlns:a16="http://schemas.microsoft.com/office/drawing/2014/main" id="{3EAF3958-8C31-4D14-AB94-387DC1949F9F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CB9DA859-B807-4240-93D3-DAD530F119BF}"/>
                </a:ext>
              </a:extLst>
            </p:cNvPr>
            <p:cNvSpPr txBox="1"/>
            <p:nvPr/>
          </p:nvSpPr>
          <p:spPr>
            <a:xfrm>
              <a:off x="2197287" y="2839004"/>
              <a:ext cx="1284326" cy="52322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 – 7 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146959B-E6F1-430B-BD07-9CC4B92E21F2}"/>
              </a:ext>
            </a:extLst>
          </p:cNvPr>
          <p:cNvGrpSpPr/>
          <p:nvPr/>
        </p:nvGrpSpPr>
        <p:grpSpPr>
          <a:xfrm>
            <a:off x="5981667" y="3588847"/>
            <a:ext cx="2105891" cy="685800"/>
            <a:chOff x="1801091" y="2743200"/>
            <a:chExt cx="2105891" cy="685800"/>
          </a:xfrm>
          <a:solidFill>
            <a:srgbClr val="FFFF00"/>
          </a:solidFill>
        </p:grpSpPr>
        <p:sp>
          <p:nvSpPr>
            <p:cNvPr id="249" name="Rectangle: Rounded Corners 248">
              <a:extLst>
                <a:ext uri="{FF2B5EF4-FFF2-40B4-BE49-F238E27FC236}">
                  <a16:creationId xmlns:a16="http://schemas.microsoft.com/office/drawing/2014/main" id="{443345D1-7604-4415-BA72-13241FE6E5B0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D86C6029-27C2-426E-8A1B-2F1D2A074521}"/>
                </a:ext>
              </a:extLst>
            </p:cNvPr>
            <p:cNvSpPr txBox="1"/>
            <p:nvPr/>
          </p:nvSpPr>
          <p:spPr>
            <a:xfrm>
              <a:off x="2197287" y="2839004"/>
              <a:ext cx="1284326" cy="5232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– 8 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FC615DFD-5DF9-4E12-87C3-FF8E8050F83E}"/>
              </a:ext>
            </a:extLst>
          </p:cNvPr>
          <p:cNvGrpSpPr/>
          <p:nvPr/>
        </p:nvGrpSpPr>
        <p:grpSpPr>
          <a:xfrm>
            <a:off x="714497" y="3591054"/>
            <a:ext cx="2105891" cy="685800"/>
            <a:chOff x="1801091" y="2743200"/>
            <a:chExt cx="2105891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A81E38ED-FDAA-4DAB-BB2B-45DA521AE0AC}"/>
                </a:ext>
              </a:extLst>
            </p:cNvPr>
            <p:cNvSpPr/>
            <p:nvPr/>
          </p:nvSpPr>
          <p:spPr>
            <a:xfrm>
              <a:off x="1801091" y="2743200"/>
              <a:ext cx="2105891" cy="6858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08F44FF-13C0-4AA2-985D-D6DE43DDF355}"/>
                </a:ext>
              </a:extLst>
            </p:cNvPr>
            <p:cNvSpPr txBox="1"/>
            <p:nvPr/>
          </p:nvSpPr>
          <p:spPr>
            <a:xfrm>
              <a:off x="2197288" y="2824490"/>
              <a:ext cx="1284326" cy="5232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13 – 6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F33FDA8-6740-42D9-A8C0-0E96E3B9D96F}"/>
              </a:ext>
            </a:extLst>
          </p:cNvPr>
          <p:cNvGrpSpPr/>
          <p:nvPr/>
        </p:nvGrpSpPr>
        <p:grpSpPr>
          <a:xfrm>
            <a:off x="724520" y="1754253"/>
            <a:ext cx="2105891" cy="685800"/>
            <a:chOff x="1508520" y="4738254"/>
            <a:chExt cx="2105891" cy="685800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5EA3E094-EF1B-4CAF-926D-D08ACF6DF5DE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AB89E4F-2AD9-4865-828A-C206D136DDF5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 + 6 = 13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A9EE224-2FE8-4A50-9CD1-0C2ACC8CE5DE}"/>
              </a:ext>
            </a:extLst>
          </p:cNvPr>
          <p:cNvGrpSpPr/>
          <p:nvPr/>
        </p:nvGrpSpPr>
        <p:grpSpPr>
          <a:xfrm>
            <a:off x="3466935" y="3594750"/>
            <a:ext cx="2105891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B753E96D-04E2-442E-9DA1-AA5321578CD1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911D1DD-1061-4A7F-9880-651CCFF0FCC6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+ 4 = 12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8C62484-035A-4588-9AC3-D0A4E504DBCD}"/>
              </a:ext>
            </a:extLst>
          </p:cNvPr>
          <p:cNvGrpSpPr/>
          <p:nvPr/>
        </p:nvGrpSpPr>
        <p:grpSpPr>
          <a:xfrm>
            <a:off x="5981664" y="1788755"/>
            <a:ext cx="2105891" cy="685800"/>
            <a:chOff x="1508520" y="4738254"/>
            <a:chExt cx="2105891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81FBFC0-E7B1-4FC7-AFC3-7E773AC17C7F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C791F6D-5BD8-479D-93C9-83F37F05B9E1}"/>
                </a:ext>
              </a:extLst>
            </p:cNvPr>
            <p:cNvSpPr txBox="1"/>
            <p:nvPr/>
          </p:nvSpPr>
          <p:spPr>
            <a:xfrm>
              <a:off x="1659615" y="4819544"/>
              <a:ext cx="190308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+ 8 = 14 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019423C-3D37-4169-BA2F-51CC3306B544}"/>
              </a:ext>
            </a:extLst>
          </p:cNvPr>
          <p:cNvGrpSpPr/>
          <p:nvPr/>
        </p:nvGrpSpPr>
        <p:grpSpPr>
          <a:xfrm>
            <a:off x="8517615" y="3611199"/>
            <a:ext cx="2105891" cy="685800"/>
            <a:chOff x="1508520" y="4738254"/>
            <a:chExt cx="2105891" cy="6858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EC4C826-1631-49C5-8232-61DF5801D01C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88B9440-3C9A-4DCA-BA81-CB581F68BA45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+ 7 = 16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DCC72E6-86D9-42DC-AFBA-A21895AF2658}"/>
              </a:ext>
            </a:extLst>
          </p:cNvPr>
          <p:cNvGrpSpPr/>
          <p:nvPr/>
        </p:nvGrpSpPr>
        <p:grpSpPr>
          <a:xfrm>
            <a:off x="731043" y="2679681"/>
            <a:ext cx="2105891" cy="685800"/>
            <a:chOff x="2950422" y="4172826"/>
            <a:chExt cx="2105891" cy="685800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DED14C05-6768-4A40-837F-03B1FA3E8E28}"/>
                </a:ext>
              </a:extLst>
            </p:cNvPr>
            <p:cNvSpPr/>
            <p:nvPr/>
          </p:nvSpPr>
          <p:spPr>
            <a:xfrm>
              <a:off x="2950422" y="4172826"/>
              <a:ext cx="2105891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01B2F61-2541-4353-8D2B-B8F2193B55CD}"/>
                </a:ext>
              </a:extLst>
            </p:cNvPr>
            <p:cNvSpPr txBox="1"/>
            <p:nvPr/>
          </p:nvSpPr>
          <p:spPr>
            <a:xfrm>
              <a:off x="3101517" y="4254116"/>
              <a:ext cx="17940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13 – 7 = 6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51A9AAA-D36E-4AEC-8F73-CD0E9B938A88}"/>
              </a:ext>
            </a:extLst>
          </p:cNvPr>
          <p:cNvGrpSpPr/>
          <p:nvPr/>
        </p:nvGrpSpPr>
        <p:grpSpPr>
          <a:xfrm>
            <a:off x="3460683" y="4530998"/>
            <a:ext cx="2105891" cy="685800"/>
            <a:chOff x="1508520" y="4738254"/>
            <a:chExt cx="2105891" cy="685800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56245323-B04D-4902-9D6A-2D5B00ECEB2B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AD5CB8E-620D-4E47-A721-D764AC46464E}"/>
                </a:ext>
              </a:extLst>
            </p:cNvPr>
            <p:cNvSpPr txBox="1"/>
            <p:nvPr/>
          </p:nvSpPr>
          <p:spPr>
            <a:xfrm>
              <a:off x="1696607" y="4832494"/>
              <a:ext cx="17940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 – 8 = 4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37E572F-A8CC-4C1C-88D3-06874221F296}"/>
              </a:ext>
            </a:extLst>
          </p:cNvPr>
          <p:cNvGrpSpPr/>
          <p:nvPr/>
        </p:nvGrpSpPr>
        <p:grpSpPr>
          <a:xfrm>
            <a:off x="5977309" y="2679681"/>
            <a:ext cx="2105891" cy="685800"/>
            <a:chOff x="1508520" y="4738254"/>
            <a:chExt cx="2105891" cy="68580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77C03D91-151B-47CA-992D-F1BEEC8772D1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E6B9B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D4DDAA8-2800-4E0E-80C5-EB105389CB9C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– 6 = 8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8E87EE4-EF41-4E40-9A67-C793F1DB618D}"/>
              </a:ext>
            </a:extLst>
          </p:cNvPr>
          <p:cNvGrpSpPr/>
          <p:nvPr/>
        </p:nvGrpSpPr>
        <p:grpSpPr>
          <a:xfrm>
            <a:off x="8558165" y="4462658"/>
            <a:ext cx="2105891" cy="685800"/>
            <a:chOff x="1508520" y="4738254"/>
            <a:chExt cx="2105891" cy="685800"/>
          </a:xfrm>
          <a:solidFill>
            <a:srgbClr val="B7DEE8"/>
          </a:solidFill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4ABB8B90-5400-4E8A-A2DE-673FB83CC367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D4DDAB3-1BAC-402B-A4AA-D711F095EE36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 – 9 = 7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CDC5D32-AD29-4D6E-B444-64242B86562F}"/>
              </a:ext>
            </a:extLst>
          </p:cNvPr>
          <p:cNvGrpSpPr/>
          <p:nvPr/>
        </p:nvGrpSpPr>
        <p:grpSpPr>
          <a:xfrm>
            <a:off x="721339" y="3592398"/>
            <a:ext cx="2105891" cy="685800"/>
            <a:chOff x="1508520" y="4738254"/>
            <a:chExt cx="2105891" cy="685800"/>
          </a:xfrm>
          <a:solidFill>
            <a:srgbClr val="FCD5B5"/>
          </a:solidFill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E036ECD7-7FA0-4FD6-A493-BE7B7FA43BC8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9C6EAC0-BC51-4A7E-AE37-B7DAF4EEDA08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13 – 6 = 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C4D5DC2-F6D9-4040-BB51-44617D3BAA11}"/>
              </a:ext>
            </a:extLst>
          </p:cNvPr>
          <p:cNvGrpSpPr/>
          <p:nvPr/>
        </p:nvGrpSpPr>
        <p:grpSpPr>
          <a:xfrm>
            <a:off x="3425865" y="5479015"/>
            <a:ext cx="2105891" cy="685800"/>
            <a:chOff x="4145783" y="1793868"/>
            <a:chExt cx="2105891" cy="685800"/>
          </a:xfrm>
          <a:solidFill>
            <a:srgbClr val="B9CDE5"/>
          </a:solidFill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0FCE264E-0A82-44F9-8EA3-EBB888BB623F}"/>
                </a:ext>
              </a:extLst>
            </p:cNvPr>
            <p:cNvSpPr/>
            <p:nvPr/>
          </p:nvSpPr>
          <p:spPr>
            <a:xfrm>
              <a:off x="4145783" y="1793868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954F02A-EB6C-499D-B922-E0BFAD25A322}"/>
                </a:ext>
              </a:extLst>
            </p:cNvPr>
            <p:cNvSpPr txBox="1"/>
            <p:nvPr/>
          </p:nvSpPr>
          <p:spPr>
            <a:xfrm>
              <a:off x="4345569" y="1862208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 – 4 = 8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70ACC4C-3E50-4C16-B38E-BFB6893B4785}"/>
              </a:ext>
            </a:extLst>
          </p:cNvPr>
          <p:cNvGrpSpPr/>
          <p:nvPr/>
        </p:nvGrpSpPr>
        <p:grpSpPr>
          <a:xfrm>
            <a:off x="5992276" y="3592398"/>
            <a:ext cx="2105891" cy="685800"/>
            <a:chOff x="1508520" y="4738254"/>
            <a:chExt cx="2105891" cy="685800"/>
          </a:xfrm>
          <a:solidFill>
            <a:srgbClr val="C4BD97"/>
          </a:solidFill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1CE4A2AF-AFFB-4FE0-B682-051067683092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8D3EE66-A94B-4CF8-8207-896E121C2EEE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– 8 = 6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7134F82-070F-4278-9137-43854A25F812}"/>
              </a:ext>
            </a:extLst>
          </p:cNvPr>
          <p:cNvGrpSpPr/>
          <p:nvPr/>
        </p:nvGrpSpPr>
        <p:grpSpPr>
          <a:xfrm>
            <a:off x="8572694" y="5351108"/>
            <a:ext cx="2105891" cy="685800"/>
            <a:chOff x="1508520" y="4738254"/>
            <a:chExt cx="2105891" cy="685800"/>
          </a:xfrm>
          <a:solidFill>
            <a:srgbClr val="FFFF99"/>
          </a:solidFill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0594FFD1-0B9C-4760-8CC1-F2153AFA8D11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E4D700B-6EBA-4A52-9FBF-BD4C83C4A6C3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 – 7 = 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465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3F2756E-1510-4D57-A82D-A4390E8E461A}"/>
              </a:ext>
            </a:extLst>
          </p:cNvPr>
          <p:cNvSpPr/>
          <p:nvPr/>
        </p:nvSpPr>
        <p:spPr>
          <a:xfrm>
            <a:off x="4478082" y="99682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1BBA7C-B4EB-4F4E-A7AD-26B6DC85C5A1}"/>
              </a:ext>
            </a:extLst>
          </p:cNvPr>
          <p:cNvSpPr txBox="1"/>
          <p:nvPr/>
        </p:nvSpPr>
        <p:spPr>
          <a:xfrm>
            <a:off x="4970529" y="949250"/>
            <a:ext cx="97306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Tính</a:t>
            </a:r>
            <a:r>
              <a:rPr lang="en-US" sz="2600" dirty="0"/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B03D54-EB08-4A21-9F63-403B45ACDD06}"/>
              </a:ext>
            </a:extLst>
          </p:cNvPr>
          <p:cNvGrpSpPr/>
          <p:nvPr/>
        </p:nvGrpSpPr>
        <p:grpSpPr>
          <a:xfrm>
            <a:off x="563333" y="1883785"/>
            <a:ext cx="5330473" cy="3295319"/>
            <a:chOff x="1054383" y="1482436"/>
            <a:chExt cx="4447669" cy="3295319"/>
          </a:xfrm>
        </p:grpSpPr>
        <p:pic>
          <p:nvPicPr>
            <p:cNvPr id="31746" name="Picture 2" descr="手繪 卡通 太空飛行器 星星裝飾邊框, 藍色邊框, 裝飾性邊框, 復工通知函卡通邊框素材，PSD格式圖案和PNG圖片免費下載 | Clip art  borders, Scrapbook background, Text balloon">
              <a:extLst>
                <a:ext uri="{FF2B5EF4-FFF2-40B4-BE49-F238E27FC236}">
                  <a16:creationId xmlns:a16="http://schemas.microsoft.com/office/drawing/2014/main" id="{0787D23D-72CB-44E7-9B48-17CDB1A254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3750"/>
            <a:stretch/>
          </p:blipFill>
          <p:spPr bwMode="auto">
            <a:xfrm>
              <a:off x="1054383" y="1482436"/>
              <a:ext cx="4447669" cy="329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20F021-D5C1-4543-A2B9-33754626078B}"/>
                </a:ext>
              </a:extLst>
            </p:cNvPr>
            <p:cNvSpPr txBox="1"/>
            <p:nvPr/>
          </p:nvSpPr>
          <p:spPr>
            <a:xfrm>
              <a:off x="1809236" y="2868485"/>
              <a:ext cx="21130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a) 9 + 7 – 8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B4653A-E9DC-4D20-AAC0-5BC882C735AB}"/>
              </a:ext>
            </a:extLst>
          </p:cNvPr>
          <p:cNvGrpSpPr/>
          <p:nvPr/>
        </p:nvGrpSpPr>
        <p:grpSpPr>
          <a:xfrm>
            <a:off x="5893806" y="1959791"/>
            <a:ext cx="5679885" cy="3295319"/>
            <a:chOff x="1054383" y="1417121"/>
            <a:chExt cx="4447669" cy="3295319"/>
          </a:xfrm>
        </p:grpSpPr>
        <p:pic>
          <p:nvPicPr>
            <p:cNvPr id="11" name="Picture 2" descr="手繪 卡通 太空飛行器 星星裝飾邊框, 藍色邊框, 裝飾性邊框, 復工通知函卡通邊框素材，PSD格式圖案和PNG圖片免費下載 | Clip art  borders, Scrapbook background, Text balloon">
              <a:extLst>
                <a:ext uri="{FF2B5EF4-FFF2-40B4-BE49-F238E27FC236}">
                  <a16:creationId xmlns:a16="http://schemas.microsoft.com/office/drawing/2014/main" id="{4838BF08-78A5-4ECA-BA7B-CAC1C9F6F9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3750"/>
            <a:stretch/>
          </p:blipFill>
          <p:spPr bwMode="auto">
            <a:xfrm>
              <a:off x="1054383" y="1417121"/>
              <a:ext cx="4447669" cy="329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DAC178-6902-4C56-B7F7-C3D4AB772242}"/>
                </a:ext>
              </a:extLst>
            </p:cNvPr>
            <p:cNvSpPr txBox="1"/>
            <p:nvPr/>
          </p:nvSpPr>
          <p:spPr>
            <a:xfrm>
              <a:off x="1794082" y="2729504"/>
              <a:ext cx="20233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b) 6 + 5 + 4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2CBA2C0-1811-4387-A113-93451BB34641}"/>
              </a:ext>
            </a:extLst>
          </p:cNvPr>
          <p:cNvSpPr txBox="1"/>
          <p:nvPr/>
        </p:nvSpPr>
        <p:spPr>
          <a:xfrm>
            <a:off x="3397407" y="3134219"/>
            <a:ext cx="694421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= 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EE214-34BE-40A4-8DDA-402366F557B8}"/>
              </a:ext>
            </a:extLst>
          </p:cNvPr>
          <p:cNvSpPr txBox="1"/>
          <p:nvPr/>
        </p:nvSpPr>
        <p:spPr>
          <a:xfrm>
            <a:off x="8771050" y="3134218"/>
            <a:ext cx="894797" cy="65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= 15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4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79871" y="309519"/>
            <a:ext cx="9835817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đợt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Nam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4511454" y="857926"/>
            <a:ext cx="4218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4821636" y="1429439"/>
            <a:ext cx="56057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8939502" y="857926"/>
            <a:ext cx="214548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6A82F03-2682-4863-A8D7-C9F9DF3F964C}"/>
              </a:ext>
            </a:extLst>
          </p:cNvPr>
          <p:cNvSpPr txBox="1"/>
          <p:nvPr/>
        </p:nvSpPr>
        <p:spPr>
          <a:xfrm>
            <a:off x="6096000" y="1593466"/>
            <a:ext cx="4375735" cy="23294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5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  : 11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Nam: 3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Mai: …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3A9F5F-EC7E-465F-9A54-D280A0CEB8B1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AE464F-4A2F-41D5-9D90-D13D9AB90308}"/>
              </a:ext>
            </a:extLst>
          </p:cNvPr>
          <p:cNvSpPr txBox="1"/>
          <p:nvPr/>
        </p:nvSpPr>
        <p:spPr>
          <a:xfrm>
            <a:off x="5678267" y="4045127"/>
            <a:ext cx="5406720" cy="241886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– 3 = 8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E5887-481C-45DA-8577-DA590C4B8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49" y="2348600"/>
            <a:ext cx="4375734" cy="307181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A47B82-7927-44CB-9A24-ABC1B6FEBEDF}"/>
              </a:ext>
            </a:extLst>
          </p:cNvPr>
          <p:cNvCxnSpPr>
            <a:cxnSpLocks/>
          </p:cNvCxnSpPr>
          <p:nvPr/>
        </p:nvCxnSpPr>
        <p:spPr>
          <a:xfrm flipV="1">
            <a:off x="1379871" y="1429439"/>
            <a:ext cx="333500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633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CBF9B09-BD56-4815-B9EB-B41BD4865C7A}"/>
              </a:ext>
            </a:extLst>
          </p:cNvPr>
          <p:cNvSpPr/>
          <p:nvPr/>
        </p:nvSpPr>
        <p:spPr>
          <a:xfrm>
            <a:off x="1188040" y="63707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7006A-95A8-48DA-882E-7F53A223FCD2}"/>
              </a:ext>
            </a:extLst>
          </p:cNvPr>
          <p:cNvSpPr txBox="1"/>
          <p:nvPr/>
        </p:nvSpPr>
        <p:spPr>
          <a:xfrm>
            <a:off x="1711261" y="540950"/>
            <a:ext cx="1309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Đ, S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76E7AB-2A3C-40EA-A2F2-68BC27494018}"/>
              </a:ext>
            </a:extLst>
          </p:cNvPr>
          <p:cNvGrpSpPr/>
          <p:nvPr/>
        </p:nvGrpSpPr>
        <p:grpSpPr>
          <a:xfrm>
            <a:off x="2343378" y="1809465"/>
            <a:ext cx="2483215" cy="685800"/>
            <a:chOff x="1508520" y="4738254"/>
            <a:chExt cx="2483215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4D9C9DC-8A55-4BCC-BBC4-12F13562DE72}"/>
                </a:ext>
              </a:extLst>
            </p:cNvPr>
            <p:cNvSpPr/>
            <p:nvPr/>
          </p:nvSpPr>
          <p:spPr>
            <a:xfrm>
              <a:off x="1508520" y="4738254"/>
              <a:ext cx="2483215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3B3723-5058-42DB-959B-F540FCDCAC60}"/>
                </a:ext>
              </a:extLst>
            </p:cNvPr>
            <p:cNvSpPr txBox="1"/>
            <p:nvPr/>
          </p:nvSpPr>
          <p:spPr>
            <a:xfrm>
              <a:off x="1659615" y="4819544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9 + 6 = 14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C8CE81-D6E2-4818-9826-E49F4597CC86}"/>
              </a:ext>
            </a:extLst>
          </p:cNvPr>
          <p:cNvGrpSpPr/>
          <p:nvPr/>
        </p:nvGrpSpPr>
        <p:grpSpPr>
          <a:xfrm>
            <a:off x="7058994" y="1809465"/>
            <a:ext cx="3051250" cy="685800"/>
            <a:chOff x="1508520" y="4738254"/>
            <a:chExt cx="3051250" cy="685800"/>
          </a:xfrm>
          <a:solidFill>
            <a:srgbClr val="B9CDE5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948771E-9541-4DCD-9256-D01B4AE157B3}"/>
                </a:ext>
              </a:extLst>
            </p:cNvPr>
            <p:cNvSpPr/>
            <p:nvPr/>
          </p:nvSpPr>
          <p:spPr>
            <a:xfrm>
              <a:off x="1508520" y="4738254"/>
              <a:ext cx="305125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741E55-8EF5-4198-8AB4-3FCA831874BE}"/>
                </a:ext>
              </a:extLst>
            </p:cNvPr>
            <p:cNvSpPr txBox="1"/>
            <p:nvPr/>
          </p:nvSpPr>
          <p:spPr>
            <a:xfrm>
              <a:off x="1659615" y="4819544"/>
              <a:ext cx="273183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8 + 4 = 4 + 8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AD8F82-A6B5-4C89-8028-24D08C382881}"/>
              </a:ext>
            </a:extLst>
          </p:cNvPr>
          <p:cNvGrpSpPr/>
          <p:nvPr/>
        </p:nvGrpSpPr>
        <p:grpSpPr>
          <a:xfrm>
            <a:off x="2322896" y="3704465"/>
            <a:ext cx="2524177" cy="685800"/>
            <a:chOff x="1508520" y="4738254"/>
            <a:chExt cx="2524177" cy="685800"/>
          </a:xfrm>
          <a:solidFill>
            <a:srgbClr val="FCD5B5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4D82DA-C724-472C-BB48-956F5BB833FC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589D27-8E95-477D-8D25-D436087B9271}"/>
                </a:ext>
              </a:extLst>
            </p:cNvPr>
            <p:cNvSpPr txBox="1"/>
            <p:nvPr/>
          </p:nvSpPr>
          <p:spPr>
            <a:xfrm>
              <a:off x="1659615" y="4819544"/>
              <a:ext cx="219322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c) 15 – 8 &gt; 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618550-8246-42C7-864A-2A3F94BD2AA8}"/>
              </a:ext>
            </a:extLst>
          </p:cNvPr>
          <p:cNvGrpSpPr/>
          <p:nvPr/>
        </p:nvGrpSpPr>
        <p:grpSpPr>
          <a:xfrm>
            <a:off x="7058994" y="3704465"/>
            <a:ext cx="3264448" cy="685800"/>
            <a:chOff x="1508520" y="4738254"/>
            <a:chExt cx="3264448" cy="685800"/>
          </a:xfrm>
          <a:solidFill>
            <a:srgbClr val="FFFF99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BCBF74F-5D78-47BF-A179-173FFC04D0D8}"/>
                </a:ext>
              </a:extLst>
            </p:cNvPr>
            <p:cNvSpPr/>
            <p:nvPr/>
          </p:nvSpPr>
          <p:spPr>
            <a:xfrm>
              <a:off x="1508520" y="4738254"/>
              <a:ext cx="3264448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22183E-CA4B-4D9B-8249-061155A98CCA}"/>
                </a:ext>
              </a:extLst>
            </p:cNvPr>
            <p:cNvSpPr txBox="1"/>
            <p:nvPr/>
          </p:nvSpPr>
          <p:spPr>
            <a:xfrm>
              <a:off x="1659615" y="4819544"/>
              <a:ext cx="3113353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d) 13 – 4 &lt; 17 – 9 </a:t>
              </a:r>
            </a:p>
          </p:txBody>
        </p:sp>
      </p:grpSp>
      <p:pic>
        <p:nvPicPr>
          <p:cNvPr id="34818" name="Picture 2" descr="Happy Cute Kid Girl Waiter Write Order | Cute kids, Artsy background, Cute  art">
            <a:extLst>
              <a:ext uri="{FF2B5EF4-FFF2-40B4-BE49-F238E27FC236}">
                <a16:creationId xmlns:a16="http://schemas.microsoft.com/office/drawing/2014/main" id="{FE92DB50-7AB4-4D1A-B018-F0AC1FA78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646444" y="2702713"/>
            <a:ext cx="1598645" cy="37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76DFE-06B0-4724-A580-CC3CD5CF0898}"/>
              </a:ext>
            </a:extLst>
          </p:cNvPr>
          <p:cNvSpPr/>
          <p:nvPr/>
        </p:nvSpPr>
        <p:spPr>
          <a:xfrm>
            <a:off x="5133007" y="1840661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9FE55C-BE38-4909-A12B-7C51EB250CB7}"/>
              </a:ext>
            </a:extLst>
          </p:cNvPr>
          <p:cNvSpPr/>
          <p:nvPr/>
        </p:nvSpPr>
        <p:spPr>
          <a:xfrm>
            <a:off x="10459160" y="1840661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CC05802-D786-498D-974A-32CB5FF25469}"/>
              </a:ext>
            </a:extLst>
          </p:cNvPr>
          <p:cNvSpPr/>
          <p:nvPr/>
        </p:nvSpPr>
        <p:spPr>
          <a:xfrm>
            <a:off x="5133007" y="3735272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4679D91-8E90-4F5A-B4D9-3D3F973838F9}"/>
              </a:ext>
            </a:extLst>
          </p:cNvPr>
          <p:cNvSpPr/>
          <p:nvPr/>
        </p:nvSpPr>
        <p:spPr>
          <a:xfrm>
            <a:off x="10459160" y="3735272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452DB19-EA0E-47EC-A40C-CA9BBAE830E4}"/>
              </a:ext>
            </a:extLst>
          </p:cNvPr>
          <p:cNvSpPr/>
          <p:nvPr/>
        </p:nvSpPr>
        <p:spPr>
          <a:xfrm>
            <a:off x="5200909" y="1890755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4D4E08-B6F1-4BA1-8907-3075FA3808CE}"/>
              </a:ext>
            </a:extLst>
          </p:cNvPr>
          <p:cNvSpPr/>
          <p:nvPr/>
        </p:nvSpPr>
        <p:spPr>
          <a:xfrm>
            <a:off x="10523342" y="1890754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16303C-8DB3-453A-8EE9-35C79A7F9BD7}"/>
              </a:ext>
            </a:extLst>
          </p:cNvPr>
          <p:cNvSpPr/>
          <p:nvPr/>
        </p:nvSpPr>
        <p:spPr>
          <a:xfrm>
            <a:off x="5197189" y="3785755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59E4BC4-9684-45F1-BFF0-C31307BE6C4B}"/>
              </a:ext>
            </a:extLst>
          </p:cNvPr>
          <p:cNvSpPr/>
          <p:nvPr/>
        </p:nvSpPr>
        <p:spPr>
          <a:xfrm>
            <a:off x="10523341" y="3785755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5C3FFA7-8EF0-4765-82B6-1769127B2057}"/>
              </a:ext>
            </a:extLst>
          </p:cNvPr>
          <p:cNvSpPr/>
          <p:nvPr/>
        </p:nvSpPr>
        <p:spPr>
          <a:xfrm>
            <a:off x="2272886" y="2702713"/>
            <a:ext cx="2595437" cy="4460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+ 6 = 15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EEA1BAA-A9D4-4787-AE77-806F50951017}"/>
              </a:ext>
            </a:extLst>
          </p:cNvPr>
          <p:cNvSpPr/>
          <p:nvPr/>
        </p:nvSpPr>
        <p:spPr>
          <a:xfrm>
            <a:off x="7134883" y="4558683"/>
            <a:ext cx="3112670" cy="4460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– 4 &gt; 17 – 9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15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56733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14939" y="311806"/>
            <a:ext cx="36952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82078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0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85308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6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4061292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733"/>
            <a:ext cx="12192000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5" y="5609733"/>
            <a:ext cx="1060926" cy="129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270" y="3801406"/>
            <a:ext cx="1056042" cy="110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4" y="5758750"/>
            <a:ext cx="1026677" cy="102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  <a:endPara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  <a:endPara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102466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270614" y="2465449"/>
            <a:ext cx="1421032" cy="14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1969020"/>
            <a:ext cx="1530131" cy="13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311567" y="2842197"/>
            <a:ext cx="7120189" cy="2716986"/>
            <a:chOff x="680556" y="2838075"/>
            <a:chExt cx="7120189" cy="2716986"/>
          </a:xfrm>
        </p:grpSpPr>
        <p:sp>
          <p:nvSpPr>
            <p:cNvPr id="36" name="Rounded Rectangle 35"/>
            <p:cNvSpPr/>
            <p:nvPr/>
          </p:nvSpPr>
          <p:spPr>
            <a:xfrm>
              <a:off x="680556" y="2838075"/>
              <a:ext cx="16247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0397" y="2944847"/>
              <a:ext cx="6980348" cy="2610214"/>
            </a:xfrm>
            <a:prstGeom prst="rect">
              <a:avLst/>
            </a:prstGeom>
          </p:spPr>
        </p:pic>
        <p:sp>
          <p:nvSpPr>
            <p:cNvPr id="38" name="Rounded Rectangle 37"/>
            <p:cNvSpPr/>
            <p:nvPr/>
          </p:nvSpPr>
          <p:spPr>
            <a:xfrm>
              <a:off x="3915177" y="2838075"/>
              <a:ext cx="1693159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14 - 6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927918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94284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320443" y="2759164"/>
            <a:ext cx="7098281" cy="2683690"/>
            <a:chOff x="680557" y="2838075"/>
            <a:chExt cx="7098281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80557" y="2838075"/>
              <a:ext cx="16247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17 - 8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625011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16 - 8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2217"/>
            <a:ext cx="12192000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10360506" y="5435473"/>
            <a:ext cx="1417026" cy="13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94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9246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 0.00764 L 1.7996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2"/>
            <a:ext cx="12192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4798"/>
            <a:ext cx="12192000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5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0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335853" y="2701108"/>
            <a:ext cx="7113691" cy="2683690"/>
            <a:chOff x="665147" y="2838075"/>
            <a:chExt cx="7113691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665147" y="2838075"/>
              <a:ext cx="164017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</a:t>
              </a:r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630252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952552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4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"/>
            <a:ext cx="12192000" cy="55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699" y="3199840"/>
            <a:ext cx="1061314" cy="13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648" y="2756376"/>
            <a:ext cx="1037485" cy="9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7308847" y="2774317"/>
            <a:ext cx="7098281" cy="2683690"/>
            <a:chOff x="680557" y="2838075"/>
            <a:chExt cx="7098281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680557" y="2838075"/>
              <a:ext cx="16247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18 - 9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915177" y="2838075"/>
              <a:ext cx="1707545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12 - 4</a:t>
              </a:r>
              <a:endParaRPr lang="en-US" sz="4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040107" y="55308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24282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07297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50206" y="-705850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2494352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14: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655</Words>
  <Application>Microsoft Office PowerPoint</Application>
  <PresentationFormat>Widescreen</PresentationFormat>
  <Paragraphs>129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等线</vt:lpstr>
      <vt:lpstr>HP001 4 hàng</vt:lpstr>
      <vt:lpstr>ITC Avant Garde Std Bk</vt:lpstr>
      <vt:lpstr>Times New Roman</vt:lpstr>
      <vt:lpstr>UTM Cookies</vt:lpstr>
      <vt:lpstr>Wingdings</vt:lpstr>
      <vt:lpstr>字魂17号-萌趣果冻体</vt:lpstr>
      <vt:lpstr>1_Office Theme</vt:lpstr>
      <vt:lpstr>2_Office Theme</vt:lpstr>
      <vt:lpstr>1_Office 主题​​</vt:lpstr>
      <vt:lpstr>4_Office 主题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Admin</cp:lastModifiedBy>
  <cp:revision>10</cp:revision>
  <dcterms:created xsi:type="dcterms:W3CDTF">2021-05-12T10:24:12Z</dcterms:created>
  <dcterms:modified xsi:type="dcterms:W3CDTF">2021-10-26T08:44:16Z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