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6.jpg" ContentType="image/gif"/>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5"/>
  </p:notesMasterIdLst>
  <p:sldIdLst>
    <p:sldId id="326" r:id="rId2"/>
    <p:sldId id="283" r:id="rId3"/>
    <p:sldId id="311" r:id="rId4"/>
    <p:sldId id="319" r:id="rId5"/>
    <p:sldId id="473" r:id="rId6"/>
    <p:sldId id="327" r:id="rId7"/>
    <p:sldId id="439" r:id="rId8"/>
    <p:sldId id="474" r:id="rId9"/>
    <p:sldId id="475" r:id="rId10"/>
    <p:sldId id="289" r:id="rId11"/>
    <p:sldId id="313" r:id="rId12"/>
    <p:sldId id="315" r:id="rId13"/>
    <p:sldId id="330" r:id="rId14"/>
    <p:sldId id="317" r:id="rId15"/>
    <p:sldId id="290" r:id="rId16"/>
    <p:sldId id="476" r:id="rId17"/>
    <p:sldId id="299" r:id="rId18"/>
    <p:sldId id="331" r:id="rId19"/>
    <p:sldId id="477" r:id="rId20"/>
    <p:sldId id="332" r:id="rId21"/>
    <p:sldId id="329" r:id="rId22"/>
    <p:sldId id="478" r:id="rId23"/>
    <p:sldId id="309" r:id="rId24"/>
  </p:sldIdLst>
  <p:sldSz cx="9144000" cy="5143500" type="screen16x9"/>
  <p:notesSz cx="6858000" cy="9144000"/>
  <p:custDataLst>
    <p:tags r:id="rId26"/>
  </p:custData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62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86924" autoAdjust="0"/>
  </p:normalViewPr>
  <p:slideViewPr>
    <p:cSldViewPr>
      <p:cViewPr varScale="1">
        <p:scale>
          <a:sx n="83" d="100"/>
          <a:sy n="83" d="100"/>
        </p:scale>
        <p:origin x="1002" y="84"/>
      </p:cViewPr>
      <p:guideLst>
        <p:guide orient="horz" pos="2160"/>
        <p:guide pos="3840"/>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A3B9FB-A663-4513-946E-B3BABB5882B1}" type="datetimeFigureOut">
              <a:rPr lang="en-US" smtClean="0"/>
              <a:pPr/>
              <a:t>12/2/2021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A0F42F-EA84-466C-B952-37AD7EBBCF38}" type="slidenum">
              <a:rPr lang="en-US" smtClean="0"/>
              <a:pPr/>
              <a:t>‹#›</a:t>
            </a:fld>
            <a:endParaRPr lang="en-US"/>
          </a:p>
        </p:txBody>
      </p:sp>
    </p:spTree>
    <p:extLst>
      <p:ext uri="{BB962C8B-B14F-4D97-AF65-F5344CB8AC3E}">
        <p14:creationId xmlns:p14="http://schemas.microsoft.com/office/powerpoint/2010/main" val="243981528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A0F42F-EA84-466C-B952-37AD7EBBCF38}" type="slidenum">
              <a:rPr lang="en-US" smtClean="0"/>
              <a:pPr/>
              <a:t>1</a:t>
            </a:fld>
            <a:endParaRPr lang="en-US"/>
          </a:p>
        </p:txBody>
      </p:sp>
    </p:spTree>
    <p:extLst>
      <p:ext uri="{BB962C8B-B14F-4D97-AF65-F5344CB8AC3E}">
        <p14:creationId xmlns:p14="http://schemas.microsoft.com/office/powerpoint/2010/main" val="37303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495CB54F-DF6D-4777-B362-CB63C683254F}"/>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FAC2E3FD-6341-400A-AB35-C64EF828CA9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a:latin typeface="Calibri" panose="020F0502020204030204" pitchFamily="34" charset="0"/>
            </a:endParaRPr>
          </a:p>
        </p:txBody>
      </p:sp>
      <p:sp>
        <p:nvSpPr>
          <p:cNvPr id="45060" name="Slide Number Placeholder 3">
            <a:extLst>
              <a:ext uri="{FF2B5EF4-FFF2-40B4-BE49-F238E27FC236}">
                <a16:creationId xmlns:a16="http://schemas.microsoft.com/office/drawing/2014/main" id="{02FF94C9-7DC2-4B51-9643-9B64F6020E2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F2B7C2-B53B-4752-B5E7-46A449BFA592}" type="slidenum">
              <a:rPr lang="en-US" altLang="vi-VN" smtClean="0">
                <a:solidFill>
                  <a:srgbClr val="000000"/>
                </a:solidFill>
                <a:latin typeface="Arial" panose="020B0604020202020204" pitchFamily="34" charset="0"/>
                <a:ea typeface="Microsoft YaHei" panose="020B0503020204020204" pitchFamily="34" charset="-122"/>
              </a:rPr>
              <a:pPr fontAlgn="base">
                <a:spcBef>
                  <a:spcPct val="0"/>
                </a:spcBef>
                <a:spcAft>
                  <a:spcPct val="0"/>
                </a:spcAft>
              </a:pPr>
              <a:t>22</a:t>
            </a:fld>
            <a:endParaRPr lang="en-US" altLang="vi-VN">
              <a:solidFill>
                <a:srgbClr val="000000"/>
              </a:solidFill>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2149333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495CB54F-DF6D-4777-B362-CB63C683254F}"/>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FAC2E3FD-6341-400A-AB35-C64EF828CA9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a:latin typeface="Calibri" panose="020F0502020204030204" pitchFamily="34" charset="0"/>
            </a:endParaRPr>
          </a:p>
        </p:txBody>
      </p:sp>
      <p:sp>
        <p:nvSpPr>
          <p:cNvPr id="45060" name="Slide Number Placeholder 3">
            <a:extLst>
              <a:ext uri="{FF2B5EF4-FFF2-40B4-BE49-F238E27FC236}">
                <a16:creationId xmlns:a16="http://schemas.microsoft.com/office/drawing/2014/main" id="{02FF94C9-7DC2-4B51-9643-9B64F6020E2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F2B7C2-B53B-4752-B5E7-46A449BFA592}" type="slidenum">
              <a:rPr lang="en-US" altLang="vi-VN" smtClean="0">
                <a:solidFill>
                  <a:srgbClr val="000000"/>
                </a:solidFill>
                <a:latin typeface="Arial" panose="020B0604020202020204" pitchFamily="34" charset="0"/>
                <a:ea typeface="Microsoft YaHei" panose="020B0503020204020204" pitchFamily="34" charset="-122"/>
              </a:rPr>
              <a:pPr fontAlgn="base">
                <a:spcBef>
                  <a:spcPct val="0"/>
                </a:spcBef>
                <a:spcAft>
                  <a:spcPct val="0"/>
                </a:spcAft>
              </a:pPr>
              <a:t>5</a:t>
            </a:fld>
            <a:endParaRPr lang="en-US" altLang="vi-VN">
              <a:solidFill>
                <a:srgbClr val="000000"/>
              </a:solidFill>
              <a:latin typeface="Arial" panose="020B0604020202020204" pitchFamily="34" charset="0"/>
              <a:ea typeface="Microsoft YaHei"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495CB54F-DF6D-4777-B362-CB63C683254F}"/>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FAC2E3FD-6341-400A-AB35-C64EF828CA9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a:latin typeface="Calibri" panose="020F0502020204030204" pitchFamily="34" charset="0"/>
            </a:endParaRPr>
          </a:p>
        </p:txBody>
      </p:sp>
      <p:sp>
        <p:nvSpPr>
          <p:cNvPr id="45060" name="Slide Number Placeholder 3">
            <a:extLst>
              <a:ext uri="{FF2B5EF4-FFF2-40B4-BE49-F238E27FC236}">
                <a16:creationId xmlns:a16="http://schemas.microsoft.com/office/drawing/2014/main" id="{02FF94C9-7DC2-4B51-9643-9B64F6020E2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F2B7C2-B53B-4752-B5E7-46A449BFA592}" type="slidenum">
              <a:rPr lang="en-US" altLang="vi-VN" smtClean="0">
                <a:solidFill>
                  <a:srgbClr val="000000"/>
                </a:solidFill>
                <a:latin typeface="Arial" panose="020B0604020202020204" pitchFamily="34" charset="0"/>
                <a:ea typeface="Microsoft YaHei" panose="020B0503020204020204" pitchFamily="34" charset="-122"/>
              </a:rPr>
              <a:pPr fontAlgn="base">
                <a:spcBef>
                  <a:spcPct val="0"/>
                </a:spcBef>
                <a:spcAft>
                  <a:spcPct val="0"/>
                </a:spcAft>
              </a:pPr>
              <a:t>9</a:t>
            </a:fld>
            <a:endParaRPr lang="en-US" altLang="vi-VN">
              <a:solidFill>
                <a:srgbClr val="000000"/>
              </a:solidFill>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1227273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itchFamily="34" charset="0"/>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5DDE3C6-56C1-4E47-A00E-E0BE1C0886E2}" type="slidenum">
              <a:rPr lang="en-US" altLang="en-US" smtClean="0">
                <a:solidFill>
                  <a:srgbClr val="000000"/>
                </a:solidFill>
                <a:cs typeface="Arial" pitchFamily="34" charset="0"/>
              </a:rPr>
              <a:pPr/>
              <a:t>13</a:t>
            </a:fld>
            <a:endParaRPr lang="en-US" altLang="en-US">
              <a:solidFill>
                <a:srgbClr val="000000"/>
              </a:solidFill>
              <a:cs typeface="Arial" pitchFamily="34" charset="0"/>
            </a:endParaRPr>
          </a:p>
        </p:txBody>
      </p:sp>
    </p:spTree>
    <p:extLst>
      <p:ext uri="{BB962C8B-B14F-4D97-AF65-F5344CB8AC3E}">
        <p14:creationId xmlns:p14="http://schemas.microsoft.com/office/powerpoint/2010/main" val="2707698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495CB54F-DF6D-4777-B362-CB63C683254F}"/>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FAC2E3FD-6341-400A-AB35-C64EF828CA9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a:latin typeface="Calibri" panose="020F0502020204030204" pitchFamily="34" charset="0"/>
            </a:endParaRPr>
          </a:p>
        </p:txBody>
      </p:sp>
      <p:sp>
        <p:nvSpPr>
          <p:cNvPr id="45060" name="Slide Number Placeholder 3">
            <a:extLst>
              <a:ext uri="{FF2B5EF4-FFF2-40B4-BE49-F238E27FC236}">
                <a16:creationId xmlns:a16="http://schemas.microsoft.com/office/drawing/2014/main" id="{02FF94C9-7DC2-4B51-9643-9B64F6020E2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F2B7C2-B53B-4752-B5E7-46A449BFA592}" type="slidenum">
              <a:rPr lang="en-US" altLang="vi-VN" smtClean="0">
                <a:solidFill>
                  <a:srgbClr val="000000"/>
                </a:solidFill>
                <a:latin typeface="Arial" panose="020B0604020202020204" pitchFamily="34" charset="0"/>
                <a:ea typeface="Microsoft YaHei" panose="020B0503020204020204" pitchFamily="34" charset="-122"/>
              </a:rPr>
              <a:pPr fontAlgn="base">
                <a:spcBef>
                  <a:spcPct val="0"/>
                </a:spcBef>
                <a:spcAft>
                  <a:spcPct val="0"/>
                </a:spcAft>
              </a:pPr>
              <a:t>16</a:t>
            </a:fld>
            <a:endParaRPr lang="en-US" altLang="vi-VN">
              <a:solidFill>
                <a:srgbClr val="000000"/>
              </a:solidFill>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272291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5CE0AF4-FCA6-4F9F-8457-AB6BC62DD7DA}" type="slidenum">
              <a:rPr lang="en-US" smtClean="0"/>
              <a:pPr eaLnBrk="1" hangingPunct="1"/>
              <a:t>17</a:t>
            </a:fld>
            <a:endParaRPr lang="en-US"/>
          </a:p>
        </p:txBody>
      </p:sp>
    </p:spTree>
    <p:extLst>
      <p:ext uri="{BB962C8B-B14F-4D97-AF65-F5344CB8AC3E}">
        <p14:creationId xmlns:p14="http://schemas.microsoft.com/office/powerpoint/2010/main" val="41475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A0F42F-EA84-466C-B952-37AD7EBBCF38}" type="slidenum">
              <a:rPr lang="en-US" smtClean="0"/>
              <a:pPr/>
              <a:t>18</a:t>
            </a:fld>
            <a:endParaRPr lang="en-US"/>
          </a:p>
        </p:txBody>
      </p:sp>
    </p:spTree>
    <p:extLst>
      <p:ext uri="{BB962C8B-B14F-4D97-AF65-F5344CB8AC3E}">
        <p14:creationId xmlns:p14="http://schemas.microsoft.com/office/powerpoint/2010/main" val="2899339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495CB54F-DF6D-4777-B362-CB63C683254F}"/>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FAC2E3FD-6341-400A-AB35-C64EF828CA9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a:latin typeface="Calibri" panose="020F0502020204030204" pitchFamily="34" charset="0"/>
            </a:endParaRPr>
          </a:p>
        </p:txBody>
      </p:sp>
      <p:sp>
        <p:nvSpPr>
          <p:cNvPr id="45060" name="Slide Number Placeholder 3">
            <a:extLst>
              <a:ext uri="{FF2B5EF4-FFF2-40B4-BE49-F238E27FC236}">
                <a16:creationId xmlns:a16="http://schemas.microsoft.com/office/drawing/2014/main" id="{02FF94C9-7DC2-4B51-9643-9B64F6020E2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F2B7C2-B53B-4752-B5E7-46A449BFA592}" type="slidenum">
              <a:rPr lang="en-US" altLang="vi-VN" smtClean="0">
                <a:solidFill>
                  <a:srgbClr val="000000"/>
                </a:solidFill>
                <a:latin typeface="Arial" panose="020B0604020202020204" pitchFamily="34" charset="0"/>
                <a:ea typeface="Microsoft YaHei" panose="020B0503020204020204" pitchFamily="34" charset="-122"/>
              </a:rPr>
              <a:pPr fontAlgn="base">
                <a:spcBef>
                  <a:spcPct val="0"/>
                </a:spcBef>
                <a:spcAft>
                  <a:spcPct val="0"/>
                </a:spcAft>
              </a:pPr>
              <a:t>19</a:t>
            </a:fld>
            <a:endParaRPr lang="en-US" altLang="vi-VN">
              <a:solidFill>
                <a:srgbClr val="000000"/>
              </a:solidFill>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4150320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fontAlgn="base">
              <a:spcBef>
                <a:spcPct val="0"/>
              </a:spcBef>
              <a:spcAft>
                <a:spcPct val="0"/>
              </a:spcAft>
            </a:pPr>
            <a:fld id="{EEB3C5A8-5D38-4B1C-8137-BF0F0E47E4D8}" type="slidenum">
              <a:rPr lang="en-US" altLang="en-US" sz="1200" smtClean="0">
                <a:solidFill>
                  <a:prstClr val="black"/>
                </a:solidFill>
                <a:ea typeface="-윤명조230"/>
                <a:cs typeface="Arial" pitchFamily="34" charset="0"/>
              </a:rPr>
              <a:pPr algn="r" fontAlgn="base">
                <a:spcBef>
                  <a:spcPct val="0"/>
                </a:spcBef>
                <a:spcAft>
                  <a:spcPct val="0"/>
                </a:spcAft>
              </a:pPr>
              <a:t>21</a:t>
            </a:fld>
            <a:endParaRPr lang="en-US" altLang="en-US" sz="1200">
              <a:solidFill>
                <a:prstClr val="black"/>
              </a:solidFill>
              <a:ea typeface="-윤명조230"/>
              <a:cs typeface="Arial" pitchFamily="34"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84639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0"/>
            <a:ext cx="7848600" cy="1445419"/>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B0746F-83D5-4B6E-89CC-E1BC82B4BFDC}"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DECB5D-BD4B-4402-8357-ABF76DF9B151}" type="slidenum">
              <a:rPr lang="en-US" smtClean="0"/>
              <a:pPr/>
              <a:t>‹#›</a:t>
            </a:fld>
            <a:endParaRPr lang="en-US"/>
          </a:p>
        </p:txBody>
      </p:sp>
      <p:cxnSp>
        <p:nvCxnSpPr>
          <p:cNvPr id="8" name="Straight Connector 7"/>
          <p:cNvCxnSpPr/>
          <p:nvPr/>
        </p:nvCxnSpPr>
        <p:spPr>
          <a:xfrm>
            <a:off x="685800" y="2548890"/>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0746F-83D5-4B6E-89CC-E1BC82B4BFDC}"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DECB5D-BD4B-4402-8357-ABF76DF9B1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B0746F-83D5-4B6E-89CC-E1BC82B4BFDC}"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DECB5D-BD4B-4402-8357-ABF76DF9B1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0746F-83D5-4B6E-89CC-E1BC82B4BFDC}"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DECB5D-BD4B-4402-8357-ABF76DF9B1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71651"/>
            <a:ext cx="7772400" cy="1650206"/>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470149"/>
            <a:ext cx="7772400" cy="1125140"/>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B0746F-83D5-4B6E-89CC-E1BC82B4BFDC}"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DECB5D-BD4B-4402-8357-ABF76DF9B151}" type="slidenum">
              <a:rPr lang="en-US" smtClean="0"/>
              <a:pPr/>
              <a:t>‹#›</a:t>
            </a:fld>
            <a:endParaRPr lang="en-US"/>
          </a:p>
        </p:txBody>
      </p:sp>
      <p:cxnSp>
        <p:nvCxnSpPr>
          <p:cNvPr id="7" name="Straight Connector 6"/>
          <p:cNvCxnSpPr/>
          <p:nvPr/>
        </p:nvCxnSpPr>
        <p:spPr>
          <a:xfrm>
            <a:off x="731520" y="3449574"/>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B0746F-83D5-4B6E-89CC-E1BC82B4BFDC}"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DECB5D-BD4B-4402-8357-ABF76DF9B1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B0746F-83D5-4B6E-89CC-E1BC82B4BFDC}" type="datetimeFigureOut">
              <a:rPr lang="en-US" smtClean="0"/>
              <a:pPr/>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DECB5D-BD4B-4402-8357-ABF76DF9B151}" type="slidenum">
              <a:rPr lang="en-US" smtClean="0"/>
              <a:pPr/>
              <a:t>‹#›</a:t>
            </a:fld>
            <a:endParaRPr lang="en-US"/>
          </a:p>
        </p:txBody>
      </p:sp>
      <p:cxnSp>
        <p:nvCxnSpPr>
          <p:cNvPr id="11" name="Straight Connector 10"/>
          <p:cNvCxnSpPr/>
          <p:nvPr/>
        </p:nvCxnSpPr>
        <p:spPr>
          <a:xfrm rot="5400000">
            <a:off x="2806462" y="3034268"/>
            <a:ext cx="353187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B0746F-83D5-4B6E-89CC-E1BC82B4BFDC}" type="datetimeFigureOut">
              <a:rPr lang="en-US" smtClean="0"/>
              <a:pPr/>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DECB5D-BD4B-4402-8357-ABF76DF9B1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0746F-83D5-4B6E-89CC-E1BC82B4BFDC}" type="datetimeFigureOut">
              <a:rPr lang="en-US" smtClean="0"/>
              <a:pPr/>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DECB5D-BD4B-4402-8357-ABF76DF9B1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594060"/>
            <a:ext cx="5715000" cy="41833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597915"/>
            <a:ext cx="2139696" cy="31827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B0746F-83D5-4B6E-89CC-E1BC82B4BFDC}"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DECB5D-BD4B-4402-8357-ABF76DF9B151}" type="slidenum">
              <a:rPr lang="en-US" smtClean="0"/>
              <a:pPr/>
              <a:t>‹#›</a:t>
            </a:fld>
            <a:endParaRPr lang="en-US"/>
          </a:p>
        </p:txBody>
      </p:sp>
      <p:cxnSp>
        <p:nvCxnSpPr>
          <p:cNvPr id="9" name="Straight Connector 8"/>
          <p:cNvCxnSpPr/>
          <p:nvPr/>
        </p:nvCxnSpPr>
        <p:spPr>
          <a:xfrm rot="5400000">
            <a:off x="684114" y="2684956"/>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B0746F-83D5-4B6E-89CC-E1BC82B4BFDC}"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DECB5D-BD4B-4402-8357-ABF76DF9B1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1200">
                <a:solidFill>
                  <a:srgbClr val="FFFFFF"/>
                </a:solidFill>
              </a:defRPr>
            </a:lvl1pPr>
          </a:lstStyle>
          <a:p>
            <a:fld id="{16B0746F-83D5-4B6E-89CC-E1BC82B4BFDC}" type="datetimeFigureOut">
              <a:rPr lang="en-US" smtClean="0"/>
              <a:pPr/>
              <a:t>12/2/2021</a:t>
            </a:fld>
            <a:endParaRPr lang="en-US"/>
          </a:p>
        </p:txBody>
      </p:sp>
      <p:sp>
        <p:nvSpPr>
          <p:cNvPr id="5"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400" b="1">
                <a:solidFill>
                  <a:srgbClr val="FFFFFF"/>
                </a:solidFill>
              </a:defRPr>
            </a:lvl1pPr>
          </a:lstStyle>
          <a:p>
            <a:fld id="{64DECB5D-BD4B-4402-8357-ABF76DF9B1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wmf"/><Relationship Id="rId11" Type="http://schemas.openxmlformats.org/officeDocument/2006/relationships/image" Target="../media/image10.png"/><Relationship Id="rId5" Type="http://schemas.openxmlformats.org/officeDocument/2006/relationships/image" Target="../media/image4.wmf"/><Relationship Id="rId10" Type="http://schemas.openxmlformats.org/officeDocument/2006/relationships/image" Target="../media/image9.png"/><Relationship Id="rId4" Type="http://schemas.openxmlformats.org/officeDocument/2006/relationships/image" Target="../media/image3.wm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image" Target="../media/image23.gif"/><Relationship Id="rId1" Type="http://schemas.openxmlformats.org/officeDocument/2006/relationships/slideLayout" Target="../slideLayouts/slideLayout1.xml"/><Relationship Id="rId5" Type="http://schemas.openxmlformats.org/officeDocument/2006/relationships/image" Target="../media/image25.gif"/><Relationship Id="rId4" Type="http://schemas.openxmlformats.org/officeDocument/2006/relationships/image" Target="../media/image2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
          <p:cNvSpPr>
            <a:spLocks noChangeArrowheads="1" noChangeShapeType="1" noTextEdit="1"/>
          </p:cNvSpPr>
          <p:nvPr/>
        </p:nvSpPr>
        <p:spPr bwMode="auto">
          <a:xfrm>
            <a:off x="4343400" y="914400"/>
            <a:ext cx="2800350" cy="1152525"/>
          </a:xfrm>
          <a:prstGeom prst="rect">
            <a:avLst/>
          </a:prstGeom>
        </p:spPr>
        <p:txBody>
          <a:bodyPr wrap="none" fromWordArt="1">
            <a:prstTxWarp prst="textPlain">
              <a:avLst>
                <a:gd name="adj" fmla="val 50000"/>
              </a:avLst>
            </a:prstTxWarp>
          </a:bodyPr>
          <a:lstStyle/>
          <a:p>
            <a:pPr algn="ct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TẬP ĐỌC</a:t>
            </a:r>
          </a:p>
          <a:p>
            <a:pPr algn="ct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4.</a:t>
            </a:r>
          </a:p>
        </p:txBody>
      </p:sp>
      <p:grpSp>
        <p:nvGrpSpPr>
          <p:cNvPr id="3076" name="Group 18"/>
          <p:cNvGrpSpPr>
            <a:grpSpLocks/>
          </p:cNvGrpSpPr>
          <p:nvPr/>
        </p:nvGrpSpPr>
        <p:grpSpPr bwMode="auto">
          <a:xfrm>
            <a:off x="1657350" y="571500"/>
            <a:ext cx="2057400" cy="2057400"/>
            <a:chOff x="5225" y="9335"/>
            <a:chExt cx="2520" cy="1750"/>
          </a:xfrm>
        </p:grpSpPr>
        <p:sp>
          <p:nvSpPr>
            <p:cNvPr id="3082"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3"/>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a:latin typeface="Times New Roman" panose="02020603050405020304" pitchFamily="18" charset="0"/>
                <a:cs typeface="Times New Roman" panose="02020603050405020304" pitchFamily="18" charset="0"/>
              </a:endParaRPr>
            </a:p>
          </p:txBody>
        </p:sp>
        <p:pic>
          <p:nvPicPr>
            <p:cNvPr id="3083" name="Picture 26" descr="cosm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5" descr="BOOK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24" descr="BOOK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23" descr="QUILLP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600" b="1">
                  <a:latin typeface="Times New Roman" panose="02020603050405020304" pitchFamily="18" charset="0"/>
                  <a:cs typeface="Times New Roman" panose="02020603050405020304" pitchFamily="18" charset="0"/>
                </a:rPr>
                <a:t> </a:t>
              </a:r>
              <a:endParaRPr lang="en-US" altLang="en-US" sz="3600">
                <a:latin typeface="Times New Roman" panose="02020603050405020304" pitchFamily="18" charset="0"/>
                <a:cs typeface="Times New Roman" panose="02020603050405020304" pitchFamily="18" charset="0"/>
              </a:endParaRPr>
            </a:p>
          </p:txBody>
        </p:sp>
        <p:sp>
          <p:nvSpPr>
            <p:cNvPr id="3088"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a:latin typeface="Times New Roman" panose="02020603050405020304" pitchFamily="18" charset="0"/>
                <a:cs typeface="Times New Roman" panose="02020603050405020304" pitchFamily="18" charset="0"/>
              </a:endParaRPr>
            </a:p>
          </p:txBody>
        </p:sp>
        <p:sp>
          <p:nvSpPr>
            <p:cNvPr id="3089"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1050" b="1" kern="10">
                  <a:solidFill>
                    <a:srgbClr val="FFFFFF"/>
                  </a:solidFill>
                  <a:cs typeface="Arial" panose="020B0604020202020204" pitchFamily="34" charset="0"/>
                </a:rPr>
                <a:t>NĂM </a:t>
              </a:r>
            </a:p>
          </p:txBody>
        </p:sp>
        <p:sp>
          <p:nvSpPr>
            <p:cNvPr id="3090"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a:latin typeface="Times New Roman" panose="02020603050405020304" pitchFamily="18" charset="0"/>
                <a:cs typeface="Times New Roman" panose="02020603050405020304" pitchFamily="18" charset="0"/>
              </a:endParaRPr>
            </a:p>
          </p:txBody>
        </p:sp>
      </p:grpSp>
      <p:pic>
        <p:nvPicPr>
          <p:cNvPr id="3077" name="Picture 3" descr="WhitecornerFlow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75147" y="4643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4" descr="WhitecornerFlow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40154" y="4114800"/>
            <a:ext cx="10287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2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00151" y="3317082"/>
            <a:ext cx="916781" cy="1826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08081" y="35719"/>
            <a:ext cx="457200" cy="18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1" name="Rectangle 20"/>
          <p:cNvSpPr>
            <a:spLocks noChangeArrowheads="1"/>
          </p:cNvSpPr>
          <p:nvPr/>
        </p:nvSpPr>
        <p:spPr bwMode="auto">
          <a:xfrm>
            <a:off x="0" y="0"/>
            <a:ext cx="9144000" cy="51435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266580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3143250" y="914400"/>
            <a:ext cx="2057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300" b="1">
                <a:solidFill>
                  <a:srgbClr val="0000FF"/>
                </a:solidFill>
              </a:rPr>
              <a:t>     </a:t>
            </a:r>
            <a:endParaRPr lang="en-US" sz="2400" b="1">
              <a:solidFill>
                <a:srgbClr val="0000FF"/>
              </a:solidFill>
            </a:endParaRPr>
          </a:p>
        </p:txBody>
      </p:sp>
      <p:sp>
        <p:nvSpPr>
          <p:cNvPr id="15363" name="Text Box 5"/>
          <p:cNvSpPr txBox="1">
            <a:spLocks noChangeArrowheads="1"/>
          </p:cNvSpPr>
          <p:nvPr/>
        </p:nvSpPr>
        <p:spPr bwMode="auto">
          <a:xfrm>
            <a:off x="3829050" y="2057400"/>
            <a:ext cx="742950"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latin typeface=".VnTimeH" pitchFamily="34" charset="0"/>
              </a:rPr>
              <a:t> </a:t>
            </a:r>
          </a:p>
        </p:txBody>
      </p:sp>
      <p:sp>
        <p:nvSpPr>
          <p:cNvPr id="15364" name="Text Box 6"/>
          <p:cNvSpPr txBox="1">
            <a:spLocks noChangeArrowheads="1"/>
          </p:cNvSpPr>
          <p:nvPr/>
        </p:nvSpPr>
        <p:spPr bwMode="auto">
          <a:xfrm>
            <a:off x="1143000" y="3143250"/>
            <a:ext cx="1028700" cy="43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t>   </a:t>
            </a:r>
          </a:p>
        </p:txBody>
      </p:sp>
      <p:sp>
        <p:nvSpPr>
          <p:cNvPr id="11" name="Rectangle 10"/>
          <p:cNvSpPr/>
          <p:nvPr/>
        </p:nvSpPr>
        <p:spPr>
          <a:xfrm>
            <a:off x="123825" y="361950"/>
            <a:ext cx="9020175" cy="46482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en-US"/>
          </a:p>
        </p:txBody>
      </p:sp>
      <p:pic>
        <p:nvPicPr>
          <p:cNvPr id="15366" name="Picture 15" descr="50616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3790950"/>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5" descr="50616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790950"/>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1222"/>
            <a:ext cx="9144000" cy="5143500"/>
          </a:xfrm>
          <a:prstGeom prst="rect">
            <a:avLst/>
          </a:prstGeom>
        </p:spPr>
      </p:pic>
      <p:sp>
        <p:nvSpPr>
          <p:cNvPr id="158734" name="WordArt 14"/>
          <p:cNvSpPr>
            <a:spLocks noChangeArrowheads="1" noChangeShapeType="1" noTextEdit="1"/>
          </p:cNvSpPr>
          <p:nvPr/>
        </p:nvSpPr>
        <p:spPr bwMode="auto">
          <a:xfrm>
            <a:off x="2257425" y="1679972"/>
            <a:ext cx="4629150" cy="1143000"/>
          </a:xfrm>
          <a:prstGeom prst="rect">
            <a:avLst/>
          </a:prstGeom>
        </p:spPr>
        <p:txBody>
          <a:bodyPr wrap="none" lIns="68580" tIns="34290" rIns="68580" bIns="34290" fromWordArt="1">
            <a:prstTxWarp prst="textPlain">
              <a:avLst>
                <a:gd name="adj" fmla="val 50000"/>
              </a:avLst>
            </a:prstTxWarp>
          </a:bodyPr>
          <a:lstStyle/>
          <a:p>
            <a:pPr algn="ctr"/>
            <a:r>
              <a:rPr lang="en-US" sz="2700" i="1" kern="10" dirty="0" err="1">
                <a:ln w="9525">
                  <a:solidFill>
                    <a:srgbClr val="000000"/>
                  </a:solidFill>
                  <a:round/>
                  <a:headEnd/>
                  <a:tailEnd/>
                </a:ln>
                <a:solidFill>
                  <a:srgbClr val="FF0000"/>
                </a:solidFill>
                <a:effectLst>
                  <a:outerShdw dist="35921" dir="2700000" algn="ctr" rotWithShape="0">
                    <a:srgbClr val="808080">
                      <a:alpha val="79999"/>
                    </a:srgbClr>
                  </a:outerShdw>
                </a:effectLst>
                <a:latin typeface="Times New Roman"/>
                <a:cs typeface="Times New Roman"/>
              </a:rPr>
              <a:t>Tìm</a:t>
            </a:r>
            <a:r>
              <a:rPr lang="en-US" sz="2700" i="1" kern="10" dirty="0">
                <a:ln w="9525">
                  <a:solidFill>
                    <a:srgbClr val="000000"/>
                  </a:solidFill>
                  <a:round/>
                  <a:headEnd/>
                  <a:tailEnd/>
                </a:ln>
                <a:solidFill>
                  <a:srgbClr val="FF0000"/>
                </a:solidFill>
                <a:effectLst>
                  <a:outerShdw dist="35921" dir="2700000" algn="ctr" rotWithShape="0">
                    <a:srgbClr val="808080">
                      <a:alpha val="79999"/>
                    </a:srgbClr>
                  </a:outerShdw>
                </a:effectLst>
                <a:latin typeface="Times New Roman"/>
                <a:cs typeface="Times New Roman"/>
              </a:rPr>
              <a:t> </a:t>
            </a:r>
            <a:r>
              <a:rPr lang="en-US" sz="2700" i="1" kern="10" dirty="0" err="1">
                <a:ln w="9525">
                  <a:solidFill>
                    <a:srgbClr val="000000"/>
                  </a:solidFill>
                  <a:round/>
                  <a:headEnd/>
                  <a:tailEnd/>
                </a:ln>
                <a:solidFill>
                  <a:srgbClr val="FF0000"/>
                </a:solidFill>
                <a:effectLst>
                  <a:outerShdw dist="35921" dir="2700000" algn="ctr" rotWithShape="0">
                    <a:srgbClr val="808080">
                      <a:alpha val="79999"/>
                    </a:srgbClr>
                  </a:outerShdw>
                </a:effectLst>
                <a:latin typeface="Times New Roman"/>
                <a:cs typeface="Times New Roman"/>
              </a:rPr>
              <a:t>hiểu</a:t>
            </a:r>
            <a:r>
              <a:rPr lang="en-US" sz="2700" i="1" kern="10" dirty="0">
                <a:ln w="9525">
                  <a:solidFill>
                    <a:srgbClr val="000000"/>
                  </a:solidFill>
                  <a:round/>
                  <a:headEnd/>
                  <a:tailEnd/>
                </a:ln>
                <a:solidFill>
                  <a:srgbClr val="FF0000"/>
                </a:solidFill>
                <a:effectLst>
                  <a:outerShdw dist="35921" dir="2700000" algn="ctr" rotWithShape="0">
                    <a:srgbClr val="808080">
                      <a:alpha val="79999"/>
                    </a:srgbClr>
                  </a:outerShdw>
                </a:effectLst>
                <a:latin typeface="Times New Roman"/>
                <a:cs typeface="Times New Roman"/>
              </a:rPr>
              <a:t> </a:t>
            </a:r>
            <a:r>
              <a:rPr lang="en-US" sz="2700" i="1" kern="10" dirty="0" err="1">
                <a:ln w="9525">
                  <a:solidFill>
                    <a:srgbClr val="000000"/>
                  </a:solidFill>
                  <a:round/>
                  <a:headEnd/>
                  <a:tailEnd/>
                </a:ln>
                <a:solidFill>
                  <a:srgbClr val="FF0000"/>
                </a:solidFill>
                <a:effectLst>
                  <a:outerShdw dist="35921" dir="2700000" algn="ctr" rotWithShape="0">
                    <a:srgbClr val="808080">
                      <a:alpha val="79999"/>
                    </a:srgbClr>
                  </a:outerShdw>
                </a:effectLst>
                <a:latin typeface="Times New Roman"/>
                <a:cs typeface="Times New Roman"/>
              </a:rPr>
              <a:t>bài</a:t>
            </a:r>
            <a:endParaRPr lang="en-US" sz="2700" i="1" kern="10" dirty="0">
              <a:ln w="9525">
                <a:solidFill>
                  <a:srgbClr val="000000"/>
                </a:solidFill>
                <a:round/>
                <a:headEnd/>
                <a:tailEnd/>
              </a:ln>
              <a:solidFill>
                <a:srgbClr val="FF0000"/>
              </a:solidFill>
              <a:effectLst>
                <a:outerShdw dist="35921" dir="2700000" algn="ctr" rotWithShape="0">
                  <a:srgbClr val="808080">
                    <a:alpha val="79999"/>
                  </a:srgbClr>
                </a:outerShdw>
              </a:effectLst>
              <a:latin typeface="Times New Roman"/>
              <a:cs typeface="Times New Roman"/>
            </a:endParaRPr>
          </a:p>
        </p:txBody>
      </p:sp>
    </p:spTree>
    <p:extLst>
      <p:ext uri="{BB962C8B-B14F-4D97-AF65-F5344CB8AC3E}">
        <p14:creationId xmlns:p14="http://schemas.microsoft.com/office/powerpoint/2010/main" val="2116657437"/>
      </p:ext>
    </p:extLst>
  </p:cSld>
  <p:clrMapOvr>
    <a:masterClrMapping/>
  </p:clrMapOvr>
  <p:transition>
    <p:cover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801" y="263616"/>
            <a:ext cx="8373126" cy="484748"/>
          </a:xfrm>
          <a:prstGeom prst="rect">
            <a:avLst/>
          </a:prstGeom>
        </p:spPr>
        <p:txBody>
          <a:bodyPr wrap="none" lIns="68580" tIns="34290" rIns="68580" bIns="34290">
            <a:spAutoFit/>
          </a:bodyPr>
          <a:lstStyle/>
          <a:p>
            <a:pPr algn="ctr"/>
            <a:r>
              <a:rPr lang="en-US" sz="2700" b="1" dirty="0" err="1">
                <a:solidFill>
                  <a:srgbClr val="0000CC"/>
                </a:solidFill>
                <a:latin typeface="Times New Roman" pitchFamily="18" charset="0"/>
                <a:cs typeface="Times New Roman" pitchFamily="18" charset="0"/>
              </a:rPr>
              <a:t>Đọc</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thầm</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đoạn</a:t>
            </a:r>
            <a:r>
              <a:rPr lang="en-US" sz="2700" b="1" dirty="0">
                <a:solidFill>
                  <a:srgbClr val="0000CC"/>
                </a:solidFill>
                <a:latin typeface="Times New Roman" pitchFamily="18" charset="0"/>
                <a:cs typeface="Times New Roman" pitchFamily="18" charset="0"/>
              </a:rPr>
              <a:t> 1,2,3 + </a:t>
            </a:r>
            <a:r>
              <a:rPr lang="en-US" sz="2700" b="1" dirty="0" err="1">
                <a:solidFill>
                  <a:srgbClr val="0000CC"/>
                </a:solidFill>
                <a:latin typeface="Times New Roman" pitchFamily="18" charset="0"/>
                <a:cs typeface="Times New Roman" pitchFamily="18" charset="0"/>
              </a:rPr>
              <a:t>Kể</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lại</a:t>
            </a:r>
            <a:r>
              <a:rPr lang="en-US" sz="2700" b="1" dirty="0">
                <a:solidFill>
                  <a:srgbClr val="0000CC"/>
                </a:solidFill>
                <a:latin typeface="Times New Roman" pitchFamily="18" charset="0"/>
                <a:cs typeface="Times New Roman" pitchFamily="18" charset="0"/>
              </a:rPr>
              <a:t> tai </a:t>
            </a:r>
            <a:r>
              <a:rPr lang="en-US" sz="2700" b="1" dirty="0" err="1">
                <a:solidFill>
                  <a:srgbClr val="0000CC"/>
                </a:solidFill>
                <a:latin typeface="Times New Roman" pitchFamily="18" charset="0"/>
                <a:cs typeface="Times New Roman" pitchFamily="18" charset="0"/>
              </a:rPr>
              <a:t>nạn</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của</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hai</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người</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bột</a:t>
            </a:r>
            <a:r>
              <a:rPr lang="en-US" sz="2700" b="1" dirty="0">
                <a:solidFill>
                  <a:srgbClr val="0000CC"/>
                </a:solidFill>
                <a:latin typeface="Times New Roman" pitchFamily="18" charset="0"/>
                <a:cs typeface="Times New Roman" pitchFamily="18" charset="0"/>
              </a:rPr>
              <a:t>.</a:t>
            </a:r>
          </a:p>
        </p:txBody>
      </p:sp>
      <p:sp>
        <p:nvSpPr>
          <p:cNvPr id="4" name="Rectangle 3"/>
          <p:cNvSpPr/>
          <p:nvPr/>
        </p:nvSpPr>
        <p:spPr>
          <a:xfrm>
            <a:off x="115359" y="686585"/>
            <a:ext cx="8654050" cy="1731243"/>
          </a:xfrm>
          <a:prstGeom prst="rect">
            <a:avLst/>
          </a:prstGeom>
          <a:solidFill>
            <a:schemeClr val="bg1"/>
          </a:solidFill>
        </p:spPr>
        <p:txBody>
          <a:bodyPr wrap="square" lIns="68580" tIns="34290" rIns="68580" bIns="34290">
            <a:spAutoFit/>
          </a:bodyPr>
          <a:lstStyle/>
          <a:p>
            <a:pPr algn="just"/>
            <a:r>
              <a:rPr lang="en-US" sz="2700" b="1" dirty="0">
                <a:latin typeface="Times New Roman" pitchFamily="18" charset="0"/>
                <a:cs typeface="Times New Roman" pitchFamily="18" charset="0"/>
              </a:rPr>
              <a:t>=&gt;</a:t>
            </a:r>
            <a:r>
              <a:rPr lang="en-US" sz="2700" b="1" dirty="0" err="1">
                <a:latin typeface="Times New Roman" pitchFamily="18" charset="0"/>
                <a:cs typeface="Times New Roman" pitchFamily="18" charset="0"/>
              </a:rPr>
              <a:t>Hai</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người</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bột</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sống</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trong</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lọ</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thủy</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tinh</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chuột</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cạy</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nắp</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lọ</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tha</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nàng</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công</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chúa</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vào</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cống</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Chàng</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kị</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sĩ</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đi</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tìm</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nàng</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công</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chúa</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bị</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chuột</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lừa</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vào</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cống</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Hai</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người</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chạy</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trốn</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thuyền</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lật</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cả</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hai</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bị</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ngấm</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nước</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nhũn</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cả</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chân</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tay</a:t>
            </a:r>
            <a:r>
              <a:rPr lang="en-US" sz="2700" b="1" dirty="0">
                <a:latin typeface="Times New Roman" pitchFamily="18" charset="0"/>
                <a:cs typeface="Times New Roman" pitchFamily="18" charset="0"/>
              </a:rPr>
              <a:t>.</a:t>
            </a:r>
          </a:p>
        </p:txBody>
      </p:sp>
      <p:sp>
        <p:nvSpPr>
          <p:cNvPr id="5" name="Rectangle 4"/>
          <p:cNvSpPr/>
          <p:nvPr/>
        </p:nvSpPr>
        <p:spPr>
          <a:xfrm>
            <a:off x="115359" y="4225565"/>
            <a:ext cx="3745257" cy="484748"/>
          </a:xfrm>
          <a:prstGeom prst="rect">
            <a:avLst/>
          </a:prstGeom>
        </p:spPr>
        <p:txBody>
          <a:bodyPr wrap="none" lIns="68580" tIns="34290" rIns="68580" bIns="34290">
            <a:spAutoFit/>
          </a:bodyPr>
          <a:lstStyle/>
          <a:p>
            <a:pPr algn="ctr"/>
            <a:r>
              <a:rPr lang="en-US" sz="2700" b="1" dirty="0" err="1">
                <a:solidFill>
                  <a:srgbClr val="0000CC"/>
                </a:solidFill>
                <a:latin typeface="Times New Roman" pitchFamily="18" charset="0"/>
                <a:cs typeface="Times New Roman" pitchFamily="18" charset="0"/>
              </a:rPr>
              <a:t>Đoạn</a:t>
            </a:r>
            <a:r>
              <a:rPr lang="en-US" sz="2700" b="1" dirty="0">
                <a:solidFill>
                  <a:srgbClr val="0000CC"/>
                </a:solidFill>
                <a:latin typeface="Times New Roman" pitchFamily="18" charset="0"/>
                <a:cs typeface="Times New Roman" pitchFamily="18" charset="0"/>
              </a:rPr>
              <a:t> 1 </a:t>
            </a:r>
            <a:r>
              <a:rPr lang="en-US" sz="2700" b="1" dirty="0" err="1">
                <a:solidFill>
                  <a:srgbClr val="0000CC"/>
                </a:solidFill>
                <a:latin typeface="Times New Roman" pitchFamily="18" charset="0"/>
                <a:cs typeface="Times New Roman" pitchFamily="18" charset="0"/>
              </a:rPr>
              <a:t>kể</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lại</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chuyện</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gì</a:t>
            </a:r>
            <a:r>
              <a:rPr lang="en-US" sz="2700" b="1" dirty="0">
                <a:solidFill>
                  <a:srgbClr val="0000CC"/>
                </a:solidFill>
                <a:latin typeface="Times New Roman" pitchFamily="18" charset="0"/>
                <a:cs typeface="Times New Roman" pitchFamily="18" charset="0"/>
              </a:rPr>
              <a:t>?</a:t>
            </a:r>
          </a:p>
        </p:txBody>
      </p:sp>
      <p:sp>
        <p:nvSpPr>
          <p:cNvPr id="6" name="Rectangle 5"/>
          <p:cNvSpPr/>
          <p:nvPr/>
        </p:nvSpPr>
        <p:spPr>
          <a:xfrm>
            <a:off x="65801" y="4653981"/>
            <a:ext cx="5829300" cy="484748"/>
          </a:xfrm>
          <a:prstGeom prst="rect">
            <a:avLst/>
          </a:prstGeom>
          <a:solidFill>
            <a:schemeClr val="bg1"/>
          </a:solidFill>
        </p:spPr>
        <p:txBody>
          <a:bodyPr wrap="square" lIns="68580" tIns="34290" rIns="68580" bIns="34290">
            <a:spAutoFit/>
          </a:bodyPr>
          <a:lstStyle/>
          <a:p>
            <a:pPr algn="just"/>
            <a:r>
              <a:rPr lang="en-US" sz="2700" b="1" dirty="0">
                <a:solidFill>
                  <a:srgbClr val="FF0000"/>
                </a:solidFill>
                <a:latin typeface="Times New Roman" pitchFamily="18" charset="0"/>
                <a:cs typeface="Times New Roman" pitchFamily="18" charset="0"/>
              </a:rPr>
              <a:t>Ý 1: </a:t>
            </a:r>
            <a:r>
              <a:rPr lang="en-US" sz="2700" b="1" dirty="0" err="1">
                <a:solidFill>
                  <a:srgbClr val="FF0000"/>
                </a:solidFill>
                <a:latin typeface="Times New Roman" pitchFamily="18" charset="0"/>
                <a:cs typeface="Times New Roman" pitchFamily="18" charset="0"/>
              </a:rPr>
              <a:t>Kể</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lại</a:t>
            </a:r>
            <a:r>
              <a:rPr lang="en-US" sz="2700" b="1" dirty="0">
                <a:solidFill>
                  <a:srgbClr val="FF0000"/>
                </a:solidFill>
                <a:latin typeface="Times New Roman" pitchFamily="18" charset="0"/>
                <a:cs typeface="Times New Roman" pitchFamily="18" charset="0"/>
              </a:rPr>
              <a:t> tai </a:t>
            </a:r>
            <a:r>
              <a:rPr lang="en-US" sz="2700" b="1" dirty="0" err="1">
                <a:solidFill>
                  <a:srgbClr val="FF0000"/>
                </a:solidFill>
                <a:latin typeface="Times New Roman" pitchFamily="18" charset="0"/>
                <a:cs typeface="Times New Roman" pitchFamily="18" charset="0"/>
              </a:rPr>
              <a:t>nạn</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của</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hai</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người</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bột</a:t>
            </a:r>
            <a:endParaRPr lang="en-US" sz="2700" b="1" dirty="0">
              <a:solidFill>
                <a:srgbClr val="FF0000"/>
              </a:solidFill>
              <a:latin typeface="Times New Roman" pitchFamily="18" charset="0"/>
              <a:cs typeface="Times New Roman" pitchFamily="18" charset="0"/>
            </a:endParaRPr>
          </a:p>
        </p:txBody>
      </p:sp>
      <p:sp>
        <p:nvSpPr>
          <p:cNvPr id="7" name="Rectangle 6"/>
          <p:cNvSpPr/>
          <p:nvPr/>
        </p:nvSpPr>
        <p:spPr>
          <a:xfrm>
            <a:off x="89671" y="2379424"/>
            <a:ext cx="8686800" cy="900246"/>
          </a:xfrm>
          <a:prstGeom prst="rect">
            <a:avLst/>
          </a:prstGeom>
        </p:spPr>
        <p:txBody>
          <a:bodyPr wrap="square" lIns="68580" tIns="34290" rIns="68580" bIns="34290">
            <a:spAutoFit/>
          </a:bodyPr>
          <a:lstStyle/>
          <a:p>
            <a:r>
              <a:rPr lang="en-US" sz="2700" b="1" dirty="0" err="1">
                <a:solidFill>
                  <a:srgbClr val="0000CC"/>
                </a:solidFill>
                <a:latin typeface="Times New Roman" pitchFamily="18" charset="0"/>
                <a:cs typeface="Times New Roman" pitchFamily="18" charset="0"/>
              </a:rPr>
              <a:t>Từ</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hoảng</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hốt</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cho</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biết</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tâm</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trạng</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của</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chàng</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kị</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sĩ</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như</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thế</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nào</a:t>
            </a:r>
            <a:r>
              <a:rPr lang="en-US" sz="2700" b="1" dirty="0">
                <a:solidFill>
                  <a:srgbClr val="0000CC"/>
                </a:solidFill>
                <a:latin typeface="Times New Roman" pitchFamily="18" charset="0"/>
                <a:cs typeface="Times New Roman" pitchFamily="18" charset="0"/>
              </a:rPr>
              <a:t>?</a:t>
            </a:r>
          </a:p>
        </p:txBody>
      </p:sp>
      <p:sp>
        <p:nvSpPr>
          <p:cNvPr id="8" name="Rectangle 7"/>
          <p:cNvSpPr/>
          <p:nvPr/>
        </p:nvSpPr>
        <p:spPr>
          <a:xfrm>
            <a:off x="1518421" y="2840797"/>
            <a:ext cx="5829300" cy="484748"/>
          </a:xfrm>
          <a:prstGeom prst="rect">
            <a:avLst/>
          </a:prstGeom>
          <a:solidFill>
            <a:schemeClr val="bg1"/>
          </a:solidFill>
        </p:spPr>
        <p:txBody>
          <a:bodyPr wrap="square" lIns="68580" tIns="34290" rIns="68580" bIns="34290">
            <a:spAutoFit/>
          </a:bodyPr>
          <a:lstStyle/>
          <a:p>
            <a:pPr algn="just"/>
            <a:r>
              <a:rPr lang="en-US" sz="2700" b="1" dirty="0">
                <a:solidFill>
                  <a:srgbClr val="FF0000"/>
                </a:solidFill>
                <a:latin typeface="Times New Roman" pitchFamily="18" charset="0"/>
                <a:cs typeface="Times New Roman" pitchFamily="18" charset="0"/>
                <a:sym typeface="Wingdings" panose="05000000000000000000" pitchFamily="2" charset="2"/>
              </a:rPr>
              <a:t> </a:t>
            </a:r>
            <a:r>
              <a:rPr lang="en-US" sz="2700" b="1" dirty="0" err="1">
                <a:solidFill>
                  <a:srgbClr val="FF0000"/>
                </a:solidFill>
                <a:latin typeface="Times New Roman" pitchFamily="18" charset="0"/>
                <a:cs typeface="Times New Roman" pitchFamily="18" charset="0"/>
              </a:rPr>
              <a:t>Mất</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tự</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chủ</a:t>
            </a:r>
            <a:r>
              <a:rPr lang="en-US" sz="2700" b="1" dirty="0">
                <a:solidFill>
                  <a:srgbClr val="FF0000"/>
                </a:solidFill>
                <a:latin typeface="Times New Roman" pitchFamily="18" charset="0"/>
                <a:cs typeface="Times New Roman" pitchFamily="18" charset="0"/>
              </a:rPr>
              <a:t> do </a:t>
            </a:r>
            <a:r>
              <a:rPr lang="en-US" sz="2700" b="1" dirty="0" err="1">
                <a:solidFill>
                  <a:srgbClr val="FF0000"/>
                </a:solidFill>
                <a:latin typeface="Times New Roman" pitchFamily="18" charset="0"/>
                <a:cs typeface="Times New Roman" pitchFamily="18" charset="0"/>
              </a:rPr>
              <a:t>bị</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đe</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dọa</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bất</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ngờ</a:t>
            </a:r>
            <a:endParaRPr lang="en-US" sz="2700" b="1" dirty="0">
              <a:solidFill>
                <a:srgbClr val="FF0000"/>
              </a:solidFill>
              <a:latin typeface="Times New Roman" pitchFamily="18" charset="0"/>
              <a:cs typeface="Times New Roman" pitchFamily="18" charset="0"/>
            </a:endParaRPr>
          </a:p>
        </p:txBody>
      </p:sp>
      <p:sp>
        <p:nvSpPr>
          <p:cNvPr id="9" name="Rectangle 8"/>
          <p:cNvSpPr/>
          <p:nvPr/>
        </p:nvSpPr>
        <p:spPr>
          <a:xfrm>
            <a:off x="-48552" y="3306651"/>
            <a:ext cx="8926290" cy="484748"/>
          </a:xfrm>
          <a:prstGeom prst="rect">
            <a:avLst/>
          </a:prstGeom>
        </p:spPr>
        <p:txBody>
          <a:bodyPr wrap="none" lIns="68580" tIns="34290" rIns="68580" bIns="34290">
            <a:spAutoFit/>
          </a:bodyPr>
          <a:lstStyle/>
          <a:p>
            <a:pPr algn="ctr"/>
            <a:r>
              <a:rPr lang="en-US" sz="2700" b="1" dirty="0" err="1">
                <a:solidFill>
                  <a:srgbClr val="0000CC"/>
                </a:solidFill>
                <a:latin typeface="Times New Roman" pitchFamily="18" charset="0"/>
                <a:cs typeface="Times New Roman" pitchFamily="18" charset="0"/>
              </a:rPr>
              <a:t>Từ</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nào</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trong</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bài</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miêu</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tả</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vật</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quá</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mềm</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gần</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như</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bị</a:t>
            </a:r>
            <a:r>
              <a:rPr lang="en-US" sz="2700" b="1" dirty="0">
                <a:solidFill>
                  <a:srgbClr val="0000CC"/>
                </a:solidFill>
                <a:latin typeface="Times New Roman" pitchFamily="18" charset="0"/>
                <a:cs typeface="Times New Roman" pitchFamily="18" charset="0"/>
              </a:rPr>
              <a:t> </a:t>
            </a:r>
            <a:r>
              <a:rPr lang="en-US" sz="2700" b="1" dirty="0" err="1">
                <a:solidFill>
                  <a:srgbClr val="0000CC"/>
                </a:solidFill>
                <a:latin typeface="Times New Roman" pitchFamily="18" charset="0"/>
                <a:cs typeface="Times New Roman" pitchFamily="18" charset="0"/>
              </a:rPr>
              <a:t>nhão</a:t>
            </a:r>
            <a:r>
              <a:rPr lang="en-US" sz="2700" b="1" dirty="0">
                <a:solidFill>
                  <a:srgbClr val="0000CC"/>
                </a:solidFill>
                <a:latin typeface="Times New Roman" pitchFamily="18" charset="0"/>
                <a:cs typeface="Times New Roman" pitchFamily="18" charset="0"/>
              </a:rPr>
              <a:t> ra?</a:t>
            </a:r>
          </a:p>
        </p:txBody>
      </p:sp>
      <p:sp>
        <p:nvSpPr>
          <p:cNvPr id="10" name="Rectangle 9"/>
          <p:cNvSpPr/>
          <p:nvPr/>
        </p:nvSpPr>
        <p:spPr>
          <a:xfrm>
            <a:off x="0" y="3713836"/>
            <a:ext cx="1518421" cy="484748"/>
          </a:xfrm>
          <a:prstGeom prst="rect">
            <a:avLst/>
          </a:prstGeom>
          <a:solidFill>
            <a:schemeClr val="bg1"/>
          </a:solidFill>
        </p:spPr>
        <p:txBody>
          <a:bodyPr wrap="square" lIns="68580" tIns="34290" rIns="68580" bIns="34290">
            <a:spAutoFit/>
          </a:bodyPr>
          <a:lstStyle/>
          <a:p>
            <a:pPr algn="just"/>
            <a:r>
              <a:rPr lang="en-US" sz="2700" b="1" dirty="0">
                <a:solidFill>
                  <a:srgbClr val="FF0000"/>
                </a:solidFill>
                <a:latin typeface="Times New Roman" pitchFamily="18" charset="0"/>
                <a:cs typeface="Times New Roman" pitchFamily="18" charset="0"/>
                <a:sym typeface="Wingdings" panose="05000000000000000000" pitchFamily="2" charset="2"/>
              </a:rPr>
              <a:t> </a:t>
            </a:r>
            <a:r>
              <a:rPr lang="en-US" sz="2700" b="1" dirty="0" err="1">
                <a:solidFill>
                  <a:srgbClr val="FF0000"/>
                </a:solidFill>
                <a:latin typeface="Times New Roman" pitchFamily="18" charset="0"/>
                <a:cs typeface="Times New Roman" pitchFamily="18" charset="0"/>
                <a:sym typeface="Wingdings" panose="05000000000000000000" pitchFamily="2" charset="2"/>
              </a:rPr>
              <a:t>nhũn</a:t>
            </a:r>
            <a:endParaRPr lang="en-US" sz="27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0853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circle(in)">
                                      <p:cBhvr>
                                        <p:cTn id="41" dur="2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animBg="1"/>
      <p:bldP spid="7" grpId="0"/>
      <p:bldP spid="8" grpId="0" animBg="1"/>
      <p:bldP spid="9"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54" y="267204"/>
            <a:ext cx="8827546" cy="992579"/>
          </a:xfrm>
          <a:prstGeom prst="rect">
            <a:avLst/>
          </a:prstGeom>
        </p:spPr>
        <p:txBody>
          <a:bodyPr wrap="square" lIns="68580" tIns="34290" rIns="68580" bIns="34290">
            <a:spAutoFit/>
          </a:bodyPr>
          <a:lstStyle/>
          <a:p>
            <a:pPr algn="just"/>
            <a:r>
              <a:rPr lang="en-US" sz="3000" b="1" dirty="0" err="1">
                <a:solidFill>
                  <a:srgbClr val="0000CC"/>
                </a:solidFill>
                <a:latin typeface="Times New Roman" pitchFamily="18" charset="0"/>
                <a:cs typeface="Times New Roman" pitchFamily="18" charset="0"/>
              </a:rPr>
              <a:t>Đọc</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thầm</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đoạn</a:t>
            </a:r>
            <a:r>
              <a:rPr lang="en-US" sz="3000" b="1" dirty="0">
                <a:solidFill>
                  <a:srgbClr val="0000CC"/>
                </a:solidFill>
                <a:latin typeface="Times New Roman" pitchFamily="18" charset="0"/>
                <a:cs typeface="Times New Roman" pitchFamily="18" charset="0"/>
              </a:rPr>
              <a:t>  3 </a:t>
            </a:r>
            <a:r>
              <a:rPr lang="en-US" sz="3000" b="1" dirty="0" err="1">
                <a:solidFill>
                  <a:srgbClr val="0000CC"/>
                </a:solidFill>
                <a:latin typeface="Times New Roman" pitchFamily="18" charset="0"/>
                <a:cs typeface="Times New Roman" pitchFamily="18" charset="0"/>
              </a:rPr>
              <a:t>và</a:t>
            </a:r>
            <a:r>
              <a:rPr lang="en-US" sz="3000" b="1" dirty="0">
                <a:solidFill>
                  <a:srgbClr val="0000CC"/>
                </a:solidFill>
                <a:latin typeface="Times New Roman" pitchFamily="18" charset="0"/>
                <a:cs typeface="Times New Roman" pitchFamily="18" charset="0"/>
              </a:rPr>
              <a:t> 4 + TLCH : </a:t>
            </a:r>
            <a:r>
              <a:rPr lang="en-US" sz="3000" b="1" dirty="0" err="1">
                <a:solidFill>
                  <a:srgbClr val="0000CC"/>
                </a:solidFill>
                <a:latin typeface="Times New Roman" pitchFamily="18" charset="0"/>
                <a:cs typeface="Times New Roman" pitchFamily="18" charset="0"/>
              </a:rPr>
              <a:t>Đất</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Nung</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đã</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làm</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gì</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khi</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thấy</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hai</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người</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bột</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gặp</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nạn</a:t>
            </a:r>
            <a:r>
              <a:rPr lang="en-US" sz="3000" b="1" dirty="0">
                <a:solidFill>
                  <a:srgbClr val="0000CC"/>
                </a:solidFill>
                <a:latin typeface="Times New Roman" pitchFamily="18" charset="0"/>
                <a:cs typeface="Times New Roman" pitchFamily="18" charset="0"/>
              </a:rPr>
              <a:t>?</a:t>
            </a:r>
          </a:p>
        </p:txBody>
      </p:sp>
      <p:sp>
        <p:nvSpPr>
          <p:cNvPr id="3" name="Rectangle 2"/>
          <p:cNvSpPr/>
          <p:nvPr/>
        </p:nvSpPr>
        <p:spPr>
          <a:xfrm>
            <a:off x="26894" y="1259783"/>
            <a:ext cx="8812306" cy="1084913"/>
          </a:xfrm>
          <a:prstGeom prst="rect">
            <a:avLst/>
          </a:prstGeom>
          <a:solidFill>
            <a:schemeClr val="bg1"/>
          </a:solidFill>
        </p:spPr>
        <p:txBody>
          <a:bodyPr wrap="square" lIns="68580" tIns="34290" rIns="68580" bIns="34290">
            <a:spAutoFit/>
          </a:bodyPr>
          <a:lstStyle/>
          <a:p>
            <a:pPr algn="just"/>
            <a:r>
              <a:rPr lang="en-US" sz="3300" b="1" dirty="0">
                <a:latin typeface="Times New Roman" pitchFamily="18" charset="0"/>
                <a:cs typeface="Times New Roman" pitchFamily="18" charset="0"/>
              </a:rPr>
              <a:t>=&gt;</a:t>
            </a:r>
            <a:r>
              <a:rPr lang="fr-FR" sz="3300" b="1" dirty="0">
                <a:latin typeface="Times New Roman" pitchFamily="18" charset="0"/>
                <a:cs typeface="Times New Roman" pitchFamily="18" charset="0"/>
              </a:rPr>
              <a:t> </a:t>
            </a:r>
            <a:r>
              <a:rPr lang="fr-FR" sz="3300" b="1" dirty="0" err="1">
                <a:latin typeface="Times New Roman" pitchFamily="18" charset="0"/>
                <a:cs typeface="Times New Roman" pitchFamily="18" charset="0"/>
              </a:rPr>
              <a:t>Chú</a:t>
            </a:r>
            <a:r>
              <a:rPr lang="fr-FR" sz="3300" b="1" dirty="0">
                <a:latin typeface="Times New Roman" pitchFamily="18" charset="0"/>
                <a:cs typeface="Times New Roman" pitchFamily="18" charset="0"/>
              </a:rPr>
              <a:t> </a:t>
            </a:r>
            <a:r>
              <a:rPr lang="fr-FR" sz="3300" b="1" dirty="0" err="1">
                <a:latin typeface="Times New Roman" pitchFamily="18" charset="0"/>
                <a:cs typeface="Times New Roman" pitchFamily="18" charset="0"/>
              </a:rPr>
              <a:t>nhảy</a:t>
            </a:r>
            <a:r>
              <a:rPr lang="fr-FR" sz="3300" b="1" dirty="0">
                <a:latin typeface="Times New Roman" pitchFamily="18" charset="0"/>
                <a:cs typeface="Times New Roman" pitchFamily="18" charset="0"/>
              </a:rPr>
              <a:t> </a:t>
            </a:r>
            <a:r>
              <a:rPr lang="fr-FR" sz="3300" b="1" dirty="0" err="1">
                <a:latin typeface="Times New Roman" pitchFamily="18" charset="0"/>
                <a:cs typeface="Times New Roman" pitchFamily="18" charset="0"/>
              </a:rPr>
              <a:t>xuống</a:t>
            </a:r>
            <a:r>
              <a:rPr lang="fr-FR" sz="3300" b="1" dirty="0">
                <a:latin typeface="Times New Roman" pitchFamily="18" charset="0"/>
                <a:cs typeface="Times New Roman" pitchFamily="18" charset="0"/>
              </a:rPr>
              <a:t> </a:t>
            </a:r>
            <a:r>
              <a:rPr lang="fr-FR" sz="3300" b="1" dirty="0" err="1">
                <a:latin typeface="Times New Roman" pitchFamily="18" charset="0"/>
                <a:cs typeface="Times New Roman" pitchFamily="18" charset="0"/>
              </a:rPr>
              <a:t>nước</a:t>
            </a:r>
            <a:r>
              <a:rPr lang="fr-FR" sz="3300" b="1" dirty="0">
                <a:latin typeface="Times New Roman" pitchFamily="18" charset="0"/>
                <a:cs typeface="Times New Roman" pitchFamily="18" charset="0"/>
              </a:rPr>
              <a:t>, </a:t>
            </a:r>
            <a:r>
              <a:rPr lang="fr-FR" sz="3300" b="1" dirty="0" err="1">
                <a:latin typeface="Times New Roman" pitchFamily="18" charset="0"/>
                <a:cs typeface="Times New Roman" pitchFamily="18" charset="0"/>
              </a:rPr>
              <a:t>vớt</a:t>
            </a:r>
            <a:r>
              <a:rPr lang="fr-FR" sz="3300" b="1" dirty="0">
                <a:latin typeface="Times New Roman" pitchFamily="18" charset="0"/>
                <a:cs typeface="Times New Roman" pitchFamily="18" charset="0"/>
              </a:rPr>
              <a:t> </a:t>
            </a:r>
            <a:r>
              <a:rPr lang="fr-FR" sz="3300" b="1" dirty="0" err="1">
                <a:latin typeface="Times New Roman" pitchFamily="18" charset="0"/>
                <a:cs typeface="Times New Roman" pitchFamily="18" charset="0"/>
              </a:rPr>
              <a:t>họ</a:t>
            </a:r>
            <a:r>
              <a:rPr lang="fr-FR" sz="3300" b="1" dirty="0">
                <a:latin typeface="Times New Roman" pitchFamily="18" charset="0"/>
                <a:cs typeface="Times New Roman" pitchFamily="18" charset="0"/>
              </a:rPr>
              <a:t> </a:t>
            </a:r>
            <a:r>
              <a:rPr lang="fr-FR" sz="3300" b="1" dirty="0" err="1">
                <a:latin typeface="Times New Roman" pitchFamily="18" charset="0"/>
                <a:cs typeface="Times New Roman" pitchFamily="18" charset="0"/>
              </a:rPr>
              <a:t>lên</a:t>
            </a:r>
            <a:r>
              <a:rPr lang="fr-FR" sz="3300" b="1" dirty="0">
                <a:latin typeface="Times New Roman" pitchFamily="18" charset="0"/>
                <a:cs typeface="Times New Roman" pitchFamily="18" charset="0"/>
              </a:rPr>
              <a:t> </a:t>
            </a:r>
            <a:r>
              <a:rPr lang="fr-FR" sz="3300" b="1" dirty="0" err="1">
                <a:latin typeface="Times New Roman" pitchFamily="18" charset="0"/>
                <a:cs typeface="Times New Roman" pitchFamily="18" charset="0"/>
              </a:rPr>
              <a:t>bờ</a:t>
            </a:r>
            <a:r>
              <a:rPr lang="fr-FR" sz="3300" b="1" dirty="0">
                <a:latin typeface="Times New Roman" pitchFamily="18" charset="0"/>
                <a:cs typeface="Times New Roman" pitchFamily="18" charset="0"/>
              </a:rPr>
              <a:t> </a:t>
            </a:r>
            <a:r>
              <a:rPr lang="fr-FR" sz="3300" b="1" dirty="0" err="1">
                <a:latin typeface="Times New Roman" pitchFamily="18" charset="0"/>
                <a:cs typeface="Times New Roman" pitchFamily="18" charset="0"/>
              </a:rPr>
              <a:t>phơi</a:t>
            </a:r>
            <a:r>
              <a:rPr lang="fr-FR" sz="3300" b="1" dirty="0">
                <a:latin typeface="Times New Roman" pitchFamily="18" charset="0"/>
                <a:cs typeface="Times New Roman" pitchFamily="18" charset="0"/>
              </a:rPr>
              <a:t> </a:t>
            </a:r>
            <a:r>
              <a:rPr lang="fr-FR" sz="3300" b="1" dirty="0" err="1">
                <a:latin typeface="Times New Roman" pitchFamily="18" charset="0"/>
                <a:cs typeface="Times New Roman" pitchFamily="18" charset="0"/>
              </a:rPr>
              <a:t>nắng</a:t>
            </a:r>
            <a:r>
              <a:rPr lang="fr-FR" sz="3300" b="1" dirty="0">
                <a:latin typeface="Times New Roman" pitchFamily="18" charset="0"/>
                <a:cs typeface="Times New Roman" pitchFamily="18" charset="0"/>
              </a:rPr>
              <a:t>.</a:t>
            </a:r>
            <a:endParaRPr lang="en-US" sz="3300" b="1" dirty="0">
              <a:latin typeface="Times New Roman" pitchFamily="18" charset="0"/>
              <a:cs typeface="Times New Roman" pitchFamily="18" charset="0"/>
            </a:endParaRPr>
          </a:p>
        </p:txBody>
      </p:sp>
      <p:sp>
        <p:nvSpPr>
          <p:cNvPr id="4" name="Rectangle 3"/>
          <p:cNvSpPr/>
          <p:nvPr/>
        </p:nvSpPr>
        <p:spPr>
          <a:xfrm>
            <a:off x="168355" y="2344696"/>
            <a:ext cx="8610600" cy="1084913"/>
          </a:xfrm>
          <a:prstGeom prst="rect">
            <a:avLst/>
          </a:prstGeom>
          <a:solidFill>
            <a:schemeClr val="bg1"/>
          </a:solidFill>
        </p:spPr>
        <p:txBody>
          <a:bodyPr wrap="square" lIns="68580" tIns="34290" rIns="68580" bIns="34290">
            <a:spAutoFit/>
          </a:bodyPr>
          <a:lstStyle/>
          <a:p>
            <a:pPr algn="just"/>
            <a:r>
              <a:rPr lang="fr-FR" sz="3300" b="1" dirty="0" err="1">
                <a:solidFill>
                  <a:srgbClr val="0000CC"/>
                </a:solidFill>
                <a:latin typeface="Times New Roman" pitchFamily="18" charset="0"/>
                <a:cs typeface="Times New Roman" pitchFamily="18" charset="0"/>
              </a:rPr>
              <a:t>Vì</a:t>
            </a:r>
            <a:r>
              <a:rPr lang="fr-FR" sz="3300" b="1" dirty="0">
                <a:solidFill>
                  <a:srgbClr val="0000CC"/>
                </a:solidFill>
                <a:latin typeface="Times New Roman" pitchFamily="18" charset="0"/>
                <a:cs typeface="Times New Roman" pitchFamily="18" charset="0"/>
              </a:rPr>
              <a:t> </a:t>
            </a:r>
            <a:r>
              <a:rPr lang="fr-FR" sz="3300" b="1" dirty="0" err="1">
                <a:solidFill>
                  <a:srgbClr val="0000CC"/>
                </a:solidFill>
                <a:latin typeface="Times New Roman" pitchFamily="18" charset="0"/>
                <a:cs typeface="Times New Roman" pitchFamily="18" charset="0"/>
              </a:rPr>
              <a:t>sao</a:t>
            </a:r>
            <a:r>
              <a:rPr lang="fr-FR" sz="3300" b="1" dirty="0">
                <a:solidFill>
                  <a:srgbClr val="0000CC"/>
                </a:solidFill>
                <a:latin typeface="Times New Roman" pitchFamily="18" charset="0"/>
                <a:cs typeface="Times New Roman" pitchFamily="18" charset="0"/>
              </a:rPr>
              <a:t> </a:t>
            </a:r>
            <a:r>
              <a:rPr lang="fr-FR" sz="3300" b="1" dirty="0" err="1">
                <a:solidFill>
                  <a:srgbClr val="0000CC"/>
                </a:solidFill>
                <a:latin typeface="Times New Roman" pitchFamily="18" charset="0"/>
                <a:cs typeface="Times New Roman" pitchFamily="18" charset="0"/>
              </a:rPr>
              <a:t>Đất</a:t>
            </a:r>
            <a:r>
              <a:rPr lang="fr-FR" sz="3300" b="1" dirty="0">
                <a:solidFill>
                  <a:srgbClr val="0000CC"/>
                </a:solidFill>
                <a:latin typeface="Times New Roman" pitchFamily="18" charset="0"/>
                <a:cs typeface="Times New Roman" pitchFamily="18" charset="0"/>
              </a:rPr>
              <a:t> Nung </a:t>
            </a:r>
            <a:r>
              <a:rPr lang="fr-FR" sz="3300" b="1" dirty="0" err="1">
                <a:solidFill>
                  <a:srgbClr val="0000CC"/>
                </a:solidFill>
                <a:latin typeface="Times New Roman" pitchFamily="18" charset="0"/>
                <a:cs typeface="Times New Roman" pitchFamily="18" charset="0"/>
              </a:rPr>
              <a:t>có</a:t>
            </a:r>
            <a:r>
              <a:rPr lang="fr-FR" sz="3300" b="1" dirty="0">
                <a:solidFill>
                  <a:srgbClr val="0000CC"/>
                </a:solidFill>
                <a:latin typeface="Times New Roman" pitchFamily="18" charset="0"/>
                <a:cs typeface="Times New Roman" pitchFamily="18" charset="0"/>
              </a:rPr>
              <a:t> </a:t>
            </a:r>
            <a:r>
              <a:rPr lang="fr-FR" sz="3300" b="1" dirty="0" err="1">
                <a:solidFill>
                  <a:srgbClr val="0000CC"/>
                </a:solidFill>
                <a:latin typeface="Times New Roman" pitchFamily="18" charset="0"/>
                <a:cs typeface="Times New Roman" pitchFamily="18" charset="0"/>
              </a:rPr>
              <a:t>thể</a:t>
            </a:r>
            <a:r>
              <a:rPr lang="fr-FR" sz="3300" b="1" dirty="0">
                <a:solidFill>
                  <a:srgbClr val="0000CC"/>
                </a:solidFill>
                <a:latin typeface="Times New Roman" pitchFamily="18" charset="0"/>
                <a:cs typeface="Times New Roman" pitchFamily="18" charset="0"/>
              </a:rPr>
              <a:t> </a:t>
            </a:r>
            <a:r>
              <a:rPr lang="fr-FR" sz="3300" b="1" dirty="0" err="1">
                <a:solidFill>
                  <a:srgbClr val="0000CC"/>
                </a:solidFill>
                <a:latin typeface="Times New Roman" pitchFamily="18" charset="0"/>
                <a:cs typeface="Times New Roman" pitchFamily="18" charset="0"/>
              </a:rPr>
              <a:t>nhảy</a:t>
            </a:r>
            <a:r>
              <a:rPr lang="fr-FR" sz="3300" b="1" dirty="0">
                <a:solidFill>
                  <a:srgbClr val="0000CC"/>
                </a:solidFill>
                <a:latin typeface="Times New Roman" pitchFamily="18" charset="0"/>
                <a:cs typeface="Times New Roman" pitchFamily="18" charset="0"/>
              </a:rPr>
              <a:t> </a:t>
            </a:r>
            <a:r>
              <a:rPr lang="fr-FR" sz="3300" b="1" dirty="0" err="1">
                <a:solidFill>
                  <a:srgbClr val="0000CC"/>
                </a:solidFill>
                <a:latin typeface="Times New Roman" pitchFamily="18" charset="0"/>
                <a:cs typeface="Times New Roman" pitchFamily="18" charset="0"/>
              </a:rPr>
              <a:t>xuống</a:t>
            </a:r>
            <a:r>
              <a:rPr lang="fr-FR" sz="3300" b="1" dirty="0">
                <a:solidFill>
                  <a:srgbClr val="0000CC"/>
                </a:solidFill>
                <a:latin typeface="Times New Roman" pitchFamily="18" charset="0"/>
                <a:cs typeface="Times New Roman" pitchFamily="18" charset="0"/>
              </a:rPr>
              <a:t> </a:t>
            </a:r>
            <a:r>
              <a:rPr lang="fr-FR" sz="3300" b="1" dirty="0" err="1">
                <a:solidFill>
                  <a:srgbClr val="0000CC"/>
                </a:solidFill>
                <a:latin typeface="Times New Roman" pitchFamily="18" charset="0"/>
                <a:cs typeface="Times New Roman" pitchFamily="18" charset="0"/>
              </a:rPr>
              <a:t>nước</a:t>
            </a:r>
            <a:r>
              <a:rPr lang="fr-FR" sz="3300" b="1" dirty="0">
                <a:solidFill>
                  <a:srgbClr val="0000CC"/>
                </a:solidFill>
                <a:latin typeface="Times New Roman" pitchFamily="18" charset="0"/>
                <a:cs typeface="Times New Roman" pitchFamily="18" charset="0"/>
              </a:rPr>
              <a:t> </a:t>
            </a:r>
            <a:r>
              <a:rPr lang="fr-FR" sz="3300" b="1" dirty="0" err="1">
                <a:solidFill>
                  <a:srgbClr val="0000CC"/>
                </a:solidFill>
                <a:latin typeface="Times New Roman" pitchFamily="18" charset="0"/>
                <a:cs typeface="Times New Roman" pitchFamily="18" charset="0"/>
              </a:rPr>
              <a:t>cứu</a:t>
            </a:r>
            <a:r>
              <a:rPr lang="fr-FR" sz="3300" b="1" dirty="0">
                <a:solidFill>
                  <a:srgbClr val="0000CC"/>
                </a:solidFill>
                <a:latin typeface="Times New Roman" pitchFamily="18" charset="0"/>
                <a:cs typeface="Times New Roman" pitchFamily="18" charset="0"/>
              </a:rPr>
              <a:t> </a:t>
            </a:r>
            <a:r>
              <a:rPr lang="fr-FR" sz="3300" b="1" dirty="0" err="1">
                <a:solidFill>
                  <a:srgbClr val="0000CC"/>
                </a:solidFill>
                <a:latin typeface="Times New Roman" pitchFamily="18" charset="0"/>
                <a:cs typeface="Times New Roman" pitchFamily="18" charset="0"/>
              </a:rPr>
              <a:t>hai</a:t>
            </a:r>
            <a:r>
              <a:rPr lang="fr-FR" sz="3300" b="1" dirty="0">
                <a:solidFill>
                  <a:srgbClr val="0000CC"/>
                </a:solidFill>
                <a:latin typeface="Times New Roman" pitchFamily="18" charset="0"/>
                <a:cs typeface="Times New Roman" pitchFamily="18" charset="0"/>
              </a:rPr>
              <a:t> </a:t>
            </a:r>
            <a:r>
              <a:rPr lang="fr-FR" sz="3300" b="1" dirty="0" err="1">
                <a:solidFill>
                  <a:srgbClr val="0000CC"/>
                </a:solidFill>
                <a:latin typeface="Times New Roman" pitchFamily="18" charset="0"/>
                <a:cs typeface="Times New Roman" pitchFamily="18" charset="0"/>
              </a:rPr>
              <a:t>người</a:t>
            </a:r>
            <a:r>
              <a:rPr lang="fr-FR" sz="3300" b="1" dirty="0">
                <a:solidFill>
                  <a:srgbClr val="0000CC"/>
                </a:solidFill>
                <a:latin typeface="Times New Roman" pitchFamily="18" charset="0"/>
                <a:cs typeface="Times New Roman" pitchFamily="18" charset="0"/>
              </a:rPr>
              <a:t> </a:t>
            </a:r>
            <a:r>
              <a:rPr lang="fr-FR" sz="3300" b="1" dirty="0" err="1">
                <a:solidFill>
                  <a:srgbClr val="0000CC"/>
                </a:solidFill>
                <a:latin typeface="Times New Roman" pitchFamily="18" charset="0"/>
                <a:cs typeface="Times New Roman" pitchFamily="18" charset="0"/>
              </a:rPr>
              <a:t>bột</a:t>
            </a:r>
            <a:r>
              <a:rPr lang="fr-FR" sz="3300" b="1" dirty="0">
                <a:solidFill>
                  <a:srgbClr val="0000CC"/>
                </a:solidFill>
                <a:latin typeface="Times New Roman" pitchFamily="18" charset="0"/>
                <a:cs typeface="Times New Roman" pitchFamily="18" charset="0"/>
              </a:rPr>
              <a:t>?</a:t>
            </a:r>
            <a:endParaRPr lang="en-US" sz="3300" b="1" dirty="0">
              <a:solidFill>
                <a:srgbClr val="0000CC"/>
              </a:solidFill>
              <a:latin typeface="Times New Roman" pitchFamily="18" charset="0"/>
              <a:cs typeface="Times New Roman" pitchFamily="18" charset="0"/>
            </a:endParaRPr>
          </a:p>
        </p:txBody>
      </p:sp>
      <p:sp>
        <p:nvSpPr>
          <p:cNvPr id="5" name="Rectangle 4"/>
          <p:cNvSpPr/>
          <p:nvPr/>
        </p:nvSpPr>
        <p:spPr>
          <a:xfrm>
            <a:off x="196327" y="3398503"/>
            <a:ext cx="8458200" cy="1592744"/>
          </a:xfrm>
          <a:prstGeom prst="rect">
            <a:avLst/>
          </a:prstGeom>
          <a:solidFill>
            <a:schemeClr val="bg1"/>
          </a:solidFill>
        </p:spPr>
        <p:txBody>
          <a:bodyPr wrap="square" lIns="68580" tIns="34290" rIns="68580" bIns="34290">
            <a:spAutoFit/>
          </a:bodyPr>
          <a:lstStyle/>
          <a:p>
            <a:pPr algn="just"/>
            <a:r>
              <a:rPr lang="fr-FR" sz="3300" b="1" dirty="0">
                <a:latin typeface="Times New Roman" pitchFamily="18" charset="0"/>
                <a:cs typeface="Times New Roman" pitchFamily="18" charset="0"/>
              </a:rPr>
              <a:t>=&gt; </a:t>
            </a:r>
            <a:r>
              <a:rPr lang="fr-FR" sz="3300" b="1" dirty="0" err="1">
                <a:latin typeface="Times New Roman" pitchFamily="18" charset="0"/>
                <a:cs typeface="Times New Roman" pitchFamily="18" charset="0"/>
              </a:rPr>
              <a:t>Vì</a:t>
            </a:r>
            <a:r>
              <a:rPr lang="fr-FR" sz="3300" b="1" dirty="0">
                <a:latin typeface="Times New Roman" pitchFamily="18" charset="0"/>
                <a:cs typeface="Times New Roman" pitchFamily="18" charset="0"/>
              </a:rPr>
              <a:t> </a:t>
            </a:r>
            <a:r>
              <a:rPr lang="fr-FR" sz="3300" b="1" dirty="0" err="1">
                <a:latin typeface="Times New Roman" pitchFamily="18" charset="0"/>
                <a:cs typeface="Times New Roman" pitchFamily="18" charset="0"/>
              </a:rPr>
              <a:t>Đất</a:t>
            </a:r>
            <a:r>
              <a:rPr lang="fr-FR" sz="3300" b="1" dirty="0">
                <a:latin typeface="Times New Roman" pitchFamily="18" charset="0"/>
                <a:cs typeface="Times New Roman" pitchFamily="18" charset="0"/>
              </a:rPr>
              <a:t> Nung </a:t>
            </a:r>
            <a:r>
              <a:rPr lang="fr-FR" sz="3300" b="1" dirty="0" err="1">
                <a:latin typeface="Times New Roman" pitchFamily="18" charset="0"/>
                <a:cs typeface="Times New Roman" pitchFamily="18" charset="0"/>
              </a:rPr>
              <a:t>đã</a:t>
            </a:r>
            <a:r>
              <a:rPr lang="fr-FR" sz="3300" b="1" dirty="0">
                <a:latin typeface="Times New Roman" pitchFamily="18" charset="0"/>
                <a:cs typeface="Times New Roman" pitchFamily="18" charset="0"/>
              </a:rPr>
              <a:t> </a:t>
            </a:r>
            <a:r>
              <a:rPr lang="fr-FR" sz="3300" b="1" dirty="0" err="1">
                <a:latin typeface="Times New Roman" pitchFamily="18" charset="0"/>
                <a:cs typeface="Times New Roman" pitchFamily="18" charset="0"/>
              </a:rPr>
              <a:t>được</a:t>
            </a:r>
            <a:r>
              <a:rPr lang="fr-FR" sz="3300" b="1" dirty="0">
                <a:latin typeface="Times New Roman" pitchFamily="18" charset="0"/>
                <a:cs typeface="Times New Roman" pitchFamily="18" charset="0"/>
              </a:rPr>
              <a:t> nung </a:t>
            </a:r>
            <a:r>
              <a:rPr lang="fr-FR" sz="3300" b="1" dirty="0" err="1">
                <a:latin typeface="Times New Roman" pitchFamily="18" charset="0"/>
                <a:cs typeface="Times New Roman" pitchFamily="18" charset="0"/>
              </a:rPr>
              <a:t>trong</a:t>
            </a:r>
            <a:r>
              <a:rPr lang="fr-FR" sz="3300" b="1" dirty="0">
                <a:latin typeface="Times New Roman" pitchFamily="18" charset="0"/>
                <a:cs typeface="Times New Roman" pitchFamily="18" charset="0"/>
              </a:rPr>
              <a:t> </a:t>
            </a:r>
            <a:r>
              <a:rPr lang="fr-FR" sz="3300" b="1" dirty="0" err="1">
                <a:latin typeface="Times New Roman" pitchFamily="18" charset="0"/>
                <a:cs typeface="Times New Roman" pitchFamily="18" charset="0"/>
              </a:rPr>
              <a:t>lửa</a:t>
            </a:r>
            <a:r>
              <a:rPr lang="fr-FR" sz="3300" b="1" dirty="0">
                <a:latin typeface="Times New Roman" pitchFamily="18" charset="0"/>
                <a:cs typeface="Times New Roman" pitchFamily="18" charset="0"/>
              </a:rPr>
              <a:t>, </a:t>
            </a:r>
            <a:r>
              <a:rPr lang="fr-FR" sz="3300" b="1" dirty="0" err="1">
                <a:latin typeface="Times New Roman" pitchFamily="18" charset="0"/>
                <a:cs typeface="Times New Roman" pitchFamily="18" charset="0"/>
              </a:rPr>
              <a:t>chịu</a:t>
            </a:r>
            <a:r>
              <a:rPr lang="fr-FR" sz="3300" b="1" dirty="0">
                <a:latin typeface="Times New Roman" pitchFamily="18" charset="0"/>
                <a:cs typeface="Times New Roman" pitchFamily="18" charset="0"/>
              </a:rPr>
              <a:t> </a:t>
            </a:r>
            <a:r>
              <a:rPr lang="fr-FR" sz="3300" b="1" dirty="0" err="1">
                <a:latin typeface="Times New Roman" pitchFamily="18" charset="0"/>
                <a:cs typeface="Times New Roman" pitchFamily="18" charset="0"/>
              </a:rPr>
              <a:t>được</a:t>
            </a:r>
            <a:r>
              <a:rPr lang="fr-FR" sz="3300" b="1" dirty="0">
                <a:latin typeface="Times New Roman" pitchFamily="18" charset="0"/>
                <a:cs typeface="Times New Roman" pitchFamily="18" charset="0"/>
              </a:rPr>
              <a:t> </a:t>
            </a:r>
            <a:r>
              <a:rPr lang="fr-FR" sz="3300" b="1" dirty="0" err="1">
                <a:latin typeface="Times New Roman" pitchFamily="18" charset="0"/>
                <a:cs typeface="Times New Roman" pitchFamily="18" charset="0"/>
              </a:rPr>
              <a:t>nắng</a:t>
            </a:r>
            <a:r>
              <a:rPr lang="fr-FR" sz="3300" b="1" dirty="0">
                <a:latin typeface="Times New Roman" pitchFamily="18" charset="0"/>
                <a:cs typeface="Times New Roman" pitchFamily="18" charset="0"/>
              </a:rPr>
              <a:t> </a:t>
            </a:r>
            <a:r>
              <a:rPr lang="fr-FR" sz="3300" b="1" dirty="0" err="1">
                <a:latin typeface="Times New Roman" pitchFamily="18" charset="0"/>
                <a:cs typeface="Times New Roman" pitchFamily="18" charset="0"/>
              </a:rPr>
              <a:t>mưa</a:t>
            </a:r>
            <a:r>
              <a:rPr lang="fr-FR" sz="3300" b="1" dirty="0">
                <a:latin typeface="Times New Roman" pitchFamily="18" charset="0"/>
                <a:cs typeface="Times New Roman" pitchFamily="18" charset="0"/>
              </a:rPr>
              <a:t>, </a:t>
            </a:r>
            <a:r>
              <a:rPr lang="fr-FR" sz="3300" b="1" dirty="0" err="1">
                <a:latin typeface="Times New Roman" pitchFamily="18" charset="0"/>
                <a:cs typeface="Times New Roman" pitchFamily="18" charset="0"/>
              </a:rPr>
              <a:t>không</a:t>
            </a:r>
            <a:r>
              <a:rPr lang="fr-FR" sz="3300" b="1" dirty="0">
                <a:latin typeface="Times New Roman" pitchFamily="18" charset="0"/>
                <a:cs typeface="Times New Roman" pitchFamily="18" charset="0"/>
              </a:rPr>
              <a:t> </a:t>
            </a:r>
            <a:r>
              <a:rPr lang="fr-FR" sz="3300" b="1" dirty="0" err="1">
                <a:latin typeface="Times New Roman" pitchFamily="18" charset="0"/>
                <a:cs typeface="Times New Roman" pitchFamily="18" charset="0"/>
              </a:rPr>
              <a:t>sợ</a:t>
            </a:r>
            <a:r>
              <a:rPr lang="fr-FR" sz="3300" b="1" dirty="0">
                <a:latin typeface="Times New Roman" pitchFamily="18" charset="0"/>
                <a:cs typeface="Times New Roman" pitchFamily="18" charset="0"/>
              </a:rPr>
              <a:t> </a:t>
            </a:r>
            <a:r>
              <a:rPr lang="fr-FR" sz="3300" b="1" dirty="0" err="1">
                <a:latin typeface="Times New Roman" pitchFamily="18" charset="0"/>
                <a:cs typeface="Times New Roman" pitchFamily="18" charset="0"/>
              </a:rPr>
              <a:t>nước</a:t>
            </a:r>
            <a:r>
              <a:rPr lang="fr-FR" sz="3300" b="1" dirty="0">
                <a:latin typeface="Times New Roman" pitchFamily="18" charset="0"/>
                <a:cs typeface="Times New Roman" pitchFamily="18" charset="0"/>
              </a:rPr>
              <a:t>, </a:t>
            </a:r>
            <a:r>
              <a:rPr lang="fr-FR" sz="3300" b="1" dirty="0" err="1">
                <a:latin typeface="Times New Roman" pitchFamily="18" charset="0"/>
                <a:cs typeface="Times New Roman" pitchFamily="18" charset="0"/>
              </a:rPr>
              <a:t>không</a:t>
            </a:r>
            <a:r>
              <a:rPr lang="fr-FR" sz="3300" b="1" dirty="0">
                <a:latin typeface="Times New Roman" pitchFamily="18" charset="0"/>
                <a:cs typeface="Times New Roman" pitchFamily="18" charset="0"/>
              </a:rPr>
              <a:t> </a:t>
            </a:r>
            <a:r>
              <a:rPr lang="fr-FR" sz="3300" b="1" dirty="0" err="1">
                <a:latin typeface="Times New Roman" pitchFamily="18" charset="0"/>
                <a:cs typeface="Times New Roman" pitchFamily="18" charset="0"/>
              </a:rPr>
              <a:t>bị</a:t>
            </a:r>
            <a:r>
              <a:rPr lang="fr-FR" sz="3300" b="1" dirty="0">
                <a:latin typeface="Times New Roman" pitchFamily="18" charset="0"/>
                <a:cs typeface="Times New Roman" pitchFamily="18" charset="0"/>
              </a:rPr>
              <a:t> </a:t>
            </a:r>
            <a:r>
              <a:rPr lang="fr-FR" sz="3300" b="1" dirty="0" err="1">
                <a:latin typeface="Times New Roman" pitchFamily="18" charset="0"/>
                <a:cs typeface="Times New Roman" pitchFamily="18" charset="0"/>
              </a:rPr>
              <a:t>nhũn</a:t>
            </a:r>
            <a:r>
              <a:rPr lang="fr-FR" sz="3300" b="1" dirty="0">
                <a:latin typeface="Times New Roman" pitchFamily="18" charset="0"/>
                <a:cs typeface="Times New Roman" pitchFamily="18" charset="0"/>
              </a:rPr>
              <a:t> </a:t>
            </a:r>
            <a:r>
              <a:rPr lang="fr-FR" sz="3300" b="1" dirty="0" err="1">
                <a:latin typeface="Times New Roman" pitchFamily="18" charset="0"/>
                <a:cs typeface="Times New Roman" pitchFamily="18" charset="0"/>
              </a:rPr>
              <a:t>chân</a:t>
            </a:r>
            <a:r>
              <a:rPr lang="fr-FR" sz="3300" b="1" dirty="0">
                <a:latin typeface="Times New Roman" pitchFamily="18" charset="0"/>
                <a:cs typeface="Times New Roman" pitchFamily="18" charset="0"/>
              </a:rPr>
              <a:t> </a:t>
            </a:r>
            <a:r>
              <a:rPr lang="fr-FR" sz="3300" b="1" dirty="0" err="1">
                <a:latin typeface="Times New Roman" pitchFamily="18" charset="0"/>
                <a:cs typeface="Times New Roman" pitchFamily="18" charset="0"/>
              </a:rPr>
              <a:t>tay</a:t>
            </a:r>
            <a:r>
              <a:rPr lang="fr-FR" sz="3300" b="1" dirty="0">
                <a:latin typeface="Times New Roman" pitchFamily="18" charset="0"/>
                <a:cs typeface="Times New Roman" pitchFamily="18" charset="0"/>
              </a:rPr>
              <a:t> khi </a:t>
            </a:r>
            <a:r>
              <a:rPr lang="fr-FR" sz="3300" b="1" dirty="0" err="1">
                <a:latin typeface="Times New Roman" pitchFamily="18" charset="0"/>
                <a:cs typeface="Times New Roman" pitchFamily="18" charset="0"/>
              </a:rPr>
              <a:t>gặp</a:t>
            </a:r>
            <a:r>
              <a:rPr lang="fr-FR" sz="3300" b="1" dirty="0">
                <a:latin typeface="Times New Roman" pitchFamily="18" charset="0"/>
                <a:cs typeface="Times New Roman" pitchFamily="18" charset="0"/>
              </a:rPr>
              <a:t> </a:t>
            </a:r>
            <a:r>
              <a:rPr lang="fr-FR" sz="3300" b="1" dirty="0" err="1">
                <a:latin typeface="Times New Roman" pitchFamily="18" charset="0"/>
                <a:cs typeface="Times New Roman" pitchFamily="18" charset="0"/>
              </a:rPr>
              <a:t>nước</a:t>
            </a:r>
            <a:r>
              <a:rPr lang="fr-FR" sz="3300" b="1" dirty="0">
                <a:latin typeface="Times New Roman" pitchFamily="18" charset="0"/>
                <a:cs typeface="Times New Roman" pitchFamily="18" charset="0"/>
              </a:rPr>
              <a:t>.</a:t>
            </a:r>
            <a:endParaRPr lang="en-US" sz="3300" b="1" dirty="0">
              <a:latin typeface="Times New Roman" pitchFamily="18" charset="0"/>
              <a:cs typeface="Times New Roman" pitchFamily="18" charset="0"/>
            </a:endParaRPr>
          </a:p>
        </p:txBody>
      </p:sp>
    </p:spTree>
    <p:extLst>
      <p:ext uri="{BB962C8B-B14F-4D97-AF65-F5344CB8AC3E}">
        <p14:creationId xmlns:p14="http://schemas.microsoft.com/office/powerpoint/2010/main" val="212109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WordArt 32"/>
          <p:cNvSpPr>
            <a:spLocks noChangeArrowheads="1" noChangeShapeType="1" noTextEdit="1"/>
          </p:cNvSpPr>
          <p:nvPr/>
        </p:nvSpPr>
        <p:spPr bwMode="auto">
          <a:xfrm>
            <a:off x="2000250" y="457200"/>
            <a:ext cx="5086350" cy="400050"/>
          </a:xfrm>
          <a:prstGeom prst="rect">
            <a:avLst/>
          </a:prstGeom>
        </p:spPr>
        <p:txBody>
          <a:bodyPr wrap="none" fromWordArt="1">
            <a:prstTxWarp prst="textPlain">
              <a:avLst>
                <a:gd name="adj" fmla="val 50000"/>
              </a:avLst>
            </a:prstTxWarp>
          </a:bodyPr>
          <a:lstStyle/>
          <a:p>
            <a:pPr algn="ctr"/>
            <a:endParaRPr lang="en-US" sz="30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7" name="Text Box 19"/>
          <p:cNvSpPr txBox="1">
            <a:spLocks noChangeArrowheads="1"/>
          </p:cNvSpPr>
          <p:nvPr/>
        </p:nvSpPr>
        <p:spPr bwMode="auto">
          <a:xfrm>
            <a:off x="2230187" y="312622"/>
            <a:ext cx="54132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ltLang="en-US" sz="2400" b="1" dirty="0" err="1">
                <a:solidFill>
                  <a:srgbClr val="000000"/>
                </a:solidFill>
                <a:latin typeface="Times New Roman" pitchFamily="18" charset="0"/>
                <a:cs typeface="Times New Roman" pitchFamily="18" charset="0"/>
              </a:rPr>
              <a:t>Quá</a:t>
            </a:r>
            <a:r>
              <a:rPr lang="en-US" altLang="en-US" sz="2400" b="1" dirty="0">
                <a:solidFill>
                  <a:srgbClr val="000000"/>
                </a:solidFill>
                <a:latin typeface="Times New Roman" pitchFamily="18" charset="0"/>
                <a:cs typeface="Times New Roman" pitchFamily="18" charset="0"/>
              </a:rPr>
              <a:t> </a:t>
            </a:r>
            <a:r>
              <a:rPr lang="en-US" altLang="en-US" sz="2400" b="1" dirty="0" err="1">
                <a:solidFill>
                  <a:srgbClr val="000000"/>
                </a:solidFill>
                <a:latin typeface="Times New Roman" pitchFamily="18" charset="0"/>
                <a:cs typeface="Times New Roman" pitchFamily="18" charset="0"/>
              </a:rPr>
              <a:t>trình</a:t>
            </a:r>
            <a:r>
              <a:rPr lang="en-US" altLang="en-US" sz="2400" b="1" dirty="0">
                <a:solidFill>
                  <a:srgbClr val="000000"/>
                </a:solidFill>
                <a:latin typeface="Times New Roman" pitchFamily="18" charset="0"/>
                <a:cs typeface="Times New Roman" pitchFamily="18" charset="0"/>
              </a:rPr>
              <a:t> </a:t>
            </a:r>
            <a:r>
              <a:rPr lang="en-US" altLang="en-US" sz="2400" b="1" dirty="0" err="1">
                <a:solidFill>
                  <a:srgbClr val="000000"/>
                </a:solidFill>
                <a:latin typeface="Times New Roman" pitchFamily="18" charset="0"/>
                <a:cs typeface="Times New Roman" pitchFamily="18" charset="0"/>
              </a:rPr>
              <a:t>sản</a:t>
            </a:r>
            <a:r>
              <a:rPr lang="en-US" altLang="en-US" sz="2400" b="1" dirty="0">
                <a:solidFill>
                  <a:srgbClr val="000000"/>
                </a:solidFill>
                <a:latin typeface="Times New Roman" pitchFamily="18" charset="0"/>
                <a:cs typeface="Times New Roman" pitchFamily="18" charset="0"/>
              </a:rPr>
              <a:t> </a:t>
            </a:r>
            <a:r>
              <a:rPr lang="en-US" altLang="en-US" sz="2400" b="1" dirty="0" err="1">
                <a:solidFill>
                  <a:srgbClr val="000000"/>
                </a:solidFill>
                <a:latin typeface="Times New Roman" pitchFamily="18" charset="0"/>
                <a:cs typeface="Times New Roman" pitchFamily="18" charset="0"/>
              </a:rPr>
              <a:t>xuất</a:t>
            </a:r>
            <a:r>
              <a:rPr lang="en-US" altLang="en-US" sz="2400" b="1" dirty="0">
                <a:solidFill>
                  <a:srgbClr val="000000"/>
                </a:solidFill>
                <a:latin typeface="Times New Roman" pitchFamily="18" charset="0"/>
                <a:cs typeface="Times New Roman" pitchFamily="18" charset="0"/>
              </a:rPr>
              <a:t> </a:t>
            </a:r>
            <a:r>
              <a:rPr lang="en-US" altLang="en-US" sz="2400" b="1" dirty="0" err="1">
                <a:solidFill>
                  <a:srgbClr val="000000"/>
                </a:solidFill>
                <a:latin typeface="Times New Roman" pitchFamily="18" charset="0"/>
                <a:cs typeface="Times New Roman" pitchFamily="18" charset="0"/>
              </a:rPr>
              <a:t>từ</a:t>
            </a:r>
            <a:r>
              <a:rPr lang="en-US" altLang="en-US" sz="2400" b="1" dirty="0">
                <a:solidFill>
                  <a:srgbClr val="000000"/>
                </a:solidFill>
                <a:latin typeface="Times New Roman" pitchFamily="18" charset="0"/>
                <a:cs typeface="Times New Roman" pitchFamily="18" charset="0"/>
              </a:rPr>
              <a:t> </a:t>
            </a:r>
            <a:r>
              <a:rPr lang="en-US" altLang="en-US" sz="2400" b="1" dirty="0" err="1">
                <a:solidFill>
                  <a:srgbClr val="000000"/>
                </a:solidFill>
                <a:latin typeface="Times New Roman" pitchFamily="18" charset="0"/>
                <a:cs typeface="Times New Roman" pitchFamily="18" charset="0"/>
              </a:rPr>
              <a:t>đất</a:t>
            </a:r>
            <a:r>
              <a:rPr lang="en-US" altLang="en-US" sz="2400" b="1" dirty="0">
                <a:solidFill>
                  <a:srgbClr val="000000"/>
                </a:solidFill>
                <a:latin typeface="Times New Roman" pitchFamily="18" charset="0"/>
                <a:cs typeface="Times New Roman" pitchFamily="18" charset="0"/>
              </a:rPr>
              <a:t> </a:t>
            </a:r>
            <a:r>
              <a:rPr lang="en-US" altLang="en-US" sz="2400" b="1" dirty="0" err="1">
                <a:solidFill>
                  <a:srgbClr val="000000"/>
                </a:solidFill>
                <a:latin typeface="Times New Roman" pitchFamily="18" charset="0"/>
                <a:cs typeface="Times New Roman" pitchFamily="18" charset="0"/>
              </a:rPr>
              <a:t>đem</a:t>
            </a:r>
            <a:r>
              <a:rPr lang="en-US" altLang="en-US" sz="2400" b="1" dirty="0">
                <a:solidFill>
                  <a:srgbClr val="000000"/>
                </a:solidFill>
                <a:latin typeface="Times New Roman" pitchFamily="18" charset="0"/>
                <a:cs typeface="Times New Roman" pitchFamily="18" charset="0"/>
              </a:rPr>
              <a:t> </a:t>
            </a:r>
            <a:r>
              <a:rPr lang="en-US" altLang="en-US" sz="2400" b="1" dirty="0" err="1">
                <a:solidFill>
                  <a:srgbClr val="000000"/>
                </a:solidFill>
                <a:latin typeface="Times New Roman" pitchFamily="18" charset="0"/>
                <a:cs typeface="Times New Roman" pitchFamily="18" charset="0"/>
              </a:rPr>
              <a:t>nung</a:t>
            </a:r>
            <a:endParaRPr lang="en-US" altLang="en-US" sz="2400" b="1" dirty="0">
              <a:solidFill>
                <a:srgbClr val="FF0000"/>
              </a:solidFill>
              <a:latin typeface="Times New Roman" pitchFamily="18" charset="0"/>
              <a:cs typeface="Times New Roman" pitchFamily="18" charset="0"/>
            </a:endParaRPr>
          </a:p>
          <a:p>
            <a:pPr algn="just" eaLnBrk="1" hangingPunct="1"/>
            <a:endParaRPr lang="en-US" altLang="en-US" sz="2400" b="1" dirty="0">
              <a:solidFill>
                <a:srgbClr val="000000"/>
              </a:solidFill>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679" y="769491"/>
            <a:ext cx="2873934" cy="203052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4018" y="765030"/>
            <a:ext cx="3050958" cy="2034989"/>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9491" y="2949792"/>
            <a:ext cx="2889435" cy="202307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4018" y="2949792"/>
            <a:ext cx="3050958" cy="2023077"/>
          </a:xfrm>
          <a:prstGeom prst="rect">
            <a:avLst/>
          </a:prstGeom>
        </p:spPr>
      </p:pic>
    </p:spTree>
    <p:extLst>
      <p:ext uri="{BB962C8B-B14F-4D97-AF65-F5344CB8AC3E}">
        <p14:creationId xmlns:p14="http://schemas.microsoft.com/office/powerpoint/2010/main" val="3615842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36" y="270752"/>
            <a:ext cx="8958431" cy="484748"/>
          </a:xfrm>
          <a:prstGeom prst="rect">
            <a:avLst/>
          </a:prstGeom>
          <a:solidFill>
            <a:schemeClr val="bg1"/>
          </a:solidFill>
        </p:spPr>
        <p:txBody>
          <a:bodyPr wrap="square" lIns="68580" tIns="34290" rIns="68580" bIns="34290">
            <a:spAutoFit/>
          </a:bodyPr>
          <a:lstStyle/>
          <a:p>
            <a:pPr algn="just"/>
            <a:r>
              <a:rPr lang="fr-FR" sz="2700" b="1" dirty="0">
                <a:solidFill>
                  <a:srgbClr val="FF0000"/>
                </a:solidFill>
                <a:latin typeface="Times New Roman" pitchFamily="18" charset="0"/>
                <a:cs typeface="Times New Roman" pitchFamily="18" charset="0"/>
              </a:rPr>
              <a:t>Theo </a:t>
            </a:r>
            <a:r>
              <a:rPr lang="fr-FR" sz="2700" b="1" dirty="0" err="1">
                <a:solidFill>
                  <a:srgbClr val="FF0000"/>
                </a:solidFill>
                <a:latin typeface="Times New Roman" pitchFamily="18" charset="0"/>
                <a:cs typeface="Times New Roman" pitchFamily="18" charset="0"/>
              </a:rPr>
              <a:t>em</a:t>
            </a:r>
            <a:r>
              <a:rPr lang="fr-FR" sz="2700" b="1" dirty="0">
                <a:solidFill>
                  <a:srgbClr val="FF0000"/>
                </a:solidFill>
                <a:latin typeface="Times New Roman" pitchFamily="18" charset="0"/>
                <a:cs typeface="Times New Roman" pitchFamily="18" charset="0"/>
              </a:rPr>
              <a:t>, </a:t>
            </a:r>
            <a:r>
              <a:rPr lang="fr-FR" sz="2700" b="1" dirty="0" err="1">
                <a:solidFill>
                  <a:srgbClr val="FF0000"/>
                </a:solidFill>
                <a:latin typeface="Times New Roman" pitchFamily="18" charset="0"/>
                <a:cs typeface="Times New Roman" pitchFamily="18" charset="0"/>
              </a:rPr>
              <a:t>câu</a:t>
            </a:r>
            <a:r>
              <a:rPr lang="fr-FR" sz="2700" b="1" dirty="0">
                <a:solidFill>
                  <a:srgbClr val="FF0000"/>
                </a:solidFill>
                <a:latin typeface="Times New Roman" pitchFamily="18" charset="0"/>
                <a:cs typeface="Times New Roman" pitchFamily="18" charset="0"/>
              </a:rPr>
              <a:t> </a:t>
            </a:r>
            <a:r>
              <a:rPr lang="fr-FR" sz="2700" b="1" dirty="0" err="1">
                <a:solidFill>
                  <a:srgbClr val="FF0000"/>
                </a:solidFill>
                <a:latin typeface="Times New Roman" pitchFamily="18" charset="0"/>
                <a:cs typeface="Times New Roman" pitchFamily="18" charset="0"/>
              </a:rPr>
              <a:t>nói</a:t>
            </a:r>
            <a:r>
              <a:rPr lang="fr-FR" sz="2700" b="1" dirty="0">
                <a:solidFill>
                  <a:srgbClr val="FF0000"/>
                </a:solidFill>
                <a:latin typeface="Times New Roman" pitchFamily="18" charset="0"/>
                <a:cs typeface="Times New Roman" pitchFamily="18" charset="0"/>
              </a:rPr>
              <a:t> </a:t>
            </a:r>
            <a:r>
              <a:rPr lang="fr-FR" sz="2700" b="1" dirty="0" err="1">
                <a:solidFill>
                  <a:srgbClr val="FF0000"/>
                </a:solidFill>
                <a:latin typeface="Times New Roman" pitchFamily="18" charset="0"/>
                <a:cs typeface="Times New Roman" pitchFamily="18" charset="0"/>
              </a:rPr>
              <a:t>cộc</a:t>
            </a:r>
            <a:r>
              <a:rPr lang="fr-FR" sz="2700" b="1" dirty="0">
                <a:solidFill>
                  <a:srgbClr val="FF0000"/>
                </a:solidFill>
                <a:latin typeface="Times New Roman" pitchFamily="18" charset="0"/>
                <a:cs typeface="Times New Roman" pitchFamily="18" charset="0"/>
              </a:rPr>
              <a:t> </a:t>
            </a:r>
            <a:r>
              <a:rPr lang="fr-FR" sz="2700" b="1" dirty="0" err="1">
                <a:solidFill>
                  <a:srgbClr val="FF0000"/>
                </a:solidFill>
                <a:latin typeface="Times New Roman" pitchFamily="18" charset="0"/>
                <a:cs typeface="Times New Roman" pitchFamily="18" charset="0"/>
              </a:rPr>
              <a:t>tuếch</a:t>
            </a:r>
            <a:r>
              <a:rPr lang="fr-FR" sz="2700" b="1" dirty="0">
                <a:solidFill>
                  <a:srgbClr val="FF0000"/>
                </a:solidFill>
                <a:latin typeface="Times New Roman" pitchFamily="18" charset="0"/>
                <a:cs typeface="Times New Roman" pitchFamily="18" charset="0"/>
              </a:rPr>
              <a:t> </a:t>
            </a:r>
            <a:r>
              <a:rPr lang="fr-FR" sz="2700" b="1" dirty="0" err="1">
                <a:solidFill>
                  <a:srgbClr val="FF0000"/>
                </a:solidFill>
                <a:latin typeface="Times New Roman" pitchFamily="18" charset="0"/>
                <a:cs typeface="Times New Roman" pitchFamily="18" charset="0"/>
              </a:rPr>
              <a:t>của</a:t>
            </a:r>
            <a:r>
              <a:rPr lang="fr-FR" sz="2700" b="1" dirty="0">
                <a:solidFill>
                  <a:srgbClr val="FF0000"/>
                </a:solidFill>
                <a:latin typeface="Times New Roman" pitchFamily="18" charset="0"/>
                <a:cs typeface="Times New Roman" pitchFamily="18" charset="0"/>
              </a:rPr>
              <a:t> </a:t>
            </a:r>
            <a:r>
              <a:rPr lang="fr-FR" sz="2700" b="1" dirty="0" err="1">
                <a:solidFill>
                  <a:srgbClr val="FF0000"/>
                </a:solidFill>
                <a:latin typeface="Times New Roman" pitchFamily="18" charset="0"/>
                <a:cs typeface="Times New Roman" pitchFamily="18" charset="0"/>
              </a:rPr>
              <a:t>Đất</a:t>
            </a:r>
            <a:r>
              <a:rPr lang="fr-FR" sz="2700" b="1" dirty="0">
                <a:solidFill>
                  <a:srgbClr val="FF0000"/>
                </a:solidFill>
                <a:latin typeface="Times New Roman" pitchFamily="18" charset="0"/>
                <a:cs typeface="Times New Roman" pitchFamily="18" charset="0"/>
              </a:rPr>
              <a:t> Nung </a:t>
            </a:r>
            <a:r>
              <a:rPr lang="fr-FR" sz="2700" b="1" dirty="0" err="1">
                <a:solidFill>
                  <a:srgbClr val="FF0000"/>
                </a:solidFill>
                <a:latin typeface="Times New Roman" pitchFamily="18" charset="0"/>
                <a:cs typeface="Times New Roman" pitchFamily="18" charset="0"/>
              </a:rPr>
              <a:t>có</a:t>
            </a:r>
            <a:r>
              <a:rPr lang="fr-FR" sz="2700" b="1" dirty="0">
                <a:solidFill>
                  <a:srgbClr val="FF0000"/>
                </a:solidFill>
                <a:latin typeface="Times New Roman" pitchFamily="18" charset="0"/>
                <a:cs typeface="Times New Roman" pitchFamily="18" charset="0"/>
              </a:rPr>
              <a:t> ý </a:t>
            </a:r>
            <a:r>
              <a:rPr lang="fr-FR" sz="2700" b="1" dirty="0" err="1">
                <a:solidFill>
                  <a:srgbClr val="FF0000"/>
                </a:solidFill>
                <a:latin typeface="Times New Roman" pitchFamily="18" charset="0"/>
                <a:cs typeface="Times New Roman" pitchFamily="18" charset="0"/>
              </a:rPr>
              <a:t>nghĩa</a:t>
            </a:r>
            <a:r>
              <a:rPr lang="fr-FR" sz="2700" b="1" dirty="0">
                <a:solidFill>
                  <a:srgbClr val="FF0000"/>
                </a:solidFill>
                <a:latin typeface="Times New Roman" pitchFamily="18" charset="0"/>
                <a:cs typeface="Times New Roman" pitchFamily="18" charset="0"/>
              </a:rPr>
              <a:t> </a:t>
            </a:r>
            <a:r>
              <a:rPr lang="fr-FR" sz="2700" b="1" dirty="0" err="1">
                <a:solidFill>
                  <a:srgbClr val="FF0000"/>
                </a:solidFill>
                <a:latin typeface="Times New Roman" pitchFamily="18" charset="0"/>
                <a:cs typeface="Times New Roman" pitchFamily="18" charset="0"/>
              </a:rPr>
              <a:t>gì</a:t>
            </a:r>
            <a:r>
              <a:rPr lang="fr-FR" sz="2700" b="1" dirty="0">
                <a:solidFill>
                  <a:srgbClr val="FF0000"/>
                </a:solidFill>
                <a:latin typeface="Times New Roman" pitchFamily="18" charset="0"/>
                <a:cs typeface="Times New Roman" pitchFamily="18" charset="0"/>
              </a:rPr>
              <a:t>?</a:t>
            </a:r>
            <a:endParaRPr lang="en-US" sz="2700" b="1" dirty="0">
              <a:solidFill>
                <a:srgbClr val="FF0000"/>
              </a:solidFill>
              <a:latin typeface="Times New Roman" pitchFamily="18" charset="0"/>
              <a:cs typeface="Times New Roman" pitchFamily="18" charset="0"/>
            </a:endParaRPr>
          </a:p>
        </p:txBody>
      </p:sp>
      <p:sp>
        <p:nvSpPr>
          <p:cNvPr id="3" name="Rectangle 2"/>
          <p:cNvSpPr/>
          <p:nvPr/>
        </p:nvSpPr>
        <p:spPr>
          <a:xfrm>
            <a:off x="22412" y="752586"/>
            <a:ext cx="8314764" cy="900246"/>
          </a:xfrm>
          <a:prstGeom prst="rect">
            <a:avLst/>
          </a:prstGeom>
          <a:solidFill>
            <a:schemeClr val="bg1"/>
          </a:solidFill>
        </p:spPr>
        <p:txBody>
          <a:bodyPr wrap="square" lIns="68580" tIns="34290" rIns="68580" bIns="34290">
            <a:spAutoFit/>
          </a:bodyPr>
          <a:lstStyle/>
          <a:p>
            <a:pPr algn="just"/>
            <a:r>
              <a:rPr lang="fr-FR" sz="2700" b="1" dirty="0">
                <a:latin typeface="Times New Roman" pitchFamily="18" charset="0"/>
                <a:cs typeface="Times New Roman" pitchFamily="18" charset="0"/>
              </a:rPr>
              <a:t>=&gt; </a:t>
            </a:r>
            <a:r>
              <a:rPr lang="fr-FR" sz="2700" b="1" dirty="0" err="1">
                <a:latin typeface="Times New Roman" pitchFamily="18" charset="0"/>
                <a:cs typeface="Times New Roman" pitchFamily="18" charset="0"/>
              </a:rPr>
              <a:t>Câu</a:t>
            </a:r>
            <a:r>
              <a:rPr lang="fr-FR" sz="2700" b="1" dirty="0">
                <a:latin typeface="Times New Roman" pitchFamily="18" charset="0"/>
                <a:cs typeface="Times New Roman" pitchFamily="18" charset="0"/>
              </a:rPr>
              <a:t> </a:t>
            </a:r>
            <a:r>
              <a:rPr lang="fr-FR" sz="2700" b="1" dirty="0" err="1">
                <a:latin typeface="Times New Roman" pitchFamily="18" charset="0"/>
                <a:cs typeface="Times New Roman" pitchFamily="18" charset="0"/>
              </a:rPr>
              <a:t>nói</a:t>
            </a:r>
            <a:r>
              <a:rPr lang="fr-FR" sz="2700" b="1" dirty="0">
                <a:latin typeface="Times New Roman" pitchFamily="18" charset="0"/>
                <a:cs typeface="Times New Roman" pitchFamily="18" charset="0"/>
              </a:rPr>
              <a:t> </a:t>
            </a:r>
            <a:r>
              <a:rPr lang="fr-FR" sz="2700" b="1" dirty="0" err="1">
                <a:latin typeface="Times New Roman" pitchFamily="18" charset="0"/>
                <a:cs typeface="Times New Roman" pitchFamily="18" charset="0"/>
              </a:rPr>
              <a:t>của</a:t>
            </a:r>
            <a:r>
              <a:rPr lang="fr-FR" sz="2700" b="1" dirty="0">
                <a:latin typeface="Times New Roman" pitchFamily="18" charset="0"/>
                <a:cs typeface="Times New Roman" pitchFamily="18" charset="0"/>
              </a:rPr>
              <a:t> </a:t>
            </a:r>
            <a:r>
              <a:rPr lang="fr-FR" sz="2700" b="1" dirty="0" err="1">
                <a:latin typeface="Times New Roman" pitchFamily="18" charset="0"/>
                <a:cs typeface="Times New Roman" pitchFamily="18" charset="0"/>
              </a:rPr>
              <a:t>Đất</a:t>
            </a:r>
            <a:r>
              <a:rPr lang="fr-FR" sz="2700" b="1" dirty="0">
                <a:latin typeface="Times New Roman" pitchFamily="18" charset="0"/>
                <a:cs typeface="Times New Roman" pitchFamily="18" charset="0"/>
              </a:rPr>
              <a:t> Nung </a:t>
            </a:r>
            <a:r>
              <a:rPr lang="fr-FR" sz="2700" b="1" dirty="0" err="1">
                <a:latin typeface="Times New Roman" pitchFamily="18" charset="0"/>
                <a:cs typeface="Times New Roman" pitchFamily="18" charset="0"/>
              </a:rPr>
              <a:t>thông</a:t>
            </a:r>
            <a:r>
              <a:rPr lang="fr-FR" sz="2700" b="1" dirty="0">
                <a:latin typeface="Times New Roman" pitchFamily="18" charset="0"/>
                <a:cs typeface="Times New Roman" pitchFamily="18" charset="0"/>
              </a:rPr>
              <a:t> </a:t>
            </a:r>
            <a:r>
              <a:rPr lang="fr-FR" sz="2700" b="1" dirty="0" err="1">
                <a:latin typeface="Times New Roman" pitchFamily="18" charset="0"/>
                <a:cs typeface="Times New Roman" pitchFamily="18" charset="0"/>
              </a:rPr>
              <a:t>cảm</a:t>
            </a:r>
            <a:r>
              <a:rPr lang="fr-FR" sz="2700" b="1" dirty="0">
                <a:latin typeface="Times New Roman" pitchFamily="18" charset="0"/>
                <a:cs typeface="Times New Roman" pitchFamily="18" charset="0"/>
              </a:rPr>
              <a:t> </a:t>
            </a:r>
            <a:r>
              <a:rPr lang="fr-FR" sz="2700" b="1" dirty="0" err="1">
                <a:latin typeface="Times New Roman" pitchFamily="18" charset="0"/>
                <a:cs typeface="Times New Roman" pitchFamily="18" charset="0"/>
              </a:rPr>
              <a:t>với</a:t>
            </a:r>
            <a:r>
              <a:rPr lang="fr-FR" sz="2700" b="1" dirty="0">
                <a:latin typeface="Times New Roman" pitchFamily="18" charset="0"/>
                <a:cs typeface="Times New Roman" pitchFamily="18" charset="0"/>
              </a:rPr>
              <a:t> 2 </a:t>
            </a:r>
            <a:r>
              <a:rPr lang="fr-FR" sz="2700" b="1" dirty="0" err="1">
                <a:latin typeface="Times New Roman" pitchFamily="18" charset="0"/>
                <a:cs typeface="Times New Roman" pitchFamily="18" charset="0"/>
              </a:rPr>
              <a:t>người</a:t>
            </a:r>
            <a:r>
              <a:rPr lang="fr-FR" sz="2700" b="1" dirty="0">
                <a:latin typeface="Times New Roman" pitchFamily="18" charset="0"/>
                <a:cs typeface="Times New Roman" pitchFamily="18" charset="0"/>
              </a:rPr>
              <a:t> </a:t>
            </a:r>
            <a:r>
              <a:rPr lang="fr-FR" sz="2700" b="1" dirty="0" err="1">
                <a:latin typeface="Times New Roman" pitchFamily="18" charset="0"/>
                <a:cs typeface="Times New Roman" pitchFamily="18" charset="0"/>
              </a:rPr>
              <a:t>bột</a:t>
            </a:r>
            <a:r>
              <a:rPr lang="fr-FR" sz="2700" b="1" dirty="0">
                <a:latin typeface="Times New Roman" pitchFamily="18" charset="0"/>
                <a:cs typeface="Times New Roman" pitchFamily="18" charset="0"/>
              </a:rPr>
              <a:t> </a:t>
            </a:r>
            <a:r>
              <a:rPr lang="fr-FR" sz="2700" b="1" dirty="0" err="1">
                <a:latin typeface="Times New Roman" pitchFamily="18" charset="0"/>
                <a:cs typeface="Times New Roman" pitchFamily="18" charset="0"/>
              </a:rPr>
              <a:t>chỉ</a:t>
            </a:r>
            <a:r>
              <a:rPr lang="fr-FR" sz="2700" b="1" dirty="0">
                <a:latin typeface="Times New Roman" pitchFamily="18" charset="0"/>
                <a:cs typeface="Times New Roman" pitchFamily="18" charset="0"/>
              </a:rPr>
              <a:t> </a:t>
            </a:r>
            <a:r>
              <a:rPr lang="fr-FR" sz="2700" b="1" dirty="0" err="1">
                <a:latin typeface="Times New Roman" pitchFamily="18" charset="0"/>
                <a:cs typeface="Times New Roman" pitchFamily="18" charset="0"/>
              </a:rPr>
              <a:t>sống</a:t>
            </a:r>
            <a:r>
              <a:rPr lang="fr-FR" sz="2700" b="1" dirty="0">
                <a:latin typeface="Times New Roman" pitchFamily="18" charset="0"/>
                <a:cs typeface="Times New Roman" pitchFamily="18" charset="0"/>
              </a:rPr>
              <a:t> </a:t>
            </a:r>
            <a:r>
              <a:rPr lang="fr-FR" sz="2700" b="1" dirty="0" err="1">
                <a:latin typeface="Times New Roman" pitchFamily="18" charset="0"/>
                <a:cs typeface="Times New Roman" pitchFamily="18" charset="0"/>
              </a:rPr>
              <a:t>trong</a:t>
            </a:r>
            <a:r>
              <a:rPr lang="fr-FR" sz="2700" b="1" dirty="0">
                <a:latin typeface="Times New Roman" pitchFamily="18" charset="0"/>
                <a:cs typeface="Times New Roman" pitchFamily="18" charset="0"/>
              </a:rPr>
              <a:t> </a:t>
            </a:r>
            <a:r>
              <a:rPr lang="fr-FR" sz="2700" b="1" dirty="0" err="1">
                <a:latin typeface="Times New Roman" pitchFamily="18" charset="0"/>
                <a:cs typeface="Times New Roman" pitchFamily="18" charset="0"/>
              </a:rPr>
              <a:t>lọ</a:t>
            </a:r>
            <a:r>
              <a:rPr lang="fr-FR" sz="2700" b="1" dirty="0">
                <a:latin typeface="Times New Roman" pitchFamily="18" charset="0"/>
                <a:cs typeface="Times New Roman" pitchFamily="18" charset="0"/>
              </a:rPr>
              <a:t> </a:t>
            </a:r>
            <a:r>
              <a:rPr lang="fr-FR" sz="2700" b="1" dirty="0" err="1">
                <a:latin typeface="Times New Roman" pitchFamily="18" charset="0"/>
                <a:cs typeface="Times New Roman" pitchFamily="18" charset="0"/>
              </a:rPr>
              <a:t>thủy</a:t>
            </a:r>
            <a:r>
              <a:rPr lang="fr-FR" sz="2700" b="1" dirty="0">
                <a:latin typeface="Times New Roman" pitchFamily="18" charset="0"/>
                <a:cs typeface="Times New Roman" pitchFamily="18" charset="0"/>
              </a:rPr>
              <a:t> </a:t>
            </a:r>
            <a:r>
              <a:rPr lang="fr-FR" sz="2700" b="1" dirty="0" err="1">
                <a:latin typeface="Times New Roman" pitchFamily="18" charset="0"/>
                <a:cs typeface="Times New Roman" pitchFamily="18" charset="0"/>
              </a:rPr>
              <a:t>tinh</a:t>
            </a:r>
            <a:r>
              <a:rPr lang="fr-FR" sz="2700" b="1" dirty="0">
                <a:latin typeface="Times New Roman" pitchFamily="18" charset="0"/>
                <a:cs typeface="Times New Roman" pitchFamily="18" charset="0"/>
              </a:rPr>
              <a:t>, </a:t>
            </a:r>
            <a:r>
              <a:rPr lang="fr-FR" sz="2700" b="1" dirty="0" err="1">
                <a:latin typeface="Times New Roman" pitchFamily="18" charset="0"/>
                <a:cs typeface="Times New Roman" pitchFamily="18" charset="0"/>
              </a:rPr>
              <a:t>không</a:t>
            </a:r>
            <a:r>
              <a:rPr lang="fr-FR" sz="2700" b="1" dirty="0">
                <a:latin typeface="Times New Roman" pitchFamily="18" charset="0"/>
                <a:cs typeface="Times New Roman" pitchFamily="18" charset="0"/>
              </a:rPr>
              <a:t> </a:t>
            </a:r>
            <a:r>
              <a:rPr lang="fr-FR" sz="2700" b="1" dirty="0" err="1">
                <a:latin typeface="Times New Roman" pitchFamily="18" charset="0"/>
                <a:cs typeface="Times New Roman" pitchFamily="18" charset="0"/>
              </a:rPr>
              <a:t>chịu</a:t>
            </a:r>
            <a:r>
              <a:rPr lang="fr-FR" sz="2700" b="1" dirty="0">
                <a:latin typeface="Times New Roman" pitchFamily="18" charset="0"/>
                <a:cs typeface="Times New Roman" pitchFamily="18" charset="0"/>
              </a:rPr>
              <a:t> </a:t>
            </a:r>
            <a:r>
              <a:rPr lang="fr-FR" sz="2700" b="1" dirty="0" err="1">
                <a:latin typeface="Times New Roman" pitchFamily="18" charset="0"/>
                <a:cs typeface="Times New Roman" pitchFamily="18" charset="0"/>
              </a:rPr>
              <a:t>được</a:t>
            </a:r>
            <a:r>
              <a:rPr lang="fr-FR" sz="2700" b="1" dirty="0">
                <a:latin typeface="Times New Roman" pitchFamily="18" charset="0"/>
                <a:cs typeface="Times New Roman" pitchFamily="18" charset="0"/>
              </a:rPr>
              <a:t> </a:t>
            </a:r>
            <a:r>
              <a:rPr lang="fr-FR" sz="2700" b="1" dirty="0" err="1">
                <a:latin typeface="Times New Roman" pitchFamily="18" charset="0"/>
                <a:cs typeface="Times New Roman" pitchFamily="18" charset="0"/>
              </a:rPr>
              <a:t>thử</a:t>
            </a:r>
            <a:r>
              <a:rPr lang="fr-FR" sz="2700" b="1" dirty="0">
                <a:latin typeface="Times New Roman" pitchFamily="18" charset="0"/>
                <a:cs typeface="Times New Roman" pitchFamily="18" charset="0"/>
              </a:rPr>
              <a:t> </a:t>
            </a:r>
            <a:r>
              <a:rPr lang="fr-FR" sz="2700" b="1" dirty="0" err="1">
                <a:latin typeface="Times New Roman" pitchFamily="18" charset="0"/>
                <a:cs typeface="Times New Roman" pitchFamily="18" charset="0"/>
              </a:rPr>
              <a:t>thách</a:t>
            </a:r>
            <a:r>
              <a:rPr lang="fr-FR" sz="2700" b="1" dirty="0">
                <a:latin typeface="Times New Roman" pitchFamily="18" charset="0"/>
                <a:cs typeface="Times New Roman" pitchFamily="18" charset="0"/>
              </a:rPr>
              <a:t>.</a:t>
            </a:r>
            <a:endParaRPr lang="en-US" sz="2700" b="1" dirty="0">
              <a:latin typeface="Times New Roman" pitchFamily="18" charset="0"/>
              <a:cs typeface="Times New Roman" pitchFamily="18" charset="0"/>
            </a:endParaRPr>
          </a:p>
        </p:txBody>
      </p:sp>
      <p:sp>
        <p:nvSpPr>
          <p:cNvPr id="5" name="Rectangle 4"/>
          <p:cNvSpPr/>
          <p:nvPr/>
        </p:nvSpPr>
        <p:spPr>
          <a:xfrm>
            <a:off x="164726" y="1770370"/>
            <a:ext cx="8172450" cy="1315745"/>
          </a:xfrm>
          <a:prstGeom prst="rect">
            <a:avLst/>
          </a:prstGeom>
          <a:solidFill>
            <a:schemeClr val="bg1"/>
          </a:solidFill>
        </p:spPr>
        <p:txBody>
          <a:bodyPr wrap="square" lIns="68580" tIns="34290" rIns="68580" bIns="34290">
            <a:spAutoFit/>
          </a:bodyPr>
          <a:lstStyle/>
          <a:p>
            <a:pPr algn="just"/>
            <a:r>
              <a:rPr lang="fr-FR" sz="2700" b="1" dirty="0">
                <a:latin typeface="Times New Roman" pitchFamily="18" charset="0"/>
                <a:cs typeface="Times New Roman" pitchFamily="18" charset="0"/>
              </a:rPr>
              <a:t>=&gt; </a:t>
            </a:r>
            <a:r>
              <a:rPr lang="en-US" sz="2700" b="1" dirty="0" err="1">
                <a:latin typeface="Times New Roman" pitchFamily="18" charset="0"/>
                <a:cs typeface="Times New Roman" pitchFamily="18" charset="0"/>
              </a:rPr>
              <a:t>Câu</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nói</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đó</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có</a:t>
            </a:r>
            <a:r>
              <a:rPr lang="en-US" sz="2700" b="1" dirty="0">
                <a:latin typeface="Times New Roman" pitchFamily="18" charset="0"/>
                <a:cs typeface="Times New Roman" pitchFamily="18" charset="0"/>
              </a:rPr>
              <a:t> ý </a:t>
            </a:r>
            <a:r>
              <a:rPr lang="en-US" sz="2700" b="1" dirty="0" err="1">
                <a:latin typeface="Times New Roman" pitchFamily="18" charset="0"/>
                <a:cs typeface="Times New Roman" pitchFamily="18" charset="0"/>
              </a:rPr>
              <a:t>khuyên</a:t>
            </a:r>
            <a:r>
              <a:rPr lang="en-US" sz="2700" b="1" dirty="0">
                <a:latin typeface="Times New Roman" pitchFamily="18" charset="0"/>
                <a:cs typeface="Times New Roman" pitchFamily="18" charset="0"/>
              </a:rPr>
              <a:t> con </a:t>
            </a:r>
            <a:r>
              <a:rPr lang="en-US" sz="2700" b="1" dirty="0" err="1">
                <a:latin typeface="Times New Roman" pitchFamily="18" charset="0"/>
                <a:cs typeface="Times New Roman" pitchFamily="18" charset="0"/>
              </a:rPr>
              <a:t>người</a:t>
            </a:r>
            <a:r>
              <a:rPr lang="en-US" sz="2700" b="1" dirty="0">
                <a:latin typeface="Times New Roman" pitchFamily="18" charset="0"/>
                <a:cs typeface="Times New Roman" pitchFamily="18" charset="0"/>
              </a:rPr>
              <a:t> ta </a:t>
            </a:r>
            <a:r>
              <a:rPr lang="en-US" sz="2700" b="1" dirty="0" err="1">
                <a:latin typeface="Times New Roman" pitchFamily="18" charset="0"/>
                <a:cs typeface="Times New Roman" pitchFamily="18" charset="0"/>
              </a:rPr>
              <a:t>muốn</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trở</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thành</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người</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có</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ích</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cần</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phải</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rèn</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luyện</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mới</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cứng</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cáp</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chịu</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được</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thử</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thách</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khó</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khăn</a:t>
            </a:r>
            <a:r>
              <a:rPr lang="en-US" sz="2700" b="1" dirty="0">
                <a:latin typeface="Times New Roman" pitchFamily="18" charset="0"/>
                <a:cs typeface="Times New Roman" pitchFamily="18" charset="0"/>
              </a:rPr>
              <a:t>.</a:t>
            </a:r>
          </a:p>
        </p:txBody>
      </p:sp>
      <p:sp>
        <p:nvSpPr>
          <p:cNvPr id="6" name="Rectangle 5"/>
          <p:cNvSpPr/>
          <p:nvPr/>
        </p:nvSpPr>
        <p:spPr>
          <a:xfrm>
            <a:off x="153745" y="3179991"/>
            <a:ext cx="8172450" cy="900246"/>
          </a:xfrm>
          <a:prstGeom prst="rect">
            <a:avLst/>
          </a:prstGeom>
          <a:solidFill>
            <a:schemeClr val="bg1"/>
          </a:solidFill>
        </p:spPr>
        <p:txBody>
          <a:bodyPr wrap="square" lIns="68580" tIns="34290" rIns="68580" bIns="34290">
            <a:spAutoFit/>
          </a:bodyPr>
          <a:lstStyle/>
          <a:p>
            <a:pPr algn="just"/>
            <a:r>
              <a:rPr lang="fr-FR" sz="2700" b="1" dirty="0">
                <a:latin typeface="Times New Roman" pitchFamily="18" charset="0"/>
                <a:cs typeface="Times New Roman" pitchFamily="18" charset="0"/>
              </a:rPr>
              <a:t>=&gt; </a:t>
            </a:r>
            <a:r>
              <a:rPr lang="en-US" sz="2700" b="1" dirty="0" err="1">
                <a:latin typeface="Times New Roman" pitchFamily="18" charset="0"/>
                <a:cs typeface="Times New Roman" pitchFamily="18" charset="0"/>
              </a:rPr>
              <a:t>Câu</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nói</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khuyên</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mọi</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người</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đừng</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quen</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cuộc</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sống</a:t>
            </a:r>
            <a:r>
              <a:rPr lang="en-US" sz="2700" b="1" dirty="0">
                <a:latin typeface="Times New Roman" pitchFamily="18" charset="0"/>
                <a:cs typeface="Times New Roman" pitchFamily="18" charset="0"/>
              </a:rPr>
              <a:t> sung </a:t>
            </a:r>
            <a:r>
              <a:rPr lang="en-US" sz="2700" b="1" dirty="0" err="1">
                <a:latin typeface="Times New Roman" pitchFamily="18" charset="0"/>
                <a:cs typeface="Times New Roman" pitchFamily="18" charset="0"/>
              </a:rPr>
              <a:t>sướng</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mà</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không</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chịu</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rèn</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luyện</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mình</a:t>
            </a:r>
            <a:r>
              <a:rPr lang="en-US" sz="2700" b="1" dirty="0">
                <a:latin typeface="Times New Roman" pitchFamily="18" charset="0"/>
                <a:cs typeface="Times New Roman" pitchFamily="18" charset="0"/>
              </a:rPr>
              <a:t>.</a:t>
            </a:r>
          </a:p>
        </p:txBody>
      </p:sp>
      <p:sp>
        <p:nvSpPr>
          <p:cNvPr id="7" name="Rectangle 6"/>
          <p:cNvSpPr/>
          <p:nvPr/>
        </p:nvSpPr>
        <p:spPr>
          <a:xfrm>
            <a:off x="228600" y="4164422"/>
            <a:ext cx="5543550" cy="484748"/>
          </a:xfrm>
          <a:prstGeom prst="rect">
            <a:avLst/>
          </a:prstGeom>
        </p:spPr>
        <p:txBody>
          <a:bodyPr wrap="square" lIns="68580" tIns="34290" rIns="68580" bIns="34290">
            <a:spAutoFit/>
          </a:bodyPr>
          <a:lstStyle/>
          <a:p>
            <a:pPr algn="just"/>
            <a:r>
              <a:rPr lang="en-US" sz="2700" b="1" dirty="0" err="1">
                <a:solidFill>
                  <a:prstClr val="black"/>
                </a:solidFill>
                <a:latin typeface="Times New Roman" pitchFamily="18" charset="0"/>
                <a:cs typeface="Times New Roman" pitchFamily="18" charset="0"/>
              </a:rPr>
              <a:t>Đoạn</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cuối</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bài</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kể</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chuyện</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gì</a:t>
            </a:r>
            <a:r>
              <a:rPr lang="en-US" sz="2700" b="1" dirty="0">
                <a:solidFill>
                  <a:prstClr val="black"/>
                </a:solidFill>
                <a:latin typeface="Times New Roman" pitchFamily="18" charset="0"/>
                <a:cs typeface="Times New Roman" pitchFamily="18" charset="0"/>
              </a:rPr>
              <a:t>?</a:t>
            </a:r>
          </a:p>
        </p:txBody>
      </p:sp>
      <p:sp>
        <p:nvSpPr>
          <p:cNvPr id="8" name="Rectangle 7"/>
          <p:cNvSpPr/>
          <p:nvPr/>
        </p:nvSpPr>
        <p:spPr>
          <a:xfrm>
            <a:off x="4551379" y="4174113"/>
            <a:ext cx="4225739" cy="484748"/>
          </a:xfrm>
          <a:prstGeom prst="rect">
            <a:avLst/>
          </a:prstGeom>
          <a:solidFill>
            <a:schemeClr val="bg1"/>
          </a:solidFill>
        </p:spPr>
        <p:txBody>
          <a:bodyPr wrap="square" lIns="68580" tIns="34290" rIns="68580" bIns="34290">
            <a:spAutoFit/>
          </a:bodyPr>
          <a:lstStyle/>
          <a:p>
            <a:pPr algn="just"/>
            <a:r>
              <a:rPr lang="en-US" sz="2700" b="1" dirty="0">
                <a:solidFill>
                  <a:srgbClr val="FF0000"/>
                </a:solidFill>
                <a:latin typeface="Times New Roman" pitchFamily="18" charset="0"/>
                <a:cs typeface="Times New Roman" pitchFamily="18" charset="0"/>
                <a:sym typeface="Wingdings" panose="05000000000000000000" pitchFamily="2" charset="2"/>
              </a:rPr>
              <a:t> </a:t>
            </a:r>
            <a:r>
              <a:rPr lang="en-US" sz="2700" b="1" dirty="0">
                <a:solidFill>
                  <a:srgbClr val="FF0000"/>
                </a:solidFill>
                <a:latin typeface="Times New Roman" pitchFamily="18" charset="0"/>
                <a:cs typeface="Times New Roman" pitchFamily="18" charset="0"/>
              </a:rPr>
              <a:t>Ý2: </a:t>
            </a:r>
            <a:r>
              <a:rPr lang="en-US" sz="2700" b="1" dirty="0" err="1">
                <a:solidFill>
                  <a:srgbClr val="FF0000"/>
                </a:solidFill>
                <a:latin typeface="Times New Roman" pitchFamily="18" charset="0"/>
                <a:cs typeface="Times New Roman" pitchFamily="18" charset="0"/>
              </a:rPr>
              <a:t>Đất</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Nung</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cứu</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bạn</a:t>
            </a:r>
            <a:r>
              <a:rPr lang="en-US" sz="27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69479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285750"/>
            <a:ext cx="6104335" cy="577081"/>
          </a:xfrm>
          <a:prstGeom prst="rect">
            <a:avLst/>
          </a:prstGeom>
        </p:spPr>
        <p:txBody>
          <a:bodyPr wrap="square" lIns="68580" tIns="34290" rIns="68580" bIns="34290">
            <a:spAutoFit/>
          </a:bodyPr>
          <a:lstStyle/>
          <a:p>
            <a:r>
              <a:rPr lang="en-US" sz="3300" b="1" dirty="0" err="1">
                <a:latin typeface="Times New Roman" pitchFamily="18" charset="0"/>
                <a:cs typeface="Times New Roman" pitchFamily="18" charset="0"/>
              </a:rPr>
              <a:t>Nêu</a:t>
            </a:r>
            <a:r>
              <a:rPr lang="en-US" sz="3300" b="1" dirty="0">
                <a:latin typeface="Times New Roman" pitchFamily="18" charset="0"/>
                <a:cs typeface="Times New Roman" pitchFamily="18" charset="0"/>
              </a:rPr>
              <a:t> ý </a:t>
            </a:r>
            <a:r>
              <a:rPr lang="en-US" sz="3300" b="1" dirty="0" err="1">
                <a:latin typeface="Times New Roman" pitchFamily="18" charset="0"/>
                <a:cs typeface="Times New Roman" pitchFamily="18" charset="0"/>
              </a:rPr>
              <a:t>nghĩa</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của</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câu</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chuyện</a:t>
            </a:r>
            <a:r>
              <a:rPr lang="en-US" sz="3300" b="1" dirty="0">
                <a:latin typeface="Times New Roman" pitchFamily="18" charset="0"/>
                <a:cs typeface="Times New Roman" pitchFamily="18" charset="0"/>
              </a:rPr>
              <a:t>?</a:t>
            </a:r>
          </a:p>
        </p:txBody>
      </p:sp>
      <p:sp>
        <p:nvSpPr>
          <p:cNvPr id="7" name="Rectangle 6"/>
          <p:cNvSpPr/>
          <p:nvPr/>
        </p:nvSpPr>
        <p:spPr>
          <a:xfrm>
            <a:off x="25998" y="898466"/>
            <a:ext cx="8458200" cy="1915909"/>
          </a:xfrm>
          <a:prstGeom prst="rect">
            <a:avLst/>
          </a:prstGeom>
          <a:solidFill>
            <a:schemeClr val="bg1"/>
          </a:solidFill>
        </p:spPr>
        <p:txBody>
          <a:bodyPr wrap="square" lIns="68580" tIns="34290" rIns="68580" bIns="34290">
            <a:spAutoFit/>
          </a:bodyPr>
          <a:lstStyle/>
          <a:p>
            <a:pPr algn="just"/>
            <a:r>
              <a:rPr lang="en-US" sz="3000" b="1" dirty="0">
                <a:solidFill>
                  <a:srgbClr val="C00000"/>
                </a:solidFill>
                <a:latin typeface="Times New Roman" pitchFamily="18" charset="0"/>
                <a:cs typeface="Times New Roman" pitchFamily="18" charset="0"/>
              </a:rPr>
              <a:t>=&gt;</a:t>
            </a:r>
            <a:r>
              <a:rPr lang="en-US" sz="3000" b="1" dirty="0" err="1">
                <a:solidFill>
                  <a:srgbClr val="C00000"/>
                </a:solidFill>
                <a:latin typeface="Times New Roman" pitchFamily="18" charset="0"/>
                <a:cs typeface="Times New Roman" pitchFamily="18" charset="0"/>
              </a:rPr>
              <a:t>Truyện</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ca</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ngợi</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chú</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Đất</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Nung</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nhờ</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dám</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nung</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mình</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trong</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lửa</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đỏ</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đã</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trở</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thành</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người</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hữu</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ích</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chịu</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được</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nắng</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mưa</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cứu</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sống</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được</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hai</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người</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bột</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yếu</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đuối</a:t>
            </a:r>
            <a:r>
              <a:rPr lang="en-US" sz="3000" b="1" dirty="0">
                <a:solidFill>
                  <a:srgbClr val="C00000"/>
                </a:solidFill>
                <a:latin typeface="Times New Roman" pitchFamily="18" charset="0"/>
                <a:cs typeface="Times New Roman" pitchFamily="18" charset="0"/>
              </a:rPr>
              <a:t>.</a:t>
            </a:r>
          </a:p>
        </p:txBody>
      </p:sp>
      <p:sp>
        <p:nvSpPr>
          <p:cNvPr id="8" name="Rectangle 7"/>
          <p:cNvSpPr/>
          <p:nvPr/>
        </p:nvSpPr>
        <p:spPr>
          <a:xfrm>
            <a:off x="140430" y="2887459"/>
            <a:ext cx="4876801" cy="577081"/>
          </a:xfrm>
          <a:prstGeom prst="rect">
            <a:avLst/>
          </a:prstGeom>
        </p:spPr>
        <p:txBody>
          <a:bodyPr wrap="square" lIns="68580" tIns="34290" rIns="68580" bIns="34290">
            <a:spAutoFit/>
          </a:bodyPr>
          <a:lstStyle/>
          <a:p>
            <a:r>
              <a:rPr lang="en-US" sz="3300" b="1" dirty="0" err="1">
                <a:latin typeface="Times New Roman" pitchFamily="18" charset="0"/>
                <a:cs typeface="Times New Roman" pitchFamily="18" charset="0"/>
              </a:rPr>
              <a:t>Nêu</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giọng</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đọc</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toàn</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bài</a:t>
            </a:r>
            <a:r>
              <a:rPr lang="en-US" sz="3300" b="1" dirty="0">
                <a:latin typeface="Times New Roman" pitchFamily="18" charset="0"/>
                <a:cs typeface="Times New Roman" pitchFamily="18" charset="0"/>
              </a:rPr>
              <a:t>?</a:t>
            </a:r>
          </a:p>
        </p:txBody>
      </p:sp>
      <p:sp>
        <p:nvSpPr>
          <p:cNvPr id="9" name="Rectangle 8"/>
          <p:cNvSpPr/>
          <p:nvPr/>
        </p:nvSpPr>
        <p:spPr>
          <a:xfrm>
            <a:off x="140430" y="3562350"/>
            <a:ext cx="8927370" cy="1454244"/>
          </a:xfrm>
          <a:prstGeom prst="rect">
            <a:avLst/>
          </a:prstGeom>
          <a:solidFill>
            <a:schemeClr val="bg1"/>
          </a:solidFill>
        </p:spPr>
        <p:txBody>
          <a:bodyPr wrap="square" lIns="68580" tIns="34290" rIns="68580" bIns="34290">
            <a:spAutoFit/>
          </a:bodyPr>
          <a:lstStyle/>
          <a:p>
            <a:pPr marL="457200" indent="-457200" algn="just">
              <a:buFont typeface="Symbol" panose="05050102010706020507" pitchFamily="18" charset="2"/>
              <a:buChar char="Þ"/>
            </a:pPr>
            <a:r>
              <a:rPr lang="en-US" sz="3000" b="1" dirty="0" err="1">
                <a:solidFill>
                  <a:srgbClr val="C00000"/>
                </a:solidFill>
                <a:latin typeface="Times New Roman" pitchFamily="18" charset="0"/>
                <a:cs typeface="Times New Roman" pitchFamily="18" charset="0"/>
              </a:rPr>
              <a:t>Giọng</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kể</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chậm</a:t>
            </a:r>
            <a:endParaRPr lang="en-US" sz="3000" b="1" dirty="0">
              <a:solidFill>
                <a:srgbClr val="C00000"/>
              </a:solidFill>
              <a:latin typeface="Times New Roman" pitchFamily="18" charset="0"/>
              <a:cs typeface="Times New Roman" pitchFamily="18" charset="0"/>
            </a:endParaRPr>
          </a:p>
          <a:p>
            <a:pPr marL="457200" indent="-457200" algn="just">
              <a:buFont typeface="Symbol" panose="05050102010706020507" pitchFamily="18" charset="2"/>
              <a:buChar char="Þ"/>
            </a:pPr>
            <a:r>
              <a:rPr lang="en-US" sz="3000" b="1" dirty="0" err="1">
                <a:solidFill>
                  <a:srgbClr val="C00000"/>
                </a:solidFill>
                <a:latin typeface="Times New Roman" pitchFamily="18" charset="0"/>
                <a:cs typeface="Times New Roman" pitchFamily="18" charset="0"/>
              </a:rPr>
              <a:t>Phân</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biệt</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lời</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nhân</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vật</a:t>
            </a:r>
            <a:r>
              <a:rPr lang="en-US" sz="3000" b="1" dirty="0">
                <a:solidFill>
                  <a:srgbClr val="C00000"/>
                </a:solidFill>
                <a:latin typeface="Times New Roman" pitchFamily="18" charset="0"/>
                <a:cs typeface="Times New Roman" pitchFamily="18" charset="0"/>
              </a:rPr>
              <a:t>   + </a:t>
            </a:r>
            <a:r>
              <a:rPr lang="en-US" sz="3000" b="1" dirty="0" err="1">
                <a:solidFill>
                  <a:srgbClr val="C00000"/>
                </a:solidFill>
                <a:latin typeface="Times New Roman" pitchFamily="18" charset="0"/>
                <a:cs typeface="Times New Roman" pitchFamily="18" charset="0"/>
              </a:rPr>
              <a:t>Kị</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sĩ</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công</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chúa</a:t>
            </a:r>
            <a:r>
              <a:rPr lang="en-US" sz="3000" b="1" dirty="0">
                <a:solidFill>
                  <a:srgbClr val="C00000"/>
                </a:solidFill>
                <a:latin typeface="Times New Roman" pitchFamily="18" charset="0"/>
                <a:cs typeface="Times New Roman" pitchFamily="18" charset="0"/>
              </a:rPr>
              <a:t>: lo </a:t>
            </a:r>
            <a:r>
              <a:rPr lang="en-US" sz="3000" b="1" dirty="0" err="1">
                <a:solidFill>
                  <a:srgbClr val="C00000"/>
                </a:solidFill>
                <a:latin typeface="Times New Roman" pitchFamily="18" charset="0"/>
                <a:cs typeface="Times New Roman" pitchFamily="18" charset="0"/>
              </a:rPr>
              <a:t>lắng</a:t>
            </a:r>
            <a:endParaRPr lang="en-US" sz="3000" b="1" dirty="0">
              <a:solidFill>
                <a:srgbClr val="C00000"/>
              </a:solidFill>
              <a:latin typeface="Times New Roman" pitchFamily="18" charset="0"/>
              <a:cs typeface="Times New Roman" pitchFamily="18" charset="0"/>
            </a:endParaRPr>
          </a:p>
          <a:p>
            <a:pPr marL="457200" indent="-457200" algn="just">
              <a:buFont typeface="Symbol" panose="05050102010706020507" pitchFamily="18" charset="2"/>
              <a:buChar char="Þ"/>
            </a:pPr>
            <a:r>
              <a:rPr lang="en-US" sz="3000" b="1" dirty="0">
                <a:solidFill>
                  <a:srgbClr val="C00000"/>
                </a:solidFill>
                <a:latin typeface="Times New Roman" pitchFamily="18" charset="0"/>
                <a:cs typeface="Times New Roman" pitchFamily="18" charset="0"/>
              </a:rPr>
              <a:t>                                         + </a:t>
            </a:r>
            <a:r>
              <a:rPr lang="en-US" sz="3000" b="1" dirty="0" err="1">
                <a:solidFill>
                  <a:srgbClr val="C00000"/>
                </a:solidFill>
                <a:latin typeface="Times New Roman" pitchFamily="18" charset="0"/>
                <a:cs typeface="Times New Roman" pitchFamily="18" charset="0"/>
              </a:rPr>
              <a:t>Đất</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Nung</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chân</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thành</a:t>
            </a:r>
            <a:r>
              <a:rPr lang="en-US" sz="3000" b="1"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53628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1F4F-D515-4CCB-8BB6-0A0E6446E560}"/>
              </a:ext>
            </a:extLst>
          </p:cNvPr>
          <p:cNvSpPr txBox="1">
            <a:spLocks/>
          </p:cNvSpPr>
          <p:nvPr/>
        </p:nvSpPr>
        <p:spPr>
          <a:xfrm>
            <a:off x="2686050" y="197827"/>
            <a:ext cx="3857625" cy="562001"/>
          </a:xfrm>
          <a:prstGeom prst="rect">
            <a:avLst/>
          </a:prstGeom>
        </p:spPr>
        <p:txBody>
          <a:bodyPr lIns="63305" tIns="31652" rIns="63305" bIns="31652"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047"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YÊU CẦU CẦN ĐẠT</a:t>
            </a:r>
          </a:p>
        </p:txBody>
      </p:sp>
      <p:grpSp>
        <p:nvGrpSpPr>
          <p:cNvPr id="44035" name="Group 13">
            <a:extLst>
              <a:ext uri="{FF2B5EF4-FFF2-40B4-BE49-F238E27FC236}">
                <a16:creationId xmlns:a16="http://schemas.microsoft.com/office/drawing/2014/main" id="{44539A0B-2851-4E8F-8C4C-EDA3395E5FE5}"/>
              </a:ext>
            </a:extLst>
          </p:cNvPr>
          <p:cNvGrpSpPr>
            <a:grpSpLocks/>
          </p:cNvGrpSpPr>
          <p:nvPr/>
        </p:nvGrpSpPr>
        <p:grpSpPr bwMode="auto">
          <a:xfrm>
            <a:off x="1877616" y="777479"/>
            <a:ext cx="5223272" cy="951309"/>
            <a:chOff x="1292225" y="1295400"/>
            <a:chExt cx="2822575" cy="1498600"/>
          </a:xfrm>
        </p:grpSpPr>
        <p:sp>
          <p:nvSpPr>
            <p:cNvPr id="4" name="Rectangle 3">
              <a:extLst>
                <a:ext uri="{FF2B5EF4-FFF2-40B4-BE49-F238E27FC236}">
                  <a16:creationId xmlns:a16="http://schemas.microsoft.com/office/drawing/2014/main" id="{93E7A325-DF68-4986-B848-CC2F2CA1306A}"/>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prstClr val="white"/>
                </a:solidFill>
              </a:endParaRPr>
            </a:p>
          </p:txBody>
        </p:sp>
        <p:sp>
          <p:nvSpPr>
            <p:cNvPr id="5" name="Rectangle 4">
              <a:extLst>
                <a:ext uri="{FF2B5EF4-FFF2-40B4-BE49-F238E27FC236}">
                  <a16:creationId xmlns:a16="http://schemas.microsoft.com/office/drawing/2014/main" id="{6EEDDD9B-9A99-43BC-BD09-2FD4F018A5B2}"/>
                </a:ext>
              </a:extLst>
            </p:cNvPr>
            <p:cNvSpPr/>
            <p:nvPr/>
          </p:nvSpPr>
          <p:spPr>
            <a:xfrm>
              <a:off x="1292225" y="1295400"/>
              <a:ext cx="2822575" cy="380745"/>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39" b="1" dirty="0">
                <a:solidFill>
                  <a:prstClr val="white"/>
                </a:solidFill>
              </a:endParaRPr>
            </a:p>
          </p:txBody>
        </p:sp>
        <p:cxnSp>
          <p:nvCxnSpPr>
            <p:cNvPr id="6" name="Straight Connector 5">
              <a:extLst>
                <a:ext uri="{FF2B5EF4-FFF2-40B4-BE49-F238E27FC236}">
                  <a16:creationId xmlns:a16="http://schemas.microsoft.com/office/drawing/2014/main" id="{879FD104-142B-4F71-9978-09BD56B6BD5F}"/>
                </a:ext>
              </a:extLst>
            </p:cNvPr>
            <p:cNvCxnSpPr/>
            <p:nvPr/>
          </p:nvCxnSpPr>
          <p:spPr>
            <a:xfrm>
              <a:off x="1292225" y="1739915"/>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44036" name="Group 13">
            <a:extLst>
              <a:ext uri="{FF2B5EF4-FFF2-40B4-BE49-F238E27FC236}">
                <a16:creationId xmlns:a16="http://schemas.microsoft.com/office/drawing/2014/main" id="{C739DEFA-8DF3-46E3-B5F7-E6131C6795D2}"/>
              </a:ext>
            </a:extLst>
          </p:cNvPr>
          <p:cNvGrpSpPr>
            <a:grpSpLocks/>
          </p:cNvGrpSpPr>
          <p:nvPr/>
        </p:nvGrpSpPr>
        <p:grpSpPr bwMode="auto">
          <a:xfrm>
            <a:off x="1875235" y="2828925"/>
            <a:ext cx="5228034" cy="985838"/>
            <a:chOff x="1292225" y="1295400"/>
            <a:chExt cx="2822575" cy="1498600"/>
          </a:xfrm>
        </p:grpSpPr>
        <p:sp>
          <p:nvSpPr>
            <p:cNvPr id="8" name="Rectangle 7">
              <a:extLst>
                <a:ext uri="{FF2B5EF4-FFF2-40B4-BE49-F238E27FC236}">
                  <a16:creationId xmlns:a16="http://schemas.microsoft.com/office/drawing/2014/main" id="{C9FF7F1F-1BA5-4F78-9505-A47FA8DE2740}"/>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prstClr val="white"/>
                </a:solidFill>
              </a:endParaRPr>
            </a:p>
          </p:txBody>
        </p:sp>
        <p:sp>
          <p:nvSpPr>
            <p:cNvPr id="9" name="Rectangle 8">
              <a:extLst>
                <a:ext uri="{FF2B5EF4-FFF2-40B4-BE49-F238E27FC236}">
                  <a16:creationId xmlns:a16="http://schemas.microsoft.com/office/drawing/2014/main" id="{11BC6D57-6C1B-490C-9FA9-CE83D94CB322}"/>
                </a:ext>
              </a:extLst>
            </p:cNvPr>
            <p:cNvSpPr/>
            <p:nvPr/>
          </p:nvSpPr>
          <p:spPr>
            <a:xfrm>
              <a:off x="1292225" y="1295400"/>
              <a:ext cx="2822575" cy="338453"/>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39" b="1" dirty="0">
                <a:solidFill>
                  <a:prstClr val="white"/>
                </a:solidFill>
              </a:endParaRPr>
            </a:p>
            <a:p>
              <a:pPr algn="ctr">
                <a:defRPr/>
              </a:pPr>
              <a:endParaRPr lang="en-US" sz="1939" b="1" dirty="0">
                <a:solidFill>
                  <a:prstClr val="white"/>
                </a:solidFill>
              </a:endParaRPr>
            </a:p>
            <a:p>
              <a:pPr algn="ctr">
                <a:defRPr/>
              </a:pPr>
              <a:endParaRPr lang="en-US" sz="1050" dirty="0">
                <a:solidFill>
                  <a:prstClr val="white"/>
                </a:solidFill>
              </a:endParaRPr>
            </a:p>
          </p:txBody>
        </p:sp>
        <p:cxnSp>
          <p:nvCxnSpPr>
            <p:cNvPr id="10" name="Straight Connector 9">
              <a:extLst>
                <a:ext uri="{FF2B5EF4-FFF2-40B4-BE49-F238E27FC236}">
                  <a16:creationId xmlns:a16="http://schemas.microsoft.com/office/drawing/2014/main" id="{6755B816-B482-440D-930F-C9D9C4708BB7}"/>
                </a:ext>
              </a:extLst>
            </p:cNvPr>
            <p:cNvCxnSpPr/>
            <p:nvPr/>
          </p:nvCxnSpPr>
          <p:spPr>
            <a:xfrm>
              <a:off x="1292225" y="1740636"/>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a:extLst>
              <a:ext uri="{FF2B5EF4-FFF2-40B4-BE49-F238E27FC236}">
                <a16:creationId xmlns:a16="http://schemas.microsoft.com/office/drawing/2014/main" id="{8345E6B5-565E-4757-96BF-AB226C2EB12B}"/>
              </a:ext>
            </a:extLst>
          </p:cNvPr>
          <p:cNvSpPr/>
          <p:nvPr/>
        </p:nvSpPr>
        <p:spPr>
          <a:xfrm>
            <a:off x="2090737" y="1119188"/>
            <a:ext cx="472679" cy="470297"/>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prstClr val="white"/>
              </a:solidFill>
            </a:endParaRPr>
          </a:p>
        </p:txBody>
      </p:sp>
      <p:sp>
        <p:nvSpPr>
          <p:cNvPr id="13" name="Rectangle 12">
            <a:extLst>
              <a:ext uri="{FF2B5EF4-FFF2-40B4-BE49-F238E27FC236}">
                <a16:creationId xmlns:a16="http://schemas.microsoft.com/office/drawing/2014/main" id="{6B1DD6AD-B4F7-4F59-92EF-AB9128D25465}"/>
              </a:ext>
            </a:extLst>
          </p:cNvPr>
          <p:cNvSpPr/>
          <p:nvPr/>
        </p:nvSpPr>
        <p:spPr>
          <a:xfrm>
            <a:off x="2620566" y="1145381"/>
            <a:ext cx="4248150" cy="347916"/>
          </a:xfrm>
          <a:prstGeom prst="rect">
            <a:avLst/>
          </a:prstGeom>
        </p:spPr>
        <p:txBody>
          <a:bodyPr>
            <a:spAutoFit/>
          </a:bodyPr>
          <a:lstStyle/>
          <a:p>
            <a:pPr>
              <a:defRPr/>
            </a:pPr>
            <a:r>
              <a:rPr lang="en-US" sz="1661" b="1" dirty="0" err="1">
                <a:solidFill>
                  <a:srgbClr val="00B050"/>
                </a:solidFill>
                <a:latin typeface="Arial"/>
                <a:cs typeface="Arial" charset="0"/>
              </a:rPr>
              <a:t>Đọc</a:t>
            </a:r>
            <a:r>
              <a:rPr lang="en-US" sz="1661" b="1" dirty="0">
                <a:solidFill>
                  <a:srgbClr val="00B050"/>
                </a:solidFill>
                <a:latin typeface="Arial"/>
                <a:cs typeface="Arial" charset="0"/>
              </a:rPr>
              <a:t> </a:t>
            </a:r>
            <a:r>
              <a:rPr lang="en-US" sz="1661" b="1" dirty="0" err="1">
                <a:solidFill>
                  <a:srgbClr val="00B050"/>
                </a:solidFill>
                <a:latin typeface="Arial"/>
                <a:cs typeface="Arial" charset="0"/>
              </a:rPr>
              <a:t>đúng</a:t>
            </a:r>
            <a:r>
              <a:rPr lang="en-US" sz="1661" b="1" dirty="0">
                <a:solidFill>
                  <a:srgbClr val="00B050"/>
                </a:solidFill>
                <a:latin typeface="Arial"/>
                <a:cs typeface="Arial" charset="0"/>
              </a:rPr>
              <a:t> </a:t>
            </a:r>
            <a:r>
              <a:rPr lang="en-US" sz="1661" b="1" dirty="0" err="1">
                <a:solidFill>
                  <a:srgbClr val="00B050"/>
                </a:solidFill>
                <a:latin typeface="Arial"/>
                <a:cs typeface="Arial" charset="0"/>
              </a:rPr>
              <a:t>các</a:t>
            </a:r>
            <a:r>
              <a:rPr lang="en-US" sz="1661" b="1" dirty="0">
                <a:solidFill>
                  <a:srgbClr val="00B050"/>
                </a:solidFill>
                <a:latin typeface="Arial"/>
                <a:cs typeface="Arial" charset="0"/>
              </a:rPr>
              <a:t> </a:t>
            </a:r>
            <a:r>
              <a:rPr lang="en-US" sz="1661" b="1" dirty="0" err="1">
                <a:solidFill>
                  <a:srgbClr val="00B050"/>
                </a:solidFill>
                <a:latin typeface="Arial"/>
                <a:cs typeface="Arial" charset="0"/>
              </a:rPr>
              <a:t>tiếng</a:t>
            </a:r>
            <a:r>
              <a:rPr lang="en-US" sz="1661" b="1" dirty="0">
                <a:solidFill>
                  <a:srgbClr val="00B050"/>
                </a:solidFill>
                <a:latin typeface="Arial"/>
                <a:cs typeface="Arial" charset="0"/>
              </a:rPr>
              <a:t>, </a:t>
            </a:r>
            <a:r>
              <a:rPr lang="en-US" sz="1661" b="1" dirty="0" err="1">
                <a:solidFill>
                  <a:srgbClr val="00B050"/>
                </a:solidFill>
                <a:latin typeface="Arial"/>
                <a:cs typeface="Arial" charset="0"/>
              </a:rPr>
              <a:t>từ</a:t>
            </a:r>
            <a:r>
              <a:rPr lang="en-US" sz="1661" b="1" dirty="0">
                <a:solidFill>
                  <a:srgbClr val="00B050"/>
                </a:solidFill>
                <a:latin typeface="Arial"/>
                <a:cs typeface="Arial" charset="0"/>
              </a:rPr>
              <a:t> </a:t>
            </a:r>
            <a:r>
              <a:rPr lang="en-US" sz="1661" b="1" dirty="0" err="1">
                <a:solidFill>
                  <a:srgbClr val="00B050"/>
                </a:solidFill>
                <a:latin typeface="Arial"/>
                <a:cs typeface="Arial" charset="0"/>
              </a:rPr>
              <a:t>khó</a:t>
            </a:r>
            <a:endParaRPr lang="en-US" sz="1661" b="1" dirty="0">
              <a:solidFill>
                <a:srgbClr val="00B050"/>
              </a:solidFill>
              <a:latin typeface="Arial"/>
              <a:cs typeface="Arial" charset="0"/>
            </a:endParaRPr>
          </a:p>
        </p:txBody>
      </p:sp>
      <p:sp>
        <p:nvSpPr>
          <p:cNvPr id="14" name="Rectangle 13">
            <a:extLst>
              <a:ext uri="{FF2B5EF4-FFF2-40B4-BE49-F238E27FC236}">
                <a16:creationId xmlns:a16="http://schemas.microsoft.com/office/drawing/2014/main" id="{9BCDC107-4DE5-494C-98D2-7768B5152009}"/>
              </a:ext>
            </a:extLst>
          </p:cNvPr>
          <p:cNvSpPr/>
          <p:nvPr/>
        </p:nvSpPr>
        <p:spPr>
          <a:xfrm>
            <a:off x="2633663" y="3026569"/>
            <a:ext cx="4562475" cy="859081"/>
          </a:xfrm>
          <a:prstGeom prst="rect">
            <a:avLst/>
          </a:prstGeom>
        </p:spPr>
        <p:txBody>
          <a:bodyPr>
            <a:spAutoFit/>
          </a:bodyPr>
          <a:lstStyle/>
          <a:p>
            <a:pPr>
              <a:defRPr/>
            </a:pPr>
            <a:r>
              <a:rPr lang="en-US" sz="1661" b="1" dirty="0" err="1">
                <a:solidFill>
                  <a:srgbClr val="F79646"/>
                </a:solidFill>
                <a:latin typeface="Arial"/>
                <a:cs typeface="Arial" charset="0"/>
              </a:rPr>
              <a:t>Đọc</a:t>
            </a:r>
            <a:r>
              <a:rPr lang="en-US" sz="1661" b="1" dirty="0">
                <a:solidFill>
                  <a:srgbClr val="F79646"/>
                </a:solidFill>
                <a:latin typeface="Arial"/>
                <a:cs typeface="Arial" charset="0"/>
              </a:rPr>
              <a:t> </a:t>
            </a:r>
            <a:r>
              <a:rPr lang="en-US" sz="1661" b="1" dirty="0" err="1">
                <a:solidFill>
                  <a:srgbClr val="F79646"/>
                </a:solidFill>
                <a:latin typeface="Arial"/>
                <a:cs typeface="Arial" charset="0"/>
              </a:rPr>
              <a:t>trôi</a:t>
            </a:r>
            <a:r>
              <a:rPr lang="en-US" sz="1661" b="1" dirty="0">
                <a:solidFill>
                  <a:srgbClr val="F79646"/>
                </a:solidFill>
                <a:latin typeface="Arial"/>
                <a:cs typeface="Arial" charset="0"/>
              </a:rPr>
              <a:t> </a:t>
            </a:r>
            <a:r>
              <a:rPr lang="en-US" sz="1661" b="1" dirty="0" err="1">
                <a:solidFill>
                  <a:srgbClr val="F79646"/>
                </a:solidFill>
                <a:latin typeface="Arial"/>
                <a:cs typeface="Arial" charset="0"/>
              </a:rPr>
              <a:t>chảy</a:t>
            </a:r>
            <a:r>
              <a:rPr lang="en-US" sz="1661" b="1" dirty="0">
                <a:solidFill>
                  <a:srgbClr val="F79646"/>
                </a:solidFill>
                <a:latin typeface="Arial"/>
                <a:cs typeface="Arial" charset="0"/>
              </a:rPr>
              <a:t> </a:t>
            </a:r>
            <a:r>
              <a:rPr lang="en-US" sz="1661" b="1" dirty="0" err="1">
                <a:solidFill>
                  <a:srgbClr val="F79646"/>
                </a:solidFill>
                <a:latin typeface="Arial"/>
                <a:cs typeface="Arial" charset="0"/>
              </a:rPr>
              <a:t>toàn</a:t>
            </a:r>
            <a:r>
              <a:rPr lang="en-US" sz="1661" b="1" dirty="0">
                <a:solidFill>
                  <a:srgbClr val="F79646"/>
                </a:solidFill>
                <a:latin typeface="Arial"/>
                <a:cs typeface="Arial" charset="0"/>
              </a:rPr>
              <a:t> </a:t>
            </a:r>
            <a:r>
              <a:rPr lang="en-US" sz="1661" b="1" dirty="0" err="1">
                <a:solidFill>
                  <a:srgbClr val="F79646"/>
                </a:solidFill>
                <a:latin typeface="Arial"/>
                <a:cs typeface="Arial" charset="0"/>
              </a:rPr>
              <a:t>bài</a:t>
            </a:r>
            <a:r>
              <a:rPr lang="en-US" sz="1661" b="1" dirty="0">
                <a:solidFill>
                  <a:srgbClr val="F79646"/>
                </a:solidFill>
                <a:latin typeface="Arial"/>
                <a:cs typeface="Arial" charset="0"/>
              </a:rPr>
              <a:t>, </a:t>
            </a:r>
            <a:r>
              <a:rPr lang="en-US" sz="1661" b="1" dirty="0" err="1">
                <a:solidFill>
                  <a:srgbClr val="F79646"/>
                </a:solidFill>
                <a:latin typeface="Arial"/>
                <a:cs typeface="Arial" charset="0"/>
              </a:rPr>
              <a:t>ngắt</a:t>
            </a:r>
            <a:r>
              <a:rPr lang="en-US" sz="1661" b="1" dirty="0">
                <a:solidFill>
                  <a:srgbClr val="F79646"/>
                </a:solidFill>
                <a:latin typeface="Arial"/>
                <a:cs typeface="Arial" charset="0"/>
              </a:rPr>
              <a:t> </a:t>
            </a:r>
            <a:r>
              <a:rPr lang="en-US" sz="1661" b="1" dirty="0" err="1">
                <a:solidFill>
                  <a:srgbClr val="F79646"/>
                </a:solidFill>
                <a:latin typeface="Arial"/>
                <a:cs typeface="Arial" charset="0"/>
              </a:rPr>
              <a:t>nghỉ</a:t>
            </a:r>
            <a:r>
              <a:rPr lang="en-US" sz="1661" b="1" dirty="0">
                <a:solidFill>
                  <a:srgbClr val="F79646"/>
                </a:solidFill>
                <a:latin typeface="Arial"/>
                <a:cs typeface="Arial" charset="0"/>
              </a:rPr>
              <a:t> </a:t>
            </a:r>
            <a:r>
              <a:rPr lang="en-US" sz="1661" b="1" dirty="0" err="1">
                <a:solidFill>
                  <a:srgbClr val="F79646"/>
                </a:solidFill>
                <a:latin typeface="Arial"/>
                <a:cs typeface="Arial" charset="0"/>
              </a:rPr>
              <a:t>đúng</a:t>
            </a:r>
            <a:r>
              <a:rPr lang="en-US" sz="1661" b="1" dirty="0">
                <a:solidFill>
                  <a:srgbClr val="F79646"/>
                </a:solidFill>
                <a:latin typeface="Arial"/>
                <a:cs typeface="Arial" charset="0"/>
              </a:rPr>
              <a:t>; </a:t>
            </a:r>
            <a:r>
              <a:rPr lang="en-US" sz="1661" b="1" dirty="0" err="1">
                <a:solidFill>
                  <a:srgbClr val="F79646"/>
                </a:solidFill>
                <a:latin typeface="Arial"/>
                <a:cs typeface="Arial" charset="0"/>
              </a:rPr>
              <a:t>đọc</a:t>
            </a:r>
            <a:r>
              <a:rPr lang="en-US" sz="1661" b="1" dirty="0">
                <a:solidFill>
                  <a:srgbClr val="F79646"/>
                </a:solidFill>
                <a:latin typeface="Arial"/>
                <a:cs typeface="Arial" charset="0"/>
              </a:rPr>
              <a:t> </a:t>
            </a:r>
            <a:r>
              <a:rPr lang="en-US" sz="1661" b="1" dirty="0" err="1">
                <a:solidFill>
                  <a:srgbClr val="F79646"/>
                </a:solidFill>
                <a:latin typeface="Arial"/>
                <a:cs typeface="Arial" charset="0"/>
              </a:rPr>
              <a:t>diễn</a:t>
            </a:r>
            <a:r>
              <a:rPr lang="en-US" sz="1661" b="1" dirty="0">
                <a:solidFill>
                  <a:srgbClr val="F79646"/>
                </a:solidFill>
                <a:latin typeface="Arial"/>
                <a:cs typeface="Arial" charset="0"/>
              </a:rPr>
              <a:t> </a:t>
            </a:r>
            <a:r>
              <a:rPr lang="en-US" sz="1661" b="1" dirty="0" err="1">
                <a:solidFill>
                  <a:srgbClr val="F79646"/>
                </a:solidFill>
                <a:latin typeface="Arial"/>
                <a:cs typeface="Arial" charset="0"/>
              </a:rPr>
              <a:t>cảm</a:t>
            </a:r>
            <a:r>
              <a:rPr lang="en-US" sz="1661" b="1" dirty="0">
                <a:solidFill>
                  <a:srgbClr val="F79646"/>
                </a:solidFill>
                <a:latin typeface="Arial"/>
                <a:cs typeface="Arial" charset="0"/>
              </a:rPr>
              <a:t> </a:t>
            </a:r>
            <a:r>
              <a:rPr lang="en-US" sz="1661" b="1" dirty="0" err="1">
                <a:solidFill>
                  <a:srgbClr val="F79646"/>
                </a:solidFill>
                <a:latin typeface="Arial"/>
                <a:cs typeface="Arial" charset="0"/>
              </a:rPr>
              <a:t>và</a:t>
            </a:r>
            <a:r>
              <a:rPr lang="en-US" sz="1661" b="1" dirty="0">
                <a:solidFill>
                  <a:srgbClr val="F79646"/>
                </a:solidFill>
                <a:latin typeface="Arial"/>
                <a:cs typeface="Arial" charset="0"/>
              </a:rPr>
              <a:t> </a:t>
            </a:r>
            <a:r>
              <a:rPr lang="en-US" sz="1661" b="1" dirty="0" err="1">
                <a:solidFill>
                  <a:srgbClr val="F79646"/>
                </a:solidFill>
                <a:latin typeface="Arial"/>
                <a:cs typeface="Arial" charset="0"/>
              </a:rPr>
              <a:t>thể</a:t>
            </a:r>
            <a:r>
              <a:rPr lang="en-US" sz="1661" b="1" dirty="0">
                <a:solidFill>
                  <a:srgbClr val="F79646"/>
                </a:solidFill>
                <a:latin typeface="Arial"/>
                <a:cs typeface="Arial" charset="0"/>
              </a:rPr>
              <a:t> </a:t>
            </a:r>
            <a:r>
              <a:rPr lang="en-US" sz="1661" b="1" dirty="0" err="1">
                <a:solidFill>
                  <a:srgbClr val="F79646"/>
                </a:solidFill>
                <a:latin typeface="Arial"/>
                <a:cs typeface="Arial" charset="0"/>
              </a:rPr>
              <a:t>hiện</a:t>
            </a:r>
            <a:r>
              <a:rPr lang="en-US" sz="1661" b="1" dirty="0">
                <a:solidFill>
                  <a:srgbClr val="F79646"/>
                </a:solidFill>
                <a:latin typeface="Arial"/>
                <a:cs typeface="Arial" charset="0"/>
              </a:rPr>
              <a:t> </a:t>
            </a:r>
            <a:r>
              <a:rPr lang="en-US" sz="1661" b="1" dirty="0" err="1">
                <a:solidFill>
                  <a:srgbClr val="F79646"/>
                </a:solidFill>
                <a:latin typeface="Arial"/>
                <a:cs typeface="Arial" charset="0"/>
              </a:rPr>
              <a:t>giọng</a:t>
            </a:r>
            <a:r>
              <a:rPr lang="en-US" sz="1661" b="1" dirty="0">
                <a:solidFill>
                  <a:srgbClr val="F79646"/>
                </a:solidFill>
                <a:latin typeface="Arial"/>
                <a:cs typeface="Arial" charset="0"/>
              </a:rPr>
              <a:t> </a:t>
            </a:r>
            <a:r>
              <a:rPr lang="en-US" sz="1661" b="1" dirty="0" err="1">
                <a:solidFill>
                  <a:srgbClr val="F79646"/>
                </a:solidFill>
                <a:latin typeface="Arial"/>
                <a:cs typeface="Arial" charset="0"/>
              </a:rPr>
              <a:t>đọc</a:t>
            </a:r>
            <a:r>
              <a:rPr lang="en-US" sz="1661" b="1" dirty="0">
                <a:solidFill>
                  <a:srgbClr val="F79646"/>
                </a:solidFill>
                <a:latin typeface="Arial"/>
                <a:cs typeface="Arial" charset="0"/>
              </a:rPr>
              <a:t> </a:t>
            </a:r>
            <a:r>
              <a:rPr lang="en-US" sz="1661" b="1" dirty="0" err="1">
                <a:solidFill>
                  <a:srgbClr val="F79646"/>
                </a:solidFill>
                <a:latin typeface="Arial"/>
                <a:cs typeface="Arial" charset="0"/>
              </a:rPr>
              <a:t>phù</a:t>
            </a:r>
            <a:r>
              <a:rPr lang="en-US" sz="1661" b="1" dirty="0">
                <a:solidFill>
                  <a:srgbClr val="F79646"/>
                </a:solidFill>
                <a:latin typeface="Arial"/>
                <a:cs typeface="Arial" charset="0"/>
              </a:rPr>
              <a:t> </a:t>
            </a:r>
            <a:r>
              <a:rPr lang="en-US" sz="1661" b="1" dirty="0" err="1">
                <a:solidFill>
                  <a:srgbClr val="F79646"/>
                </a:solidFill>
                <a:latin typeface="Arial"/>
                <a:cs typeface="Arial" charset="0"/>
              </a:rPr>
              <a:t>hợp</a:t>
            </a:r>
            <a:r>
              <a:rPr lang="en-US" sz="1661" b="1" dirty="0">
                <a:solidFill>
                  <a:srgbClr val="F79646"/>
                </a:solidFill>
                <a:latin typeface="Arial"/>
                <a:cs typeface="Arial" charset="0"/>
              </a:rPr>
              <a:t> </a:t>
            </a:r>
            <a:r>
              <a:rPr lang="en-US" sz="1661" b="1" dirty="0" err="1">
                <a:solidFill>
                  <a:srgbClr val="F79646"/>
                </a:solidFill>
                <a:latin typeface="Arial"/>
                <a:cs typeface="Arial" charset="0"/>
              </a:rPr>
              <a:t>với</a:t>
            </a:r>
            <a:r>
              <a:rPr lang="en-US" sz="1661" b="1" dirty="0">
                <a:solidFill>
                  <a:srgbClr val="F79646"/>
                </a:solidFill>
                <a:latin typeface="Arial"/>
                <a:cs typeface="Arial" charset="0"/>
              </a:rPr>
              <a:t> </a:t>
            </a:r>
            <a:r>
              <a:rPr lang="en-US" sz="1661" b="1" dirty="0" err="1">
                <a:solidFill>
                  <a:srgbClr val="F79646"/>
                </a:solidFill>
                <a:latin typeface="Arial"/>
                <a:cs typeface="Arial" charset="0"/>
              </a:rPr>
              <a:t>nhân</a:t>
            </a:r>
            <a:r>
              <a:rPr lang="en-US" sz="1661" b="1" dirty="0">
                <a:solidFill>
                  <a:srgbClr val="F79646"/>
                </a:solidFill>
                <a:latin typeface="Arial"/>
                <a:cs typeface="Arial" charset="0"/>
              </a:rPr>
              <a:t> </a:t>
            </a:r>
            <a:r>
              <a:rPr lang="en-US" sz="1661" b="1" dirty="0" err="1">
                <a:solidFill>
                  <a:srgbClr val="F79646"/>
                </a:solidFill>
                <a:latin typeface="Arial"/>
                <a:cs typeface="Arial" charset="0"/>
              </a:rPr>
              <a:t>vật</a:t>
            </a:r>
            <a:endParaRPr lang="en-US" sz="1661" b="1" dirty="0">
              <a:solidFill>
                <a:srgbClr val="F79646"/>
              </a:solidFill>
              <a:latin typeface="Arial"/>
              <a:cs typeface="Arial" charset="0"/>
            </a:endParaRPr>
          </a:p>
        </p:txBody>
      </p:sp>
      <p:grpSp>
        <p:nvGrpSpPr>
          <p:cNvPr id="44041" name="Group 13">
            <a:extLst>
              <a:ext uri="{FF2B5EF4-FFF2-40B4-BE49-F238E27FC236}">
                <a16:creationId xmlns:a16="http://schemas.microsoft.com/office/drawing/2014/main" id="{39D83105-D6F7-4B4A-BDBD-92DB2B52D333}"/>
              </a:ext>
            </a:extLst>
          </p:cNvPr>
          <p:cNvGrpSpPr>
            <a:grpSpLocks/>
          </p:cNvGrpSpPr>
          <p:nvPr/>
        </p:nvGrpSpPr>
        <p:grpSpPr bwMode="auto">
          <a:xfrm>
            <a:off x="1875235" y="1859756"/>
            <a:ext cx="5228034" cy="810816"/>
            <a:chOff x="1292225" y="1295400"/>
            <a:chExt cx="2822575" cy="1498600"/>
          </a:xfrm>
        </p:grpSpPr>
        <p:sp>
          <p:nvSpPr>
            <p:cNvPr id="16" name="Rectangle 15">
              <a:extLst>
                <a:ext uri="{FF2B5EF4-FFF2-40B4-BE49-F238E27FC236}">
                  <a16:creationId xmlns:a16="http://schemas.microsoft.com/office/drawing/2014/main" id="{83E9C6C8-B800-4361-9779-CD942C63B4BE}"/>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prstClr val="white"/>
                </a:solidFill>
              </a:endParaRPr>
            </a:p>
          </p:txBody>
        </p:sp>
        <p:sp>
          <p:nvSpPr>
            <p:cNvPr id="17" name="Rectangle 16">
              <a:extLst>
                <a:ext uri="{FF2B5EF4-FFF2-40B4-BE49-F238E27FC236}">
                  <a16:creationId xmlns:a16="http://schemas.microsoft.com/office/drawing/2014/main" id="{6A94AB56-43E4-4858-9456-AE8C122753A9}"/>
                </a:ext>
              </a:extLst>
            </p:cNvPr>
            <p:cNvSpPr/>
            <p:nvPr/>
          </p:nvSpPr>
          <p:spPr>
            <a:xfrm>
              <a:off x="1292225" y="1295400"/>
              <a:ext cx="2822575" cy="380702"/>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39" b="1" dirty="0">
                <a:solidFill>
                  <a:prstClr val="white"/>
                </a:solidFill>
              </a:endParaRPr>
            </a:p>
          </p:txBody>
        </p:sp>
        <p:cxnSp>
          <p:nvCxnSpPr>
            <p:cNvPr id="18" name="Straight Connector 17">
              <a:extLst>
                <a:ext uri="{FF2B5EF4-FFF2-40B4-BE49-F238E27FC236}">
                  <a16:creationId xmlns:a16="http://schemas.microsoft.com/office/drawing/2014/main" id="{BBDA3628-EE88-4CB1-91D3-1D4C41E48443}"/>
                </a:ext>
              </a:extLst>
            </p:cNvPr>
            <p:cNvCxnSpPr/>
            <p:nvPr/>
          </p:nvCxnSpPr>
          <p:spPr>
            <a:xfrm>
              <a:off x="1292225" y="1739918"/>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9" name="Freeform 18">
            <a:extLst>
              <a:ext uri="{FF2B5EF4-FFF2-40B4-BE49-F238E27FC236}">
                <a16:creationId xmlns:a16="http://schemas.microsoft.com/office/drawing/2014/main" id="{59FBAD48-2BC5-4D1F-9451-A6282C0BF8A5}"/>
              </a:ext>
            </a:extLst>
          </p:cNvPr>
          <p:cNvSpPr/>
          <p:nvPr/>
        </p:nvSpPr>
        <p:spPr>
          <a:xfrm>
            <a:off x="2146698" y="2157413"/>
            <a:ext cx="473869" cy="429816"/>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prstClr val="white"/>
              </a:solidFill>
            </a:endParaRPr>
          </a:p>
        </p:txBody>
      </p:sp>
      <p:sp>
        <p:nvSpPr>
          <p:cNvPr id="20" name="Rectangle 19">
            <a:extLst>
              <a:ext uri="{FF2B5EF4-FFF2-40B4-BE49-F238E27FC236}">
                <a16:creationId xmlns:a16="http://schemas.microsoft.com/office/drawing/2014/main" id="{AAB6FC5C-D361-47C6-9DA5-C1E53A624922}"/>
              </a:ext>
            </a:extLst>
          </p:cNvPr>
          <p:cNvSpPr/>
          <p:nvPr/>
        </p:nvSpPr>
        <p:spPr>
          <a:xfrm>
            <a:off x="2683669" y="2199085"/>
            <a:ext cx="4286250" cy="347916"/>
          </a:xfrm>
          <a:prstGeom prst="rect">
            <a:avLst/>
          </a:prstGeom>
        </p:spPr>
        <p:txBody>
          <a:bodyPr>
            <a:spAutoFit/>
          </a:bodyPr>
          <a:lstStyle/>
          <a:p>
            <a:pPr>
              <a:defRPr/>
            </a:pPr>
            <a:r>
              <a:rPr lang="en-US" sz="1661" b="1" dirty="0" err="1">
                <a:solidFill>
                  <a:srgbClr val="FF0000"/>
                </a:solidFill>
                <a:latin typeface="Arial"/>
                <a:cs typeface="Arial" charset="0"/>
              </a:rPr>
              <a:t>Hiểu</a:t>
            </a:r>
            <a:r>
              <a:rPr lang="en-US" sz="1661" b="1" dirty="0">
                <a:solidFill>
                  <a:srgbClr val="FF0000"/>
                </a:solidFill>
                <a:latin typeface="Arial"/>
                <a:cs typeface="Arial" charset="0"/>
              </a:rPr>
              <a:t> </a:t>
            </a:r>
            <a:r>
              <a:rPr lang="en-US" sz="1661" b="1" dirty="0" err="1">
                <a:solidFill>
                  <a:srgbClr val="FF0000"/>
                </a:solidFill>
                <a:latin typeface="Arial"/>
                <a:cs typeface="Arial" charset="0"/>
              </a:rPr>
              <a:t>các</a:t>
            </a:r>
            <a:r>
              <a:rPr lang="en-US" sz="1661" b="1" dirty="0">
                <a:solidFill>
                  <a:srgbClr val="FF0000"/>
                </a:solidFill>
                <a:latin typeface="Arial"/>
                <a:cs typeface="Arial" charset="0"/>
              </a:rPr>
              <a:t> </a:t>
            </a:r>
            <a:r>
              <a:rPr lang="en-US" sz="1661" b="1" dirty="0" err="1">
                <a:solidFill>
                  <a:srgbClr val="FF0000"/>
                </a:solidFill>
                <a:latin typeface="Arial"/>
                <a:cs typeface="Arial" charset="0"/>
              </a:rPr>
              <a:t>từ</a:t>
            </a:r>
            <a:r>
              <a:rPr lang="en-US" sz="1661" b="1" dirty="0">
                <a:solidFill>
                  <a:srgbClr val="FF0000"/>
                </a:solidFill>
                <a:latin typeface="Arial"/>
                <a:cs typeface="Arial" charset="0"/>
              </a:rPr>
              <a:t> </a:t>
            </a:r>
            <a:r>
              <a:rPr lang="en-US" sz="1661" b="1" dirty="0" err="1">
                <a:solidFill>
                  <a:srgbClr val="FF0000"/>
                </a:solidFill>
                <a:latin typeface="Arial"/>
                <a:cs typeface="Arial" charset="0"/>
              </a:rPr>
              <a:t>khó</a:t>
            </a:r>
            <a:r>
              <a:rPr lang="en-US" sz="1661" b="1" dirty="0">
                <a:solidFill>
                  <a:srgbClr val="FF0000"/>
                </a:solidFill>
                <a:latin typeface="Arial"/>
                <a:cs typeface="Arial" charset="0"/>
              </a:rPr>
              <a:t> </a:t>
            </a:r>
            <a:r>
              <a:rPr lang="en-US" sz="1661" b="1" dirty="0" err="1">
                <a:solidFill>
                  <a:srgbClr val="FF0000"/>
                </a:solidFill>
                <a:latin typeface="Arial"/>
                <a:cs typeface="Arial" charset="0"/>
              </a:rPr>
              <a:t>và</a:t>
            </a:r>
            <a:r>
              <a:rPr lang="en-US" sz="1661" b="1" dirty="0">
                <a:solidFill>
                  <a:srgbClr val="FF0000"/>
                </a:solidFill>
                <a:latin typeface="Arial"/>
                <a:cs typeface="Arial" charset="0"/>
              </a:rPr>
              <a:t> </a:t>
            </a:r>
            <a:r>
              <a:rPr lang="en-US" sz="1661" b="1" dirty="0" err="1">
                <a:solidFill>
                  <a:srgbClr val="FF0000"/>
                </a:solidFill>
                <a:latin typeface="Arial"/>
                <a:cs typeface="Arial" charset="0"/>
              </a:rPr>
              <a:t>nội</a:t>
            </a:r>
            <a:r>
              <a:rPr lang="en-US" sz="1661" b="1" dirty="0">
                <a:solidFill>
                  <a:srgbClr val="FF0000"/>
                </a:solidFill>
                <a:latin typeface="Arial"/>
                <a:cs typeface="Arial" charset="0"/>
              </a:rPr>
              <a:t> dung </a:t>
            </a:r>
            <a:r>
              <a:rPr lang="en-US" sz="1661" b="1" dirty="0" err="1">
                <a:solidFill>
                  <a:srgbClr val="FF0000"/>
                </a:solidFill>
                <a:latin typeface="Arial"/>
                <a:cs typeface="Arial" charset="0"/>
              </a:rPr>
              <a:t>bài</a:t>
            </a:r>
            <a:r>
              <a:rPr lang="en-US" sz="1661" b="1" dirty="0">
                <a:solidFill>
                  <a:srgbClr val="FF0000"/>
                </a:solidFill>
                <a:latin typeface="Arial"/>
                <a:cs typeface="Arial" charset="0"/>
              </a:rPr>
              <a:t> </a:t>
            </a:r>
            <a:r>
              <a:rPr lang="en-US" sz="1661" b="1" dirty="0" err="1">
                <a:solidFill>
                  <a:srgbClr val="FF0000"/>
                </a:solidFill>
                <a:latin typeface="Arial"/>
                <a:cs typeface="Arial" charset="0"/>
              </a:rPr>
              <a:t>tập</a:t>
            </a:r>
            <a:r>
              <a:rPr lang="en-US" sz="1661" b="1" dirty="0">
                <a:solidFill>
                  <a:srgbClr val="FF0000"/>
                </a:solidFill>
                <a:latin typeface="Arial"/>
                <a:cs typeface="Arial" charset="0"/>
              </a:rPr>
              <a:t> </a:t>
            </a:r>
            <a:r>
              <a:rPr lang="en-US" sz="1661" b="1" dirty="0" err="1">
                <a:solidFill>
                  <a:srgbClr val="FF0000"/>
                </a:solidFill>
                <a:latin typeface="Arial"/>
                <a:cs typeface="Arial" charset="0"/>
              </a:rPr>
              <a:t>đọc</a:t>
            </a:r>
            <a:r>
              <a:rPr lang="en-US" sz="1661" b="1" dirty="0">
                <a:solidFill>
                  <a:srgbClr val="A3CEB8"/>
                </a:solidFill>
                <a:latin typeface="Arial"/>
                <a:cs typeface="Arial" charset="0"/>
              </a:rPr>
              <a:t>.</a:t>
            </a:r>
          </a:p>
        </p:txBody>
      </p:sp>
      <p:grpSp>
        <p:nvGrpSpPr>
          <p:cNvPr id="44044" name="Group 13">
            <a:extLst>
              <a:ext uri="{FF2B5EF4-FFF2-40B4-BE49-F238E27FC236}">
                <a16:creationId xmlns:a16="http://schemas.microsoft.com/office/drawing/2014/main" id="{7DDED1A3-5BD5-43B9-9E96-322417EC0F8D}"/>
              </a:ext>
            </a:extLst>
          </p:cNvPr>
          <p:cNvGrpSpPr>
            <a:grpSpLocks/>
          </p:cNvGrpSpPr>
          <p:nvPr/>
        </p:nvGrpSpPr>
        <p:grpSpPr bwMode="auto">
          <a:xfrm>
            <a:off x="1877616" y="3885009"/>
            <a:ext cx="5223272" cy="812006"/>
            <a:chOff x="1292225" y="1295400"/>
            <a:chExt cx="2822575" cy="1498600"/>
          </a:xfrm>
        </p:grpSpPr>
        <p:sp>
          <p:nvSpPr>
            <p:cNvPr id="22" name="Rectangle 21">
              <a:extLst>
                <a:ext uri="{FF2B5EF4-FFF2-40B4-BE49-F238E27FC236}">
                  <a16:creationId xmlns:a16="http://schemas.microsoft.com/office/drawing/2014/main" id="{7748EEDE-25DE-4899-9C7F-E2074D396002}"/>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23">
                <a:solidFill>
                  <a:prstClr val="white"/>
                </a:solidFill>
              </a:endParaRPr>
            </a:p>
          </p:txBody>
        </p:sp>
        <p:sp>
          <p:nvSpPr>
            <p:cNvPr id="23" name="Rectangle 22">
              <a:extLst>
                <a:ext uri="{FF2B5EF4-FFF2-40B4-BE49-F238E27FC236}">
                  <a16:creationId xmlns:a16="http://schemas.microsoft.com/office/drawing/2014/main" id="{0F47A655-15AB-4C1A-958E-F8530FBFFBD3}"/>
                </a:ext>
              </a:extLst>
            </p:cNvPr>
            <p:cNvSpPr/>
            <p:nvPr/>
          </p:nvSpPr>
          <p:spPr>
            <a:xfrm>
              <a:off x="1292225" y="1295400"/>
              <a:ext cx="2822575" cy="380143"/>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23" b="1" dirty="0">
                <a:solidFill>
                  <a:prstClr val="white"/>
                </a:solidFill>
              </a:endParaRPr>
            </a:p>
          </p:txBody>
        </p:sp>
        <p:cxnSp>
          <p:nvCxnSpPr>
            <p:cNvPr id="24" name="Straight Connector 23">
              <a:extLst>
                <a:ext uri="{FF2B5EF4-FFF2-40B4-BE49-F238E27FC236}">
                  <a16:creationId xmlns:a16="http://schemas.microsoft.com/office/drawing/2014/main" id="{2CF17B4C-906C-4625-8F4D-7B467BB96258}"/>
                </a:ext>
              </a:extLst>
            </p:cNvPr>
            <p:cNvCxnSpPr/>
            <p:nvPr/>
          </p:nvCxnSpPr>
          <p:spPr>
            <a:xfrm>
              <a:off x="1292225" y="1739267"/>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D9E53648-8873-4D04-9F6C-F153CA8DB1B3}"/>
              </a:ext>
            </a:extLst>
          </p:cNvPr>
          <p:cNvSpPr/>
          <p:nvPr/>
        </p:nvSpPr>
        <p:spPr>
          <a:xfrm>
            <a:off x="2646946" y="4140506"/>
            <a:ext cx="4676180" cy="523220"/>
          </a:xfrm>
          <a:prstGeom prst="rect">
            <a:avLst/>
          </a:prstGeom>
        </p:spPr>
        <p:txBody>
          <a:bodyPr wrap="square">
            <a:spAutoFit/>
          </a:bodyPr>
          <a:lstStyle/>
          <a:p>
            <a:pPr>
              <a:defRPr/>
            </a:pPr>
            <a:r>
              <a:rPr lang="en-US" b="1" dirty="0" err="1">
                <a:latin typeface="+mj-lt"/>
                <a:cs typeface="Times New Roman" pitchFamily="18" charset="0"/>
              </a:rPr>
              <a:t>Khuyên</a:t>
            </a:r>
            <a:r>
              <a:rPr lang="en-US" b="1" dirty="0">
                <a:latin typeface="+mj-lt"/>
                <a:cs typeface="Times New Roman" pitchFamily="18" charset="0"/>
              </a:rPr>
              <a:t> </a:t>
            </a:r>
            <a:r>
              <a:rPr lang="en-US" b="1" dirty="0" err="1">
                <a:latin typeface="+mj-lt"/>
                <a:cs typeface="Times New Roman" pitchFamily="18" charset="0"/>
              </a:rPr>
              <a:t>học</a:t>
            </a:r>
            <a:r>
              <a:rPr lang="en-US" b="1" dirty="0">
                <a:latin typeface="+mj-lt"/>
                <a:cs typeface="Times New Roman" pitchFamily="18" charset="0"/>
              </a:rPr>
              <a:t> </a:t>
            </a:r>
            <a:r>
              <a:rPr lang="en-US" b="1" dirty="0" err="1">
                <a:latin typeface="+mj-lt"/>
                <a:cs typeface="Times New Roman" pitchFamily="18" charset="0"/>
              </a:rPr>
              <a:t>sinh</a:t>
            </a:r>
            <a:r>
              <a:rPr lang="en-US" b="1" dirty="0">
                <a:latin typeface="+mj-lt"/>
                <a:cs typeface="Times New Roman" pitchFamily="18" charset="0"/>
              </a:rPr>
              <a:t> </a:t>
            </a:r>
            <a:r>
              <a:rPr lang="en-US" b="1" dirty="0" err="1">
                <a:latin typeface="+mj-lt"/>
                <a:cs typeface="Times New Roman" pitchFamily="18" charset="0"/>
              </a:rPr>
              <a:t>muốn</a:t>
            </a:r>
            <a:r>
              <a:rPr lang="en-US" b="1" dirty="0">
                <a:latin typeface="+mj-lt"/>
                <a:cs typeface="Times New Roman" pitchFamily="18" charset="0"/>
              </a:rPr>
              <a:t> </a:t>
            </a:r>
            <a:r>
              <a:rPr lang="en-US" b="1" dirty="0" err="1">
                <a:latin typeface="+mj-lt"/>
                <a:cs typeface="Times New Roman" pitchFamily="18" charset="0"/>
              </a:rPr>
              <a:t>trở</a:t>
            </a:r>
            <a:r>
              <a:rPr lang="en-US" b="1" dirty="0">
                <a:latin typeface="+mj-lt"/>
                <a:cs typeface="Times New Roman" pitchFamily="18" charset="0"/>
              </a:rPr>
              <a:t> </a:t>
            </a:r>
            <a:r>
              <a:rPr lang="en-US" b="1" dirty="0" err="1">
                <a:latin typeface="+mj-lt"/>
                <a:cs typeface="Times New Roman" pitchFamily="18" charset="0"/>
              </a:rPr>
              <a:t>thành</a:t>
            </a:r>
            <a:r>
              <a:rPr lang="en-US" b="1" dirty="0">
                <a:latin typeface="+mj-lt"/>
                <a:cs typeface="Times New Roman" pitchFamily="18" charset="0"/>
              </a:rPr>
              <a:t> </a:t>
            </a:r>
            <a:r>
              <a:rPr lang="en-US" b="1" dirty="0" err="1">
                <a:latin typeface="+mj-lt"/>
                <a:cs typeface="Times New Roman" pitchFamily="18" charset="0"/>
              </a:rPr>
              <a:t>người</a:t>
            </a:r>
            <a:r>
              <a:rPr lang="en-US" b="1" dirty="0">
                <a:latin typeface="+mj-lt"/>
                <a:cs typeface="Times New Roman" pitchFamily="18" charset="0"/>
              </a:rPr>
              <a:t> </a:t>
            </a:r>
            <a:r>
              <a:rPr lang="en-US" b="1" dirty="0" err="1">
                <a:latin typeface="+mj-lt"/>
                <a:cs typeface="Times New Roman" pitchFamily="18" charset="0"/>
              </a:rPr>
              <a:t>cứng</a:t>
            </a:r>
            <a:r>
              <a:rPr lang="en-US" b="1" dirty="0">
                <a:latin typeface="+mj-lt"/>
                <a:cs typeface="Times New Roman" pitchFamily="18" charset="0"/>
              </a:rPr>
              <a:t> </a:t>
            </a:r>
            <a:r>
              <a:rPr lang="en-US" b="1" dirty="0" err="1">
                <a:latin typeface="+mj-lt"/>
                <a:cs typeface="Times New Roman" pitchFamily="18" charset="0"/>
              </a:rPr>
              <a:t>rắn</a:t>
            </a:r>
            <a:r>
              <a:rPr lang="en-US" b="1" dirty="0">
                <a:latin typeface="+mj-lt"/>
                <a:cs typeface="Times New Roman" pitchFamily="18" charset="0"/>
              </a:rPr>
              <a:t>, </a:t>
            </a:r>
            <a:r>
              <a:rPr lang="en-US" b="1" dirty="0" err="1">
                <a:latin typeface="+mj-lt"/>
                <a:cs typeface="Times New Roman" pitchFamily="18" charset="0"/>
              </a:rPr>
              <a:t>mạnh</a:t>
            </a:r>
            <a:r>
              <a:rPr lang="en-US" b="1" dirty="0">
                <a:latin typeface="+mj-lt"/>
                <a:cs typeface="Times New Roman" pitchFamily="18" charset="0"/>
              </a:rPr>
              <a:t> </a:t>
            </a:r>
            <a:r>
              <a:rPr lang="en-US" b="1" dirty="0" err="1">
                <a:latin typeface="+mj-lt"/>
                <a:cs typeface="Times New Roman" pitchFamily="18" charset="0"/>
              </a:rPr>
              <a:t>mẽ</a:t>
            </a:r>
            <a:r>
              <a:rPr lang="en-US" b="1" dirty="0">
                <a:latin typeface="+mj-lt"/>
                <a:cs typeface="Times New Roman" pitchFamily="18" charset="0"/>
              </a:rPr>
              <a:t>, </a:t>
            </a:r>
            <a:r>
              <a:rPr lang="en-US" b="1" dirty="0" err="1">
                <a:latin typeface="+mj-lt"/>
                <a:cs typeface="Times New Roman" pitchFamily="18" charset="0"/>
              </a:rPr>
              <a:t>có</a:t>
            </a:r>
            <a:r>
              <a:rPr lang="en-US" b="1" dirty="0">
                <a:latin typeface="+mj-lt"/>
                <a:cs typeface="Times New Roman" pitchFamily="18" charset="0"/>
              </a:rPr>
              <a:t> </a:t>
            </a:r>
            <a:r>
              <a:rPr lang="en-US" b="1" dirty="0" err="1">
                <a:latin typeface="+mj-lt"/>
                <a:cs typeface="Times New Roman" pitchFamily="18" charset="0"/>
              </a:rPr>
              <a:t>ích</a:t>
            </a:r>
            <a:r>
              <a:rPr lang="en-US" b="1" dirty="0">
                <a:latin typeface="+mj-lt"/>
                <a:cs typeface="Times New Roman" pitchFamily="18" charset="0"/>
              </a:rPr>
              <a:t> </a:t>
            </a:r>
            <a:r>
              <a:rPr lang="en-US" b="1" dirty="0" err="1">
                <a:latin typeface="+mj-lt"/>
                <a:cs typeface="Times New Roman" pitchFamily="18" charset="0"/>
              </a:rPr>
              <a:t>phải</a:t>
            </a:r>
            <a:r>
              <a:rPr lang="en-US" b="1" dirty="0">
                <a:latin typeface="+mj-lt"/>
                <a:cs typeface="Times New Roman" pitchFamily="18" charset="0"/>
              </a:rPr>
              <a:t> </a:t>
            </a:r>
            <a:r>
              <a:rPr lang="en-US" b="1" dirty="0" err="1">
                <a:latin typeface="+mj-lt"/>
                <a:cs typeface="Times New Roman" pitchFamily="18" charset="0"/>
              </a:rPr>
              <a:t>dám</a:t>
            </a:r>
            <a:r>
              <a:rPr lang="en-US" b="1" dirty="0">
                <a:latin typeface="+mj-lt"/>
                <a:cs typeface="Times New Roman" pitchFamily="18" charset="0"/>
              </a:rPr>
              <a:t> </a:t>
            </a:r>
            <a:r>
              <a:rPr lang="en-US" b="1" dirty="0" err="1">
                <a:latin typeface="+mj-lt"/>
                <a:cs typeface="Times New Roman" pitchFamily="18" charset="0"/>
              </a:rPr>
              <a:t>chịu</a:t>
            </a:r>
            <a:r>
              <a:rPr lang="en-US" b="1" dirty="0">
                <a:latin typeface="+mj-lt"/>
                <a:cs typeface="Times New Roman" pitchFamily="18" charset="0"/>
              </a:rPr>
              <a:t> </a:t>
            </a:r>
            <a:r>
              <a:rPr lang="en-US" b="1" dirty="0" err="1">
                <a:latin typeface="+mj-lt"/>
                <a:cs typeface="Times New Roman" pitchFamily="18" charset="0"/>
              </a:rPr>
              <a:t>thử</a:t>
            </a:r>
            <a:r>
              <a:rPr lang="en-US" b="1" dirty="0">
                <a:latin typeface="+mj-lt"/>
                <a:cs typeface="Times New Roman" pitchFamily="18" charset="0"/>
              </a:rPr>
              <a:t> </a:t>
            </a:r>
            <a:r>
              <a:rPr lang="en-US" b="1" dirty="0" err="1">
                <a:latin typeface="+mj-lt"/>
                <a:cs typeface="Times New Roman" pitchFamily="18" charset="0"/>
              </a:rPr>
              <a:t>thách</a:t>
            </a:r>
            <a:r>
              <a:rPr lang="en-US" b="1" dirty="0">
                <a:latin typeface="+mj-lt"/>
                <a:cs typeface="Times New Roman" pitchFamily="18" charset="0"/>
              </a:rPr>
              <a:t> </a:t>
            </a:r>
            <a:r>
              <a:rPr lang="en-US" b="1" dirty="0" err="1">
                <a:latin typeface="+mj-lt"/>
                <a:cs typeface="Times New Roman" pitchFamily="18" charset="0"/>
              </a:rPr>
              <a:t>gian</a:t>
            </a:r>
            <a:r>
              <a:rPr lang="en-US" b="1" dirty="0">
                <a:latin typeface="+mj-lt"/>
                <a:cs typeface="Times New Roman" pitchFamily="18" charset="0"/>
              </a:rPr>
              <a:t> nan.</a:t>
            </a:r>
            <a:endParaRPr lang="en-US" b="1" dirty="0">
              <a:solidFill>
                <a:srgbClr val="FF0066"/>
              </a:solidFill>
              <a:latin typeface="+mj-lt"/>
            </a:endParaRPr>
          </a:p>
        </p:txBody>
      </p:sp>
    </p:spTree>
    <p:extLst>
      <p:ext uri="{BB962C8B-B14F-4D97-AF65-F5344CB8AC3E}">
        <p14:creationId xmlns:p14="http://schemas.microsoft.com/office/powerpoint/2010/main" val="201333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39445" y="319592"/>
            <a:ext cx="9067800" cy="4857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1430095" y="1820206"/>
            <a:ext cx="6286500" cy="900246"/>
          </a:xfrm>
          <a:prstGeom prst="rect">
            <a:avLst/>
          </a:prstGeom>
          <a:noFill/>
        </p:spPr>
        <p:txBody>
          <a:bodyPr lIns="68580" tIns="34290" rIns="68580" bIns="34290">
            <a:spAutoFit/>
          </a:bodyPr>
          <a:lstStyle/>
          <a:p>
            <a:pPr algn="ctr">
              <a:lnSpc>
                <a:spcPct val="120000"/>
              </a:lnSpc>
              <a:defRPr/>
            </a:pPr>
            <a:r>
              <a:rPr lang="en-US" sz="4500" b="1" dirty="0" err="1">
                <a:solidFill>
                  <a:srgbClr val="FF0000"/>
                </a:solidFill>
                <a:latin typeface="+mj-lt"/>
              </a:rPr>
              <a:t>Luyện</a:t>
            </a:r>
            <a:r>
              <a:rPr lang="en-US" sz="4500" b="1" dirty="0">
                <a:solidFill>
                  <a:srgbClr val="FF0000"/>
                </a:solidFill>
                <a:latin typeface="+mj-lt"/>
              </a:rPr>
              <a:t> </a:t>
            </a:r>
            <a:r>
              <a:rPr lang="en-US" sz="4500" b="1" dirty="0" err="1">
                <a:solidFill>
                  <a:srgbClr val="FF0000"/>
                </a:solidFill>
                <a:latin typeface="+mj-lt"/>
              </a:rPr>
              <a:t>đọc</a:t>
            </a:r>
            <a:r>
              <a:rPr lang="en-US" sz="4500" b="1" dirty="0">
                <a:solidFill>
                  <a:srgbClr val="FF0000"/>
                </a:solidFill>
                <a:latin typeface="+mj-lt"/>
              </a:rPr>
              <a:t> </a:t>
            </a:r>
            <a:r>
              <a:rPr lang="en-US" sz="4500" b="1" dirty="0" err="1">
                <a:solidFill>
                  <a:srgbClr val="FF0000"/>
                </a:solidFill>
                <a:latin typeface="+mj-lt"/>
              </a:rPr>
              <a:t>diễn</a:t>
            </a:r>
            <a:r>
              <a:rPr lang="en-US" sz="4500" b="1" dirty="0">
                <a:solidFill>
                  <a:srgbClr val="FF0000"/>
                </a:solidFill>
                <a:latin typeface="+mj-lt"/>
              </a:rPr>
              <a:t> </a:t>
            </a:r>
            <a:r>
              <a:rPr lang="en-US" sz="4500" b="1" dirty="0" err="1">
                <a:solidFill>
                  <a:srgbClr val="FF0000"/>
                </a:solidFill>
                <a:latin typeface="+mj-lt"/>
              </a:rPr>
              <a:t>cảm</a:t>
            </a:r>
            <a:endParaRPr lang="en-US" sz="4500" b="1" dirty="0">
              <a:solidFill>
                <a:srgbClr val="FF0000"/>
              </a:solidFill>
              <a:latin typeface="+mj-lt"/>
              <a:ea typeface="HP001 5Ha" pitchFamily="34" charset="-127"/>
            </a:endParaRPr>
          </a:p>
        </p:txBody>
      </p:sp>
    </p:spTree>
    <p:extLst>
      <p:ext uri="{BB962C8B-B14F-4D97-AF65-F5344CB8AC3E}">
        <p14:creationId xmlns:p14="http://schemas.microsoft.com/office/powerpoint/2010/main" val="971759039"/>
      </p:ext>
    </p:extLst>
  </p:cSld>
  <p:clrMapOvr>
    <a:masterClrMapping/>
  </p:clrMapOvr>
  <p:transition spd="slow">
    <p:circle/>
    <p:sndAc>
      <p:stSnd>
        <p:snd r:embed="rId3" name="chimes.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533400" y="388352"/>
            <a:ext cx="6667500" cy="4755148"/>
          </a:xfrm>
          <a:prstGeom prst="rect">
            <a:avLst/>
          </a:prstGeom>
          <a:noFill/>
        </p:spPr>
        <p:txBody>
          <a:bodyPr wrap="square">
            <a:spAutoFit/>
          </a:bodyPr>
          <a:lstStyle/>
          <a:p>
            <a:r>
              <a:rPr lang="en-US" sz="2400" b="1" dirty="0" err="1">
                <a:solidFill>
                  <a:srgbClr val="3333FF"/>
                </a:solidFill>
                <a:latin typeface="Times New Roman" pitchFamily="18" charset="0"/>
                <a:cs typeface="Times New Roman" pitchFamily="18" charset="0"/>
              </a:rPr>
              <a:t>Hai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ng­ười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bột</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tỉnh</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dần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nhận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ra</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bạn</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cũ</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thì</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lạ</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quá</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kêu</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lên</a:t>
            </a:r>
            <a:r>
              <a:rPr lang="en-US" sz="2400" b="1" dirty="0">
                <a:solidFill>
                  <a:srgbClr val="3333FF"/>
                </a:solidFill>
                <a:latin typeface="Times New Roman" pitchFamily="18" charset="0"/>
                <a:cs typeface="Times New Roman" pitchFamily="18" charset="0"/>
              </a:rPr>
              <a:t>:</a:t>
            </a:r>
            <a:br>
              <a:rPr lang="en-US" sz="2400" b="1" dirty="0">
                <a:solidFill>
                  <a:srgbClr val="3333FF"/>
                </a:solidFill>
                <a:latin typeface="Times New Roman" pitchFamily="18" charset="0"/>
                <a:cs typeface="Times New Roman" pitchFamily="18" charset="0"/>
              </a:rPr>
            </a:br>
            <a:r>
              <a:rPr lang="en-US" sz="2400" b="1" dirty="0">
                <a:solidFill>
                  <a:srgbClr val="3333FF"/>
                </a:solidFill>
                <a:latin typeface="Times New Roman" pitchFamily="18" charset="0"/>
                <a:cs typeface="Times New Roman" pitchFamily="18" charset="0"/>
              </a:rPr>
              <a:t> - </a:t>
            </a:r>
            <a:r>
              <a:rPr lang="en-US" sz="2400" b="1" dirty="0" err="1">
                <a:solidFill>
                  <a:srgbClr val="3333FF"/>
                </a:solidFill>
                <a:latin typeface="Times New Roman" pitchFamily="18" charset="0"/>
                <a:cs typeface="Times New Roman" pitchFamily="18" charset="0"/>
              </a:rPr>
              <a:t>Ôi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chính</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anh</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đã</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cứu</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chúng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tôi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đấy</a:t>
            </a:r>
            <a:r>
              <a:rPr lang="en-US" sz="2400" b="1" dirty="0">
                <a:solidFill>
                  <a:srgbClr val="3333FF"/>
                </a:solidFill>
                <a:latin typeface="Times New Roman" pitchFamily="18" charset="0"/>
                <a:cs typeface="Times New Roman" pitchFamily="18" charset="0"/>
              </a:rPr>
              <a:t> ư? Sao </a:t>
            </a:r>
            <a:r>
              <a:rPr lang="en-US" sz="2400" b="1" dirty="0" err="1">
                <a:solidFill>
                  <a:srgbClr val="3333FF"/>
                </a:solidFill>
                <a:latin typeface="Times New Roman" pitchFamily="18" charset="0"/>
                <a:cs typeface="Times New Roman" pitchFamily="18" charset="0"/>
              </a:rPr>
              <a:t>trông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anh</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khác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thế</a:t>
            </a:r>
            <a:r>
              <a:rPr lang="en-US" sz="2400" b="1" dirty="0">
                <a:solidFill>
                  <a:srgbClr val="3333FF"/>
                </a:solidFill>
                <a:latin typeface="Times New Roman" pitchFamily="18" charset="0"/>
                <a:cs typeface="Times New Roman" pitchFamily="18" charset="0"/>
              </a:rPr>
              <a:t>?</a:t>
            </a:r>
            <a:br>
              <a:rPr lang="en-US" sz="2400" b="1" dirty="0">
                <a:solidFill>
                  <a:srgbClr val="3333FF"/>
                </a:solidFill>
                <a:latin typeface="Times New Roman" pitchFamily="18" charset="0"/>
                <a:cs typeface="Times New Roman" pitchFamily="18" charset="0"/>
              </a:rPr>
            </a:br>
            <a:r>
              <a:rPr lang="en-US" sz="2400" b="1" dirty="0">
                <a:solidFill>
                  <a:srgbClr val="3333FF"/>
                </a:solidFill>
                <a:latin typeface="Times New Roman" pitchFamily="18" charset="0"/>
                <a:cs typeface="Times New Roman" pitchFamily="18" charset="0"/>
              </a:rPr>
              <a:t> - </a:t>
            </a:r>
            <a:r>
              <a:rPr lang="en-US" sz="2400" b="1" dirty="0" err="1">
                <a:solidFill>
                  <a:srgbClr val="3333FF"/>
                </a:solidFill>
                <a:latin typeface="Times New Roman" pitchFamily="18" charset="0"/>
                <a:cs typeface="Times New Roman" pitchFamily="18" charset="0"/>
              </a:rPr>
              <a:t>Có</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gì</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đâu</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tại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tớ</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nung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trong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lửa</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Bây</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giờ</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tớ</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có</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thể</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phơi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nắng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phơi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mưa</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hàng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đời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người</a:t>
            </a:r>
            <a:r>
              <a:rPr lang="en-US" sz="2400" b="1" dirty="0">
                <a:solidFill>
                  <a:srgbClr val="3333FF"/>
                </a:solidFill>
                <a:latin typeface="Times New Roman" pitchFamily="18" charset="0"/>
                <a:cs typeface="Times New Roman" pitchFamily="18" charset="0"/>
              </a:rPr>
              <a:t>.</a:t>
            </a:r>
            <a:br>
              <a:rPr lang="en-US" sz="2400" b="1" dirty="0">
                <a:solidFill>
                  <a:srgbClr val="3333FF"/>
                </a:solidFill>
                <a:latin typeface="Times New Roman" pitchFamily="18" charset="0"/>
                <a:cs typeface="Times New Roman" pitchFamily="18" charset="0"/>
              </a:rPr>
            </a:br>
            <a:r>
              <a:rPr lang="en-US" sz="2400" b="1" dirty="0" err="1">
                <a:solidFill>
                  <a:srgbClr val="3333FF"/>
                </a:solidFill>
                <a:latin typeface="Times New Roman" pitchFamily="18" charset="0"/>
                <a:cs typeface="Times New Roman" pitchFamily="18" charset="0"/>
              </a:rPr>
              <a:t>Nàng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công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chúa</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phục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quá</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thì</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thào</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với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chàng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kị</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sĩ</a:t>
            </a:r>
            <a:r>
              <a:rPr lang="en-US" sz="2400" b="1" dirty="0">
                <a:solidFill>
                  <a:srgbClr val="3333FF"/>
                </a:solidFill>
                <a:latin typeface="Times New Roman" pitchFamily="18" charset="0"/>
                <a:cs typeface="Times New Roman" pitchFamily="18" charset="0"/>
              </a:rPr>
              <a:t>:</a:t>
            </a:r>
            <a:br>
              <a:rPr lang="en-US" sz="2400" b="1" dirty="0">
                <a:solidFill>
                  <a:srgbClr val="3333FF"/>
                </a:solidFill>
                <a:latin typeface="Times New Roman" pitchFamily="18" charset="0"/>
                <a:cs typeface="Times New Roman" pitchFamily="18" charset="0"/>
              </a:rPr>
            </a:b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Thế</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mà</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chúng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mình</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mới</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chìm</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xuống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nước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đã</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vữa</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ra.</a:t>
            </a:r>
            <a:br>
              <a:rPr lang="en-US" sz="2400" b="1" dirty="0">
                <a:solidFill>
                  <a:srgbClr val="3333FF"/>
                </a:solidFill>
                <a:latin typeface="Times New Roman" pitchFamily="18" charset="0"/>
                <a:cs typeface="Times New Roman" pitchFamily="18" charset="0"/>
              </a:rPr>
            </a:b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Đất</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Nung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đánh</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một</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câu</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cộc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tuếch</a:t>
            </a:r>
            <a:r>
              <a:rPr lang="en-US" sz="2400" b="1" dirty="0">
                <a:solidFill>
                  <a:srgbClr val="3333FF"/>
                </a:solidFill>
                <a:latin typeface="Times New Roman" pitchFamily="18" charset="0"/>
                <a:cs typeface="Times New Roman" pitchFamily="18" charset="0"/>
              </a:rPr>
              <a:t>:</a:t>
            </a:r>
            <a:br>
              <a:rPr lang="en-US" sz="2400" b="1" dirty="0">
                <a:solidFill>
                  <a:srgbClr val="3333FF"/>
                </a:solidFill>
                <a:latin typeface="Times New Roman" pitchFamily="18" charset="0"/>
                <a:cs typeface="Times New Roman" pitchFamily="18" charset="0"/>
              </a:rPr>
            </a:br>
            <a:r>
              <a:rPr lang="en-US" sz="2400" b="1" dirty="0">
                <a:solidFill>
                  <a:srgbClr val="3333FF"/>
                </a:solidFill>
                <a:latin typeface="Times New Roman" pitchFamily="18" charset="0"/>
                <a:cs typeface="Times New Roman" pitchFamily="18" charset="0"/>
              </a:rPr>
              <a:t> - </a:t>
            </a:r>
            <a:r>
              <a:rPr lang="en-US" sz="2400" b="1" dirty="0" err="1">
                <a:solidFill>
                  <a:srgbClr val="3333FF"/>
                </a:solidFill>
                <a:latin typeface="Times New Roman" pitchFamily="18" charset="0"/>
                <a:cs typeface="Times New Roman" pitchFamily="18" charset="0"/>
              </a:rPr>
              <a:t>Vì</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các</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đằng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ấy</a:t>
            </a:r>
            <a:r>
              <a:rPr lang="en-US" sz="2400" b="1" dirty="0">
                <a:solidFill>
                  <a:srgbClr val="3333FF"/>
                </a:solidFill>
                <a:latin typeface="Times New Roman" pitchFamily="18" charset="0"/>
                <a:cs typeface="Times New Roman" pitchFamily="18" charset="0"/>
              </a:rPr>
              <a:t> ở </a:t>
            </a:r>
            <a:r>
              <a:rPr lang="en-US" sz="2400" b="1" dirty="0" err="1">
                <a:solidFill>
                  <a:srgbClr val="3333FF"/>
                </a:solidFill>
                <a:latin typeface="Times New Roman" pitchFamily="18" charset="0"/>
                <a:cs typeface="Times New Roman" pitchFamily="18" charset="0"/>
              </a:rPr>
              <a:t>trong</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lọ</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thủy</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tinh</a:t>
            </a:r>
            <a:r>
              <a:rPr lang="en-US" sz="2400" b="1" dirty="0">
                <a:solidFill>
                  <a:srgbClr val="3333FF"/>
                </a:solidFill>
                <a:latin typeface="Times New Roman" pitchFamily="18" charset="0"/>
                <a:cs typeface="Times New Roman" pitchFamily="18" charset="0"/>
              </a:rPr>
              <a:t> </a:t>
            </a:r>
            <a:r>
              <a:rPr lang="en-US" sz="2400" b="1" dirty="0" err="1">
                <a:solidFill>
                  <a:srgbClr val="3333FF"/>
                </a:solidFill>
                <a:latin typeface="Times New Roman" pitchFamily="18" charset="0"/>
                <a:cs typeface="Times New Roman" pitchFamily="18" charset="0"/>
              </a:rPr>
              <a:t>mà</a:t>
            </a:r>
            <a:r>
              <a:rPr lang="en-US" sz="2400" b="1" dirty="0">
                <a:solidFill>
                  <a:srgbClr val="3333FF"/>
                </a:solidFill>
                <a:latin typeface="Times New Roman" pitchFamily="18" charset="0"/>
                <a:cs typeface="Times New Roman" pitchFamily="18" charset="0"/>
              </a:rPr>
              <a:t>.</a:t>
            </a:r>
          </a:p>
          <a:p>
            <a:pPr algn="ctr"/>
            <a:endParaRPr lang="en-US" sz="1500" b="1" i="1" dirty="0">
              <a:latin typeface="Times New Roman" pitchFamily="18" charset="0"/>
              <a:cs typeface="Times New Roman" pitchFamily="18" charset="0"/>
            </a:endParaRPr>
          </a:p>
        </p:txBody>
      </p:sp>
      <p:sp>
        <p:nvSpPr>
          <p:cNvPr id="5" name="Line 28"/>
          <p:cNvSpPr>
            <a:spLocks noChangeShapeType="1"/>
          </p:cNvSpPr>
          <p:nvPr/>
        </p:nvSpPr>
        <p:spPr bwMode="auto">
          <a:xfrm>
            <a:off x="6248400" y="788402"/>
            <a:ext cx="304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6" name="Line 28"/>
          <p:cNvSpPr>
            <a:spLocks noChangeShapeType="1"/>
          </p:cNvSpPr>
          <p:nvPr/>
        </p:nvSpPr>
        <p:spPr bwMode="auto">
          <a:xfrm>
            <a:off x="1962150" y="1874252"/>
            <a:ext cx="103461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7" name="Line 28"/>
          <p:cNvSpPr>
            <a:spLocks noChangeShapeType="1"/>
          </p:cNvSpPr>
          <p:nvPr/>
        </p:nvSpPr>
        <p:spPr bwMode="auto">
          <a:xfrm>
            <a:off x="2762250" y="2960102"/>
            <a:ext cx="126452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8" name="Line 28"/>
          <p:cNvSpPr>
            <a:spLocks noChangeShapeType="1"/>
          </p:cNvSpPr>
          <p:nvPr/>
        </p:nvSpPr>
        <p:spPr bwMode="auto">
          <a:xfrm>
            <a:off x="647700" y="4045952"/>
            <a:ext cx="80469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9" name="Line 28"/>
          <p:cNvSpPr>
            <a:spLocks noChangeShapeType="1"/>
          </p:cNvSpPr>
          <p:nvPr/>
        </p:nvSpPr>
        <p:spPr bwMode="auto">
          <a:xfrm>
            <a:off x="3848099" y="4446002"/>
            <a:ext cx="1207047"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0" name="Line 28"/>
          <p:cNvSpPr>
            <a:spLocks noChangeShapeType="1"/>
          </p:cNvSpPr>
          <p:nvPr/>
        </p:nvSpPr>
        <p:spPr bwMode="auto">
          <a:xfrm>
            <a:off x="3848099" y="4788902"/>
            <a:ext cx="137948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Tree>
    <p:extLst>
      <p:ext uri="{BB962C8B-B14F-4D97-AF65-F5344CB8AC3E}">
        <p14:creationId xmlns:p14="http://schemas.microsoft.com/office/powerpoint/2010/main" val="2018760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1F4F-D515-4CCB-8BB6-0A0E6446E560}"/>
              </a:ext>
            </a:extLst>
          </p:cNvPr>
          <p:cNvSpPr txBox="1">
            <a:spLocks/>
          </p:cNvSpPr>
          <p:nvPr/>
        </p:nvSpPr>
        <p:spPr>
          <a:xfrm>
            <a:off x="2686050" y="197827"/>
            <a:ext cx="3857625" cy="562001"/>
          </a:xfrm>
          <a:prstGeom prst="rect">
            <a:avLst/>
          </a:prstGeom>
        </p:spPr>
        <p:txBody>
          <a:bodyPr lIns="63305" tIns="31652" rIns="63305" bIns="31652"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047"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YÊU CẦU CẦN ĐẠT</a:t>
            </a:r>
          </a:p>
        </p:txBody>
      </p:sp>
      <p:grpSp>
        <p:nvGrpSpPr>
          <p:cNvPr id="44035" name="Group 13">
            <a:extLst>
              <a:ext uri="{FF2B5EF4-FFF2-40B4-BE49-F238E27FC236}">
                <a16:creationId xmlns:a16="http://schemas.microsoft.com/office/drawing/2014/main" id="{44539A0B-2851-4E8F-8C4C-EDA3395E5FE5}"/>
              </a:ext>
            </a:extLst>
          </p:cNvPr>
          <p:cNvGrpSpPr>
            <a:grpSpLocks/>
          </p:cNvGrpSpPr>
          <p:nvPr/>
        </p:nvGrpSpPr>
        <p:grpSpPr bwMode="auto">
          <a:xfrm>
            <a:off x="1877616" y="777479"/>
            <a:ext cx="5223272" cy="951309"/>
            <a:chOff x="1292225" y="1295400"/>
            <a:chExt cx="2822575" cy="1498600"/>
          </a:xfrm>
        </p:grpSpPr>
        <p:sp>
          <p:nvSpPr>
            <p:cNvPr id="4" name="Rectangle 3">
              <a:extLst>
                <a:ext uri="{FF2B5EF4-FFF2-40B4-BE49-F238E27FC236}">
                  <a16:creationId xmlns:a16="http://schemas.microsoft.com/office/drawing/2014/main" id="{93E7A325-DF68-4986-B848-CC2F2CA1306A}"/>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prstClr val="white"/>
                </a:solidFill>
              </a:endParaRPr>
            </a:p>
          </p:txBody>
        </p:sp>
        <p:sp>
          <p:nvSpPr>
            <p:cNvPr id="5" name="Rectangle 4">
              <a:extLst>
                <a:ext uri="{FF2B5EF4-FFF2-40B4-BE49-F238E27FC236}">
                  <a16:creationId xmlns:a16="http://schemas.microsoft.com/office/drawing/2014/main" id="{6EEDDD9B-9A99-43BC-BD09-2FD4F018A5B2}"/>
                </a:ext>
              </a:extLst>
            </p:cNvPr>
            <p:cNvSpPr/>
            <p:nvPr/>
          </p:nvSpPr>
          <p:spPr>
            <a:xfrm>
              <a:off x="1292225" y="1295400"/>
              <a:ext cx="2822575" cy="380745"/>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39" b="1" dirty="0">
                <a:solidFill>
                  <a:prstClr val="white"/>
                </a:solidFill>
              </a:endParaRPr>
            </a:p>
          </p:txBody>
        </p:sp>
        <p:cxnSp>
          <p:nvCxnSpPr>
            <p:cNvPr id="6" name="Straight Connector 5">
              <a:extLst>
                <a:ext uri="{FF2B5EF4-FFF2-40B4-BE49-F238E27FC236}">
                  <a16:creationId xmlns:a16="http://schemas.microsoft.com/office/drawing/2014/main" id="{879FD104-142B-4F71-9978-09BD56B6BD5F}"/>
                </a:ext>
              </a:extLst>
            </p:cNvPr>
            <p:cNvCxnSpPr/>
            <p:nvPr/>
          </p:nvCxnSpPr>
          <p:spPr>
            <a:xfrm>
              <a:off x="1292225" y="1739915"/>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44036" name="Group 13">
            <a:extLst>
              <a:ext uri="{FF2B5EF4-FFF2-40B4-BE49-F238E27FC236}">
                <a16:creationId xmlns:a16="http://schemas.microsoft.com/office/drawing/2014/main" id="{C739DEFA-8DF3-46E3-B5F7-E6131C6795D2}"/>
              </a:ext>
            </a:extLst>
          </p:cNvPr>
          <p:cNvGrpSpPr>
            <a:grpSpLocks/>
          </p:cNvGrpSpPr>
          <p:nvPr/>
        </p:nvGrpSpPr>
        <p:grpSpPr bwMode="auto">
          <a:xfrm>
            <a:off x="1875235" y="2828925"/>
            <a:ext cx="5228034" cy="985838"/>
            <a:chOff x="1292225" y="1295400"/>
            <a:chExt cx="2822575" cy="1498600"/>
          </a:xfrm>
        </p:grpSpPr>
        <p:sp>
          <p:nvSpPr>
            <p:cNvPr id="8" name="Rectangle 7">
              <a:extLst>
                <a:ext uri="{FF2B5EF4-FFF2-40B4-BE49-F238E27FC236}">
                  <a16:creationId xmlns:a16="http://schemas.microsoft.com/office/drawing/2014/main" id="{C9FF7F1F-1BA5-4F78-9505-A47FA8DE2740}"/>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prstClr val="white"/>
                </a:solidFill>
              </a:endParaRPr>
            </a:p>
          </p:txBody>
        </p:sp>
        <p:sp>
          <p:nvSpPr>
            <p:cNvPr id="9" name="Rectangle 8">
              <a:extLst>
                <a:ext uri="{FF2B5EF4-FFF2-40B4-BE49-F238E27FC236}">
                  <a16:creationId xmlns:a16="http://schemas.microsoft.com/office/drawing/2014/main" id="{11BC6D57-6C1B-490C-9FA9-CE83D94CB322}"/>
                </a:ext>
              </a:extLst>
            </p:cNvPr>
            <p:cNvSpPr/>
            <p:nvPr/>
          </p:nvSpPr>
          <p:spPr>
            <a:xfrm>
              <a:off x="1292225" y="1295400"/>
              <a:ext cx="2822575" cy="338453"/>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39" b="1" dirty="0">
                <a:solidFill>
                  <a:prstClr val="white"/>
                </a:solidFill>
              </a:endParaRPr>
            </a:p>
            <a:p>
              <a:pPr algn="ctr">
                <a:defRPr/>
              </a:pPr>
              <a:endParaRPr lang="en-US" sz="1939" b="1" dirty="0">
                <a:solidFill>
                  <a:prstClr val="white"/>
                </a:solidFill>
              </a:endParaRPr>
            </a:p>
            <a:p>
              <a:pPr algn="ctr">
                <a:defRPr/>
              </a:pPr>
              <a:endParaRPr lang="en-US" sz="1050" dirty="0">
                <a:solidFill>
                  <a:prstClr val="white"/>
                </a:solidFill>
              </a:endParaRPr>
            </a:p>
          </p:txBody>
        </p:sp>
        <p:cxnSp>
          <p:nvCxnSpPr>
            <p:cNvPr id="10" name="Straight Connector 9">
              <a:extLst>
                <a:ext uri="{FF2B5EF4-FFF2-40B4-BE49-F238E27FC236}">
                  <a16:creationId xmlns:a16="http://schemas.microsoft.com/office/drawing/2014/main" id="{6755B816-B482-440D-930F-C9D9C4708BB7}"/>
                </a:ext>
              </a:extLst>
            </p:cNvPr>
            <p:cNvCxnSpPr/>
            <p:nvPr/>
          </p:nvCxnSpPr>
          <p:spPr>
            <a:xfrm>
              <a:off x="1292225" y="1740636"/>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a:extLst>
              <a:ext uri="{FF2B5EF4-FFF2-40B4-BE49-F238E27FC236}">
                <a16:creationId xmlns:a16="http://schemas.microsoft.com/office/drawing/2014/main" id="{8345E6B5-565E-4757-96BF-AB226C2EB12B}"/>
              </a:ext>
            </a:extLst>
          </p:cNvPr>
          <p:cNvSpPr/>
          <p:nvPr/>
        </p:nvSpPr>
        <p:spPr>
          <a:xfrm>
            <a:off x="2090737" y="1119188"/>
            <a:ext cx="472679" cy="470297"/>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prstClr val="white"/>
              </a:solidFill>
            </a:endParaRPr>
          </a:p>
        </p:txBody>
      </p:sp>
      <p:sp>
        <p:nvSpPr>
          <p:cNvPr id="12" name="Freeform 11">
            <a:extLst>
              <a:ext uri="{FF2B5EF4-FFF2-40B4-BE49-F238E27FC236}">
                <a16:creationId xmlns:a16="http://schemas.microsoft.com/office/drawing/2014/main" id="{EE655432-9CC1-4DE3-A392-FA529AF155C2}"/>
              </a:ext>
            </a:extLst>
          </p:cNvPr>
          <p:cNvSpPr/>
          <p:nvPr/>
        </p:nvSpPr>
        <p:spPr>
          <a:xfrm>
            <a:off x="2164556" y="3249216"/>
            <a:ext cx="429816" cy="403622"/>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prstClr val="white"/>
              </a:solidFill>
            </a:endParaRPr>
          </a:p>
        </p:txBody>
      </p:sp>
      <p:sp>
        <p:nvSpPr>
          <p:cNvPr id="13" name="Rectangle 12">
            <a:extLst>
              <a:ext uri="{FF2B5EF4-FFF2-40B4-BE49-F238E27FC236}">
                <a16:creationId xmlns:a16="http://schemas.microsoft.com/office/drawing/2014/main" id="{6B1DD6AD-B4F7-4F59-92EF-AB9128D25465}"/>
              </a:ext>
            </a:extLst>
          </p:cNvPr>
          <p:cNvSpPr/>
          <p:nvPr/>
        </p:nvSpPr>
        <p:spPr>
          <a:xfrm>
            <a:off x="2620566" y="1145381"/>
            <a:ext cx="4248150" cy="347916"/>
          </a:xfrm>
          <a:prstGeom prst="rect">
            <a:avLst/>
          </a:prstGeom>
        </p:spPr>
        <p:txBody>
          <a:bodyPr>
            <a:spAutoFit/>
          </a:bodyPr>
          <a:lstStyle/>
          <a:p>
            <a:pPr>
              <a:defRPr/>
            </a:pPr>
            <a:r>
              <a:rPr lang="en-US" sz="1661" b="1" dirty="0" err="1">
                <a:solidFill>
                  <a:srgbClr val="00B050"/>
                </a:solidFill>
                <a:latin typeface="Arial"/>
                <a:cs typeface="Arial" charset="0"/>
              </a:rPr>
              <a:t>Đọc</a:t>
            </a:r>
            <a:r>
              <a:rPr lang="en-US" sz="1661" b="1" dirty="0">
                <a:solidFill>
                  <a:srgbClr val="00B050"/>
                </a:solidFill>
                <a:latin typeface="Arial"/>
                <a:cs typeface="Arial" charset="0"/>
              </a:rPr>
              <a:t> </a:t>
            </a:r>
            <a:r>
              <a:rPr lang="en-US" sz="1661" b="1" dirty="0" err="1">
                <a:solidFill>
                  <a:srgbClr val="00B050"/>
                </a:solidFill>
                <a:latin typeface="Arial"/>
                <a:cs typeface="Arial" charset="0"/>
              </a:rPr>
              <a:t>đúng</a:t>
            </a:r>
            <a:r>
              <a:rPr lang="en-US" sz="1661" b="1" dirty="0">
                <a:solidFill>
                  <a:srgbClr val="00B050"/>
                </a:solidFill>
                <a:latin typeface="Arial"/>
                <a:cs typeface="Arial" charset="0"/>
              </a:rPr>
              <a:t> </a:t>
            </a:r>
            <a:r>
              <a:rPr lang="en-US" sz="1661" b="1" dirty="0" err="1">
                <a:solidFill>
                  <a:srgbClr val="00B050"/>
                </a:solidFill>
                <a:latin typeface="Arial"/>
                <a:cs typeface="Arial" charset="0"/>
              </a:rPr>
              <a:t>các</a:t>
            </a:r>
            <a:r>
              <a:rPr lang="en-US" sz="1661" b="1" dirty="0">
                <a:solidFill>
                  <a:srgbClr val="00B050"/>
                </a:solidFill>
                <a:latin typeface="Arial"/>
                <a:cs typeface="Arial" charset="0"/>
              </a:rPr>
              <a:t> </a:t>
            </a:r>
            <a:r>
              <a:rPr lang="en-US" sz="1661" b="1" dirty="0" err="1">
                <a:solidFill>
                  <a:srgbClr val="00B050"/>
                </a:solidFill>
                <a:latin typeface="Arial"/>
                <a:cs typeface="Arial" charset="0"/>
              </a:rPr>
              <a:t>tiếng</a:t>
            </a:r>
            <a:r>
              <a:rPr lang="en-US" sz="1661" b="1" dirty="0">
                <a:solidFill>
                  <a:srgbClr val="00B050"/>
                </a:solidFill>
                <a:latin typeface="Arial"/>
                <a:cs typeface="Arial" charset="0"/>
              </a:rPr>
              <a:t>, </a:t>
            </a:r>
            <a:r>
              <a:rPr lang="en-US" sz="1661" b="1" dirty="0" err="1">
                <a:solidFill>
                  <a:srgbClr val="00B050"/>
                </a:solidFill>
                <a:latin typeface="Arial"/>
                <a:cs typeface="Arial" charset="0"/>
              </a:rPr>
              <a:t>từ</a:t>
            </a:r>
            <a:r>
              <a:rPr lang="en-US" sz="1661" b="1" dirty="0">
                <a:solidFill>
                  <a:srgbClr val="00B050"/>
                </a:solidFill>
                <a:latin typeface="Arial"/>
                <a:cs typeface="Arial" charset="0"/>
              </a:rPr>
              <a:t> </a:t>
            </a:r>
            <a:r>
              <a:rPr lang="en-US" sz="1661" b="1" dirty="0" err="1">
                <a:solidFill>
                  <a:srgbClr val="00B050"/>
                </a:solidFill>
                <a:latin typeface="Arial"/>
                <a:cs typeface="Arial" charset="0"/>
              </a:rPr>
              <a:t>khó</a:t>
            </a:r>
            <a:endParaRPr lang="en-US" sz="1661" b="1" dirty="0">
              <a:solidFill>
                <a:srgbClr val="00B050"/>
              </a:solidFill>
              <a:latin typeface="Arial"/>
              <a:cs typeface="Arial" charset="0"/>
            </a:endParaRPr>
          </a:p>
        </p:txBody>
      </p:sp>
      <p:sp>
        <p:nvSpPr>
          <p:cNvPr id="14" name="Rectangle 13">
            <a:extLst>
              <a:ext uri="{FF2B5EF4-FFF2-40B4-BE49-F238E27FC236}">
                <a16:creationId xmlns:a16="http://schemas.microsoft.com/office/drawing/2014/main" id="{9BCDC107-4DE5-494C-98D2-7768B5152009}"/>
              </a:ext>
            </a:extLst>
          </p:cNvPr>
          <p:cNvSpPr/>
          <p:nvPr/>
        </p:nvSpPr>
        <p:spPr>
          <a:xfrm>
            <a:off x="2633663" y="3026569"/>
            <a:ext cx="4562475" cy="859081"/>
          </a:xfrm>
          <a:prstGeom prst="rect">
            <a:avLst/>
          </a:prstGeom>
        </p:spPr>
        <p:txBody>
          <a:bodyPr>
            <a:spAutoFit/>
          </a:bodyPr>
          <a:lstStyle/>
          <a:p>
            <a:pPr>
              <a:defRPr/>
            </a:pPr>
            <a:r>
              <a:rPr lang="en-US" sz="1661" b="1" dirty="0" err="1">
                <a:solidFill>
                  <a:srgbClr val="F79646"/>
                </a:solidFill>
                <a:latin typeface="Arial"/>
                <a:cs typeface="Arial" charset="0"/>
              </a:rPr>
              <a:t>Đọc</a:t>
            </a:r>
            <a:r>
              <a:rPr lang="en-US" sz="1661" b="1" dirty="0">
                <a:solidFill>
                  <a:srgbClr val="F79646"/>
                </a:solidFill>
                <a:latin typeface="Arial"/>
                <a:cs typeface="Arial" charset="0"/>
              </a:rPr>
              <a:t> </a:t>
            </a:r>
            <a:r>
              <a:rPr lang="en-US" sz="1661" b="1" dirty="0" err="1">
                <a:solidFill>
                  <a:srgbClr val="F79646"/>
                </a:solidFill>
                <a:latin typeface="Arial"/>
                <a:cs typeface="Arial" charset="0"/>
              </a:rPr>
              <a:t>trôi</a:t>
            </a:r>
            <a:r>
              <a:rPr lang="en-US" sz="1661" b="1" dirty="0">
                <a:solidFill>
                  <a:srgbClr val="F79646"/>
                </a:solidFill>
                <a:latin typeface="Arial"/>
                <a:cs typeface="Arial" charset="0"/>
              </a:rPr>
              <a:t> </a:t>
            </a:r>
            <a:r>
              <a:rPr lang="en-US" sz="1661" b="1" dirty="0" err="1">
                <a:solidFill>
                  <a:srgbClr val="F79646"/>
                </a:solidFill>
                <a:latin typeface="Arial"/>
                <a:cs typeface="Arial" charset="0"/>
              </a:rPr>
              <a:t>chảy</a:t>
            </a:r>
            <a:r>
              <a:rPr lang="en-US" sz="1661" b="1" dirty="0">
                <a:solidFill>
                  <a:srgbClr val="F79646"/>
                </a:solidFill>
                <a:latin typeface="Arial"/>
                <a:cs typeface="Arial" charset="0"/>
              </a:rPr>
              <a:t> </a:t>
            </a:r>
            <a:r>
              <a:rPr lang="en-US" sz="1661" b="1" dirty="0" err="1">
                <a:solidFill>
                  <a:srgbClr val="F79646"/>
                </a:solidFill>
                <a:latin typeface="Arial"/>
                <a:cs typeface="Arial" charset="0"/>
              </a:rPr>
              <a:t>toàn</a:t>
            </a:r>
            <a:r>
              <a:rPr lang="en-US" sz="1661" b="1" dirty="0">
                <a:solidFill>
                  <a:srgbClr val="F79646"/>
                </a:solidFill>
                <a:latin typeface="Arial"/>
                <a:cs typeface="Arial" charset="0"/>
              </a:rPr>
              <a:t> </a:t>
            </a:r>
            <a:r>
              <a:rPr lang="en-US" sz="1661" b="1" dirty="0" err="1">
                <a:solidFill>
                  <a:srgbClr val="F79646"/>
                </a:solidFill>
                <a:latin typeface="Arial"/>
                <a:cs typeface="Arial" charset="0"/>
              </a:rPr>
              <a:t>bài</a:t>
            </a:r>
            <a:r>
              <a:rPr lang="en-US" sz="1661" b="1" dirty="0">
                <a:solidFill>
                  <a:srgbClr val="F79646"/>
                </a:solidFill>
                <a:latin typeface="Arial"/>
                <a:cs typeface="Arial" charset="0"/>
              </a:rPr>
              <a:t>, </a:t>
            </a:r>
            <a:r>
              <a:rPr lang="en-US" sz="1661" b="1" dirty="0" err="1">
                <a:solidFill>
                  <a:srgbClr val="F79646"/>
                </a:solidFill>
                <a:latin typeface="Arial"/>
                <a:cs typeface="Arial" charset="0"/>
              </a:rPr>
              <a:t>ngắt</a:t>
            </a:r>
            <a:r>
              <a:rPr lang="en-US" sz="1661" b="1" dirty="0">
                <a:solidFill>
                  <a:srgbClr val="F79646"/>
                </a:solidFill>
                <a:latin typeface="Arial"/>
                <a:cs typeface="Arial" charset="0"/>
              </a:rPr>
              <a:t> </a:t>
            </a:r>
            <a:r>
              <a:rPr lang="en-US" sz="1661" b="1" dirty="0" err="1">
                <a:solidFill>
                  <a:srgbClr val="F79646"/>
                </a:solidFill>
                <a:latin typeface="Arial"/>
                <a:cs typeface="Arial" charset="0"/>
              </a:rPr>
              <a:t>nghỉ</a:t>
            </a:r>
            <a:r>
              <a:rPr lang="en-US" sz="1661" b="1" dirty="0">
                <a:solidFill>
                  <a:srgbClr val="F79646"/>
                </a:solidFill>
                <a:latin typeface="Arial"/>
                <a:cs typeface="Arial" charset="0"/>
              </a:rPr>
              <a:t> </a:t>
            </a:r>
            <a:r>
              <a:rPr lang="en-US" sz="1661" b="1" dirty="0" err="1">
                <a:solidFill>
                  <a:srgbClr val="F79646"/>
                </a:solidFill>
                <a:latin typeface="Arial"/>
                <a:cs typeface="Arial" charset="0"/>
              </a:rPr>
              <a:t>đúng</a:t>
            </a:r>
            <a:r>
              <a:rPr lang="en-US" sz="1661" b="1" dirty="0">
                <a:solidFill>
                  <a:srgbClr val="F79646"/>
                </a:solidFill>
                <a:latin typeface="Arial"/>
                <a:cs typeface="Arial" charset="0"/>
              </a:rPr>
              <a:t>; </a:t>
            </a:r>
            <a:r>
              <a:rPr lang="en-US" sz="1661" b="1" dirty="0" err="1">
                <a:solidFill>
                  <a:srgbClr val="F79646"/>
                </a:solidFill>
                <a:latin typeface="Arial"/>
                <a:cs typeface="Arial" charset="0"/>
              </a:rPr>
              <a:t>đọc</a:t>
            </a:r>
            <a:r>
              <a:rPr lang="en-US" sz="1661" b="1" dirty="0">
                <a:solidFill>
                  <a:srgbClr val="F79646"/>
                </a:solidFill>
                <a:latin typeface="Arial"/>
                <a:cs typeface="Arial" charset="0"/>
              </a:rPr>
              <a:t> </a:t>
            </a:r>
            <a:r>
              <a:rPr lang="en-US" sz="1661" b="1" dirty="0" err="1">
                <a:solidFill>
                  <a:srgbClr val="F79646"/>
                </a:solidFill>
                <a:latin typeface="Arial"/>
                <a:cs typeface="Arial" charset="0"/>
              </a:rPr>
              <a:t>diễn</a:t>
            </a:r>
            <a:r>
              <a:rPr lang="en-US" sz="1661" b="1" dirty="0">
                <a:solidFill>
                  <a:srgbClr val="F79646"/>
                </a:solidFill>
                <a:latin typeface="Arial"/>
                <a:cs typeface="Arial" charset="0"/>
              </a:rPr>
              <a:t> </a:t>
            </a:r>
            <a:r>
              <a:rPr lang="en-US" sz="1661" b="1" dirty="0" err="1">
                <a:solidFill>
                  <a:srgbClr val="F79646"/>
                </a:solidFill>
                <a:latin typeface="Arial"/>
                <a:cs typeface="Arial" charset="0"/>
              </a:rPr>
              <a:t>cảm</a:t>
            </a:r>
            <a:r>
              <a:rPr lang="en-US" sz="1661" b="1" dirty="0">
                <a:solidFill>
                  <a:srgbClr val="F79646"/>
                </a:solidFill>
                <a:latin typeface="Arial"/>
                <a:cs typeface="Arial" charset="0"/>
              </a:rPr>
              <a:t> </a:t>
            </a:r>
            <a:r>
              <a:rPr lang="en-US" sz="1661" b="1" dirty="0" err="1">
                <a:solidFill>
                  <a:srgbClr val="F79646"/>
                </a:solidFill>
                <a:latin typeface="Arial"/>
                <a:cs typeface="Arial" charset="0"/>
              </a:rPr>
              <a:t>và</a:t>
            </a:r>
            <a:r>
              <a:rPr lang="en-US" sz="1661" b="1" dirty="0">
                <a:solidFill>
                  <a:srgbClr val="F79646"/>
                </a:solidFill>
                <a:latin typeface="Arial"/>
                <a:cs typeface="Arial" charset="0"/>
              </a:rPr>
              <a:t> </a:t>
            </a:r>
            <a:r>
              <a:rPr lang="en-US" sz="1661" b="1" dirty="0" err="1">
                <a:solidFill>
                  <a:srgbClr val="F79646"/>
                </a:solidFill>
                <a:latin typeface="Arial"/>
                <a:cs typeface="Arial" charset="0"/>
              </a:rPr>
              <a:t>thể</a:t>
            </a:r>
            <a:r>
              <a:rPr lang="en-US" sz="1661" b="1" dirty="0">
                <a:solidFill>
                  <a:srgbClr val="F79646"/>
                </a:solidFill>
                <a:latin typeface="Arial"/>
                <a:cs typeface="Arial" charset="0"/>
              </a:rPr>
              <a:t> </a:t>
            </a:r>
            <a:r>
              <a:rPr lang="en-US" sz="1661" b="1" dirty="0" err="1">
                <a:solidFill>
                  <a:srgbClr val="F79646"/>
                </a:solidFill>
                <a:latin typeface="Arial"/>
                <a:cs typeface="Arial" charset="0"/>
              </a:rPr>
              <a:t>hiện</a:t>
            </a:r>
            <a:r>
              <a:rPr lang="en-US" sz="1661" b="1" dirty="0">
                <a:solidFill>
                  <a:srgbClr val="F79646"/>
                </a:solidFill>
                <a:latin typeface="Arial"/>
                <a:cs typeface="Arial" charset="0"/>
              </a:rPr>
              <a:t> </a:t>
            </a:r>
            <a:r>
              <a:rPr lang="en-US" sz="1661" b="1" dirty="0" err="1">
                <a:solidFill>
                  <a:srgbClr val="F79646"/>
                </a:solidFill>
                <a:latin typeface="Arial"/>
                <a:cs typeface="Arial" charset="0"/>
              </a:rPr>
              <a:t>giọng</a:t>
            </a:r>
            <a:r>
              <a:rPr lang="en-US" sz="1661" b="1" dirty="0">
                <a:solidFill>
                  <a:srgbClr val="F79646"/>
                </a:solidFill>
                <a:latin typeface="Arial"/>
                <a:cs typeface="Arial" charset="0"/>
              </a:rPr>
              <a:t> </a:t>
            </a:r>
            <a:r>
              <a:rPr lang="en-US" sz="1661" b="1" dirty="0" err="1">
                <a:solidFill>
                  <a:srgbClr val="F79646"/>
                </a:solidFill>
                <a:latin typeface="Arial"/>
                <a:cs typeface="Arial" charset="0"/>
              </a:rPr>
              <a:t>đọc</a:t>
            </a:r>
            <a:r>
              <a:rPr lang="en-US" sz="1661" b="1" dirty="0">
                <a:solidFill>
                  <a:srgbClr val="F79646"/>
                </a:solidFill>
                <a:latin typeface="Arial"/>
                <a:cs typeface="Arial" charset="0"/>
              </a:rPr>
              <a:t> </a:t>
            </a:r>
            <a:r>
              <a:rPr lang="en-US" sz="1661" b="1" dirty="0" err="1">
                <a:solidFill>
                  <a:srgbClr val="F79646"/>
                </a:solidFill>
                <a:latin typeface="Arial"/>
                <a:cs typeface="Arial" charset="0"/>
              </a:rPr>
              <a:t>phù</a:t>
            </a:r>
            <a:r>
              <a:rPr lang="en-US" sz="1661" b="1" dirty="0">
                <a:solidFill>
                  <a:srgbClr val="F79646"/>
                </a:solidFill>
                <a:latin typeface="Arial"/>
                <a:cs typeface="Arial" charset="0"/>
              </a:rPr>
              <a:t> </a:t>
            </a:r>
            <a:r>
              <a:rPr lang="en-US" sz="1661" b="1" dirty="0" err="1">
                <a:solidFill>
                  <a:srgbClr val="F79646"/>
                </a:solidFill>
                <a:latin typeface="Arial"/>
                <a:cs typeface="Arial" charset="0"/>
              </a:rPr>
              <a:t>hợp</a:t>
            </a:r>
            <a:r>
              <a:rPr lang="en-US" sz="1661" b="1" dirty="0">
                <a:solidFill>
                  <a:srgbClr val="F79646"/>
                </a:solidFill>
                <a:latin typeface="Arial"/>
                <a:cs typeface="Arial" charset="0"/>
              </a:rPr>
              <a:t> </a:t>
            </a:r>
            <a:r>
              <a:rPr lang="en-US" sz="1661" b="1" dirty="0" err="1">
                <a:solidFill>
                  <a:srgbClr val="F79646"/>
                </a:solidFill>
                <a:latin typeface="Arial"/>
                <a:cs typeface="Arial" charset="0"/>
              </a:rPr>
              <a:t>với</a:t>
            </a:r>
            <a:r>
              <a:rPr lang="en-US" sz="1661" b="1" dirty="0">
                <a:solidFill>
                  <a:srgbClr val="F79646"/>
                </a:solidFill>
                <a:latin typeface="Arial"/>
                <a:cs typeface="Arial" charset="0"/>
              </a:rPr>
              <a:t> </a:t>
            </a:r>
            <a:r>
              <a:rPr lang="en-US" sz="1661" b="1" dirty="0" err="1">
                <a:solidFill>
                  <a:srgbClr val="F79646"/>
                </a:solidFill>
                <a:latin typeface="Arial"/>
                <a:cs typeface="Arial" charset="0"/>
              </a:rPr>
              <a:t>nhân</a:t>
            </a:r>
            <a:r>
              <a:rPr lang="en-US" sz="1661" b="1" dirty="0">
                <a:solidFill>
                  <a:srgbClr val="F79646"/>
                </a:solidFill>
                <a:latin typeface="Arial"/>
                <a:cs typeface="Arial" charset="0"/>
              </a:rPr>
              <a:t> </a:t>
            </a:r>
            <a:r>
              <a:rPr lang="en-US" sz="1661" b="1" dirty="0" err="1">
                <a:solidFill>
                  <a:srgbClr val="F79646"/>
                </a:solidFill>
                <a:latin typeface="Arial"/>
                <a:cs typeface="Arial" charset="0"/>
              </a:rPr>
              <a:t>vật</a:t>
            </a:r>
            <a:endParaRPr lang="en-US" sz="1661" b="1" dirty="0">
              <a:solidFill>
                <a:srgbClr val="F79646"/>
              </a:solidFill>
              <a:latin typeface="Arial"/>
              <a:cs typeface="Arial" charset="0"/>
            </a:endParaRPr>
          </a:p>
        </p:txBody>
      </p:sp>
      <p:grpSp>
        <p:nvGrpSpPr>
          <p:cNvPr id="44041" name="Group 13">
            <a:extLst>
              <a:ext uri="{FF2B5EF4-FFF2-40B4-BE49-F238E27FC236}">
                <a16:creationId xmlns:a16="http://schemas.microsoft.com/office/drawing/2014/main" id="{39D83105-D6F7-4B4A-BDBD-92DB2B52D333}"/>
              </a:ext>
            </a:extLst>
          </p:cNvPr>
          <p:cNvGrpSpPr>
            <a:grpSpLocks/>
          </p:cNvGrpSpPr>
          <p:nvPr/>
        </p:nvGrpSpPr>
        <p:grpSpPr bwMode="auto">
          <a:xfrm>
            <a:off x="1875235" y="1859756"/>
            <a:ext cx="5228034" cy="810816"/>
            <a:chOff x="1292225" y="1295400"/>
            <a:chExt cx="2822575" cy="1498600"/>
          </a:xfrm>
        </p:grpSpPr>
        <p:sp>
          <p:nvSpPr>
            <p:cNvPr id="16" name="Rectangle 15">
              <a:extLst>
                <a:ext uri="{FF2B5EF4-FFF2-40B4-BE49-F238E27FC236}">
                  <a16:creationId xmlns:a16="http://schemas.microsoft.com/office/drawing/2014/main" id="{83E9C6C8-B800-4361-9779-CD942C63B4BE}"/>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prstClr val="white"/>
                </a:solidFill>
              </a:endParaRPr>
            </a:p>
          </p:txBody>
        </p:sp>
        <p:sp>
          <p:nvSpPr>
            <p:cNvPr id="17" name="Rectangle 16">
              <a:extLst>
                <a:ext uri="{FF2B5EF4-FFF2-40B4-BE49-F238E27FC236}">
                  <a16:creationId xmlns:a16="http://schemas.microsoft.com/office/drawing/2014/main" id="{6A94AB56-43E4-4858-9456-AE8C122753A9}"/>
                </a:ext>
              </a:extLst>
            </p:cNvPr>
            <p:cNvSpPr/>
            <p:nvPr/>
          </p:nvSpPr>
          <p:spPr>
            <a:xfrm>
              <a:off x="1292225" y="1295400"/>
              <a:ext cx="2822575" cy="380702"/>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39" b="1" dirty="0">
                <a:solidFill>
                  <a:prstClr val="white"/>
                </a:solidFill>
              </a:endParaRPr>
            </a:p>
          </p:txBody>
        </p:sp>
        <p:cxnSp>
          <p:nvCxnSpPr>
            <p:cNvPr id="18" name="Straight Connector 17">
              <a:extLst>
                <a:ext uri="{FF2B5EF4-FFF2-40B4-BE49-F238E27FC236}">
                  <a16:creationId xmlns:a16="http://schemas.microsoft.com/office/drawing/2014/main" id="{BBDA3628-EE88-4CB1-91D3-1D4C41E48443}"/>
                </a:ext>
              </a:extLst>
            </p:cNvPr>
            <p:cNvCxnSpPr/>
            <p:nvPr/>
          </p:nvCxnSpPr>
          <p:spPr>
            <a:xfrm>
              <a:off x="1292225" y="1739918"/>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9" name="Freeform 18">
            <a:extLst>
              <a:ext uri="{FF2B5EF4-FFF2-40B4-BE49-F238E27FC236}">
                <a16:creationId xmlns:a16="http://schemas.microsoft.com/office/drawing/2014/main" id="{59FBAD48-2BC5-4D1F-9451-A6282C0BF8A5}"/>
              </a:ext>
            </a:extLst>
          </p:cNvPr>
          <p:cNvSpPr/>
          <p:nvPr/>
        </p:nvSpPr>
        <p:spPr>
          <a:xfrm>
            <a:off x="2146698" y="2157413"/>
            <a:ext cx="473869" cy="429816"/>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prstClr val="white"/>
              </a:solidFill>
            </a:endParaRPr>
          </a:p>
        </p:txBody>
      </p:sp>
      <p:sp>
        <p:nvSpPr>
          <p:cNvPr id="20" name="Rectangle 19">
            <a:extLst>
              <a:ext uri="{FF2B5EF4-FFF2-40B4-BE49-F238E27FC236}">
                <a16:creationId xmlns:a16="http://schemas.microsoft.com/office/drawing/2014/main" id="{AAB6FC5C-D361-47C6-9DA5-C1E53A624922}"/>
              </a:ext>
            </a:extLst>
          </p:cNvPr>
          <p:cNvSpPr/>
          <p:nvPr/>
        </p:nvSpPr>
        <p:spPr>
          <a:xfrm>
            <a:off x="2683669" y="2199085"/>
            <a:ext cx="4286250" cy="347916"/>
          </a:xfrm>
          <a:prstGeom prst="rect">
            <a:avLst/>
          </a:prstGeom>
        </p:spPr>
        <p:txBody>
          <a:bodyPr>
            <a:spAutoFit/>
          </a:bodyPr>
          <a:lstStyle/>
          <a:p>
            <a:pPr>
              <a:defRPr/>
            </a:pPr>
            <a:r>
              <a:rPr lang="en-US" sz="1661" b="1" dirty="0" err="1">
                <a:solidFill>
                  <a:srgbClr val="FF0000"/>
                </a:solidFill>
                <a:latin typeface="Arial"/>
                <a:cs typeface="Arial" charset="0"/>
              </a:rPr>
              <a:t>Hiểu</a:t>
            </a:r>
            <a:r>
              <a:rPr lang="en-US" sz="1661" b="1" dirty="0">
                <a:solidFill>
                  <a:srgbClr val="FF0000"/>
                </a:solidFill>
                <a:latin typeface="Arial"/>
                <a:cs typeface="Arial" charset="0"/>
              </a:rPr>
              <a:t> </a:t>
            </a:r>
            <a:r>
              <a:rPr lang="en-US" sz="1661" b="1" dirty="0" err="1">
                <a:solidFill>
                  <a:srgbClr val="FF0000"/>
                </a:solidFill>
                <a:latin typeface="Arial"/>
                <a:cs typeface="Arial" charset="0"/>
              </a:rPr>
              <a:t>các</a:t>
            </a:r>
            <a:r>
              <a:rPr lang="en-US" sz="1661" b="1" dirty="0">
                <a:solidFill>
                  <a:srgbClr val="FF0000"/>
                </a:solidFill>
                <a:latin typeface="Arial"/>
                <a:cs typeface="Arial" charset="0"/>
              </a:rPr>
              <a:t> </a:t>
            </a:r>
            <a:r>
              <a:rPr lang="en-US" sz="1661" b="1" dirty="0" err="1">
                <a:solidFill>
                  <a:srgbClr val="FF0000"/>
                </a:solidFill>
                <a:latin typeface="Arial"/>
                <a:cs typeface="Arial" charset="0"/>
              </a:rPr>
              <a:t>từ</a:t>
            </a:r>
            <a:r>
              <a:rPr lang="en-US" sz="1661" b="1" dirty="0">
                <a:solidFill>
                  <a:srgbClr val="FF0000"/>
                </a:solidFill>
                <a:latin typeface="Arial"/>
                <a:cs typeface="Arial" charset="0"/>
              </a:rPr>
              <a:t> </a:t>
            </a:r>
            <a:r>
              <a:rPr lang="en-US" sz="1661" b="1" dirty="0" err="1">
                <a:solidFill>
                  <a:srgbClr val="FF0000"/>
                </a:solidFill>
                <a:latin typeface="Arial"/>
                <a:cs typeface="Arial" charset="0"/>
              </a:rPr>
              <a:t>khó</a:t>
            </a:r>
            <a:r>
              <a:rPr lang="en-US" sz="1661" b="1" dirty="0">
                <a:solidFill>
                  <a:srgbClr val="FF0000"/>
                </a:solidFill>
                <a:latin typeface="Arial"/>
                <a:cs typeface="Arial" charset="0"/>
              </a:rPr>
              <a:t> </a:t>
            </a:r>
            <a:r>
              <a:rPr lang="en-US" sz="1661" b="1" dirty="0" err="1">
                <a:solidFill>
                  <a:srgbClr val="FF0000"/>
                </a:solidFill>
                <a:latin typeface="Arial"/>
                <a:cs typeface="Arial" charset="0"/>
              </a:rPr>
              <a:t>và</a:t>
            </a:r>
            <a:r>
              <a:rPr lang="en-US" sz="1661" b="1" dirty="0">
                <a:solidFill>
                  <a:srgbClr val="FF0000"/>
                </a:solidFill>
                <a:latin typeface="Arial"/>
                <a:cs typeface="Arial" charset="0"/>
              </a:rPr>
              <a:t> </a:t>
            </a:r>
            <a:r>
              <a:rPr lang="en-US" sz="1661" b="1" dirty="0" err="1">
                <a:solidFill>
                  <a:srgbClr val="FF0000"/>
                </a:solidFill>
                <a:latin typeface="Arial"/>
                <a:cs typeface="Arial" charset="0"/>
              </a:rPr>
              <a:t>nội</a:t>
            </a:r>
            <a:r>
              <a:rPr lang="en-US" sz="1661" b="1" dirty="0">
                <a:solidFill>
                  <a:srgbClr val="FF0000"/>
                </a:solidFill>
                <a:latin typeface="Arial"/>
                <a:cs typeface="Arial" charset="0"/>
              </a:rPr>
              <a:t> dung </a:t>
            </a:r>
            <a:r>
              <a:rPr lang="en-US" sz="1661" b="1" dirty="0" err="1">
                <a:solidFill>
                  <a:srgbClr val="FF0000"/>
                </a:solidFill>
                <a:latin typeface="Arial"/>
                <a:cs typeface="Arial" charset="0"/>
              </a:rPr>
              <a:t>bài</a:t>
            </a:r>
            <a:r>
              <a:rPr lang="en-US" sz="1661" b="1" dirty="0">
                <a:solidFill>
                  <a:srgbClr val="FF0000"/>
                </a:solidFill>
                <a:latin typeface="Arial"/>
                <a:cs typeface="Arial" charset="0"/>
              </a:rPr>
              <a:t> </a:t>
            </a:r>
            <a:r>
              <a:rPr lang="en-US" sz="1661" b="1" dirty="0" err="1">
                <a:solidFill>
                  <a:srgbClr val="FF0000"/>
                </a:solidFill>
                <a:latin typeface="Arial"/>
                <a:cs typeface="Arial" charset="0"/>
              </a:rPr>
              <a:t>tập</a:t>
            </a:r>
            <a:r>
              <a:rPr lang="en-US" sz="1661" b="1" dirty="0">
                <a:solidFill>
                  <a:srgbClr val="FF0000"/>
                </a:solidFill>
                <a:latin typeface="Arial"/>
                <a:cs typeface="Arial" charset="0"/>
              </a:rPr>
              <a:t> </a:t>
            </a:r>
            <a:r>
              <a:rPr lang="en-US" sz="1661" b="1" dirty="0" err="1">
                <a:solidFill>
                  <a:srgbClr val="FF0000"/>
                </a:solidFill>
                <a:latin typeface="Arial"/>
                <a:cs typeface="Arial" charset="0"/>
              </a:rPr>
              <a:t>đọc</a:t>
            </a:r>
            <a:r>
              <a:rPr lang="en-US" sz="1661" b="1" dirty="0">
                <a:solidFill>
                  <a:srgbClr val="A3CEB8"/>
                </a:solidFill>
                <a:latin typeface="Arial"/>
                <a:cs typeface="Arial" charset="0"/>
              </a:rPr>
              <a:t>.</a:t>
            </a:r>
          </a:p>
        </p:txBody>
      </p:sp>
      <p:grpSp>
        <p:nvGrpSpPr>
          <p:cNvPr id="44044" name="Group 13">
            <a:extLst>
              <a:ext uri="{FF2B5EF4-FFF2-40B4-BE49-F238E27FC236}">
                <a16:creationId xmlns:a16="http://schemas.microsoft.com/office/drawing/2014/main" id="{7DDED1A3-5BD5-43B9-9E96-322417EC0F8D}"/>
              </a:ext>
            </a:extLst>
          </p:cNvPr>
          <p:cNvGrpSpPr>
            <a:grpSpLocks/>
          </p:cNvGrpSpPr>
          <p:nvPr/>
        </p:nvGrpSpPr>
        <p:grpSpPr bwMode="auto">
          <a:xfrm>
            <a:off x="1877616" y="3885009"/>
            <a:ext cx="5223272" cy="812006"/>
            <a:chOff x="1292225" y="1295400"/>
            <a:chExt cx="2822575" cy="1498600"/>
          </a:xfrm>
        </p:grpSpPr>
        <p:sp>
          <p:nvSpPr>
            <p:cNvPr id="22" name="Rectangle 21">
              <a:extLst>
                <a:ext uri="{FF2B5EF4-FFF2-40B4-BE49-F238E27FC236}">
                  <a16:creationId xmlns:a16="http://schemas.microsoft.com/office/drawing/2014/main" id="{7748EEDE-25DE-4899-9C7F-E2074D396002}"/>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23">
                <a:solidFill>
                  <a:prstClr val="white"/>
                </a:solidFill>
              </a:endParaRPr>
            </a:p>
          </p:txBody>
        </p:sp>
        <p:sp>
          <p:nvSpPr>
            <p:cNvPr id="23" name="Rectangle 22">
              <a:extLst>
                <a:ext uri="{FF2B5EF4-FFF2-40B4-BE49-F238E27FC236}">
                  <a16:creationId xmlns:a16="http://schemas.microsoft.com/office/drawing/2014/main" id="{0F47A655-15AB-4C1A-958E-F8530FBFFBD3}"/>
                </a:ext>
              </a:extLst>
            </p:cNvPr>
            <p:cNvSpPr/>
            <p:nvPr/>
          </p:nvSpPr>
          <p:spPr>
            <a:xfrm>
              <a:off x="1292225" y="1295400"/>
              <a:ext cx="2822575" cy="380143"/>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23" b="1" dirty="0">
                <a:solidFill>
                  <a:prstClr val="white"/>
                </a:solidFill>
              </a:endParaRPr>
            </a:p>
          </p:txBody>
        </p:sp>
        <p:cxnSp>
          <p:nvCxnSpPr>
            <p:cNvPr id="24" name="Straight Connector 23">
              <a:extLst>
                <a:ext uri="{FF2B5EF4-FFF2-40B4-BE49-F238E27FC236}">
                  <a16:creationId xmlns:a16="http://schemas.microsoft.com/office/drawing/2014/main" id="{2CF17B4C-906C-4625-8F4D-7B467BB96258}"/>
                </a:ext>
              </a:extLst>
            </p:cNvPr>
            <p:cNvCxnSpPr/>
            <p:nvPr/>
          </p:nvCxnSpPr>
          <p:spPr>
            <a:xfrm>
              <a:off x="1292225" y="1739267"/>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D9E53648-8873-4D04-9F6C-F153CA8DB1B3}"/>
              </a:ext>
            </a:extLst>
          </p:cNvPr>
          <p:cNvSpPr/>
          <p:nvPr/>
        </p:nvSpPr>
        <p:spPr>
          <a:xfrm>
            <a:off x="2646946" y="4140506"/>
            <a:ext cx="4676180" cy="523220"/>
          </a:xfrm>
          <a:prstGeom prst="rect">
            <a:avLst/>
          </a:prstGeom>
        </p:spPr>
        <p:txBody>
          <a:bodyPr wrap="square">
            <a:spAutoFit/>
          </a:bodyPr>
          <a:lstStyle/>
          <a:p>
            <a:pPr>
              <a:defRPr/>
            </a:pPr>
            <a:r>
              <a:rPr lang="en-US" b="1" dirty="0" err="1">
                <a:latin typeface="+mj-lt"/>
                <a:cs typeface="Times New Roman" pitchFamily="18" charset="0"/>
              </a:rPr>
              <a:t>Khuyên</a:t>
            </a:r>
            <a:r>
              <a:rPr lang="en-US" b="1" dirty="0">
                <a:latin typeface="+mj-lt"/>
                <a:cs typeface="Times New Roman" pitchFamily="18" charset="0"/>
              </a:rPr>
              <a:t> </a:t>
            </a:r>
            <a:r>
              <a:rPr lang="en-US" b="1" dirty="0" err="1">
                <a:latin typeface="+mj-lt"/>
                <a:cs typeface="Times New Roman" pitchFamily="18" charset="0"/>
              </a:rPr>
              <a:t>học</a:t>
            </a:r>
            <a:r>
              <a:rPr lang="en-US" b="1" dirty="0">
                <a:latin typeface="+mj-lt"/>
                <a:cs typeface="Times New Roman" pitchFamily="18" charset="0"/>
              </a:rPr>
              <a:t> </a:t>
            </a:r>
            <a:r>
              <a:rPr lang="en-US" b="1" dirty="0" err="1">
                <a:latin typeface="+mj-lt"/>
                <a:cs typeface="Times New Roman" pitchFamily="18" charset="0"/>
              </a:rPr>
              <a:t>sinh</a:t>
            </a:r>
            <a:r>
              <a:rPr lang="en-US" b="1" dirty="0">
                <a:latin typeface="+mj-lt"/>
                <a:cs typeface="Times New Roman" pitchFamily="18" charset="0"/>
              </a:rPr>
              <a:t> </a:t>
            </a:r>
            <a:r>
              <a:rPr lang="en-US" b="1" dirty="0" err="1">
                <a:latin typeface="+mj-lt"/>
                <a:cs typeface="Times New Roman" pitchFamily="18" charset="0"/>
              </a:rPr>
              <a:t>muốn</a:t>
            </a:r>
            <a:r>
              <a:rPr lang="en-US" b="1" dirty="0">
                <a:latin typeface="+mj-lt"/>
                <a:cs typeface="Times New Roman" pitchFamily="18" charset="0"/>
              </a:rPr>
              <a:t> </a:t>
            </a:r>
            <a:r>
              <a:rPr lang="en-US" b="1" dirty="0" err="1">
                <a:latin typeface="+mj-lt"/>
                <a:cs typeface="Times New Roman" pitchFamily="18" charset="0"/>
              </a:rPr>
              <a:t>trở</a:t>
            </a:r>
            <a:r>
              <a:rPr lang="en-US" b="1" dirty="0">
                <a:latin typeface="+mj-lt"/>
                <a:cs typeface="Times New Roman" pitchFamily="18" charset="0"/>
              </a:rPr>
              <a:t> </a:t>
            </a:r>
            <a:r>
              <a:rPr lang="en-US" b="1" dirty="0" err="1">
                <a:latin typeface="+mj-lt"/>
                <a:cs typeface="Times New Roman" pitchFamily="18" charset="0"/>
              </a:rPr>
              <a:t>thành</a:t>
            </a:r>
            <a:r>
              <a:rPr lang="en-US" b="1" dirty="0">
                <a:latin typeface="+mj-lt"/>
                <a:cs typeface="Times New Roman" pitchFamily="18" charset="0"/>
              </a:rPr>
              <a:t> </a:t>
            </a:r>
            <a:r>
              <a:rPr lang="en-US" b="1" dirty="0" err="1">
                <a:latin typeface="+mj-lt"/>
                <a:cs typeface="Times New Roman" pitchFamily="18" charset="0"/>
              </a:rPr>
              <a:t>người</a:t>
            </a:r>
            <a:r>
              <a:rPr lang="en-US" b="1" dirty="0">
                <a:latin typeface="+mj-lt"/>
                <a:cs typeface="Times New Roman" pitchFamily="18" charset="0"/>
              </a:rPr>
              <a:t> </a:t>
            </a:r>
            <a:r>
              <a:rPr lang="en-US" b="1" dirty="0" err="1">
                <a:latin typeface="+mj-lt"/>
                <a:cs typeface="Times New Roman" pitchFamily="18" charset="0"/>
              </a:rPr>
              <a:t>cứng</a:t>
            </a:r>
            <a:r>
              <a:rPr lang="en-US" b="1" dirty="0">
                <a:latin typeface="+mj-lt"/>
                <a:cs typeface="Times New Roman" pitchFamily="18" charset="0"/>
              </a:rPr>
              <a:t> </a:t>
            </a:r>
            <a:r>
              <a:rPr lang="en-US" b="1" dirty="0" err="1">
                <a:latin typeface="+mj-lt"/>
                <a:cs typeface="Times New Roman" pitchFamily="18" charset="0"/>
              </a:rPr>
              <a:t>rắn</a:t>
            </a:r>
            <a:r>
              <a:rPr lang="en-US" b="1" dirty="0">
                <a:latin typeface="+mj-lt"/>
                <a:cs typeface="Times New Roman" pitchFamily="18" charset="0"/>
              </a:rPr>
              <a:t>, </a:t>
            </a:r>
            <a:r>
              <a:rPr lang="en-US" b="1" dirty="0" err="1">
                <a:latin typeface="+mj-lt"/>
                <a:cs typeface="Times New Roman" pitchFamily="18" charset="0"/>
              </a:rPr>
              <a:t>mạnh</a:t>
            </a:r>
            <a:r>
              <a:rPr lang="en-US" b="1" dirty="0">
                <a:latin typeface="+mj-lt"/>
                <a:cs typeface="Times New Roman" pitchFamily="18" charset="0"/>
              </a:rPr>
              <a:t> </a:t>
            </a:r>
            <a:r>
              <a:rPr lang="en-US" b="1" dirty="0" err="1">
                <a:latin typeface="+mj-lt"/>
                <a:cs typeface="Times New Roman" pitchFamily="18" charset="0"/>
              </a:rPr>
              <a:t>mẽ</a:t>
            </a:r>
            <a:r>
              <a:rPr lang="en-US" b="1" dirty="0">
                <a:latin typeface="+mj-lt"/>
                <a:cs typeface="Times New Roman" pitchFamily="18" charset="0"/>
              </a:rPr>
              <a:t>, </a:t>
            </a:r>
            <a:r>
              <a:rPr lang="en-US" b="1" dirty="0" err="1">
                <a:latin typeface="+mj-lt"/>
                <a:cs typeface="Times New Roman" pitchFamily="18" charset="0"/>
              </a:rPr>
              <a:t>có</a:t>
            </a:r>
            <a:r>
              <a:rPr lang="en-US" b="1" dirty="0">
                <a:latin typeface="+mj-lt"/>
                <a:cs typeface="Times New Roman" pitchFamily="18" charset="0"/>
              </a:rPr>
              <a:t> </a:t>
            </a:r>
            <a:r>
              <a:rPr lang="en-US" b="1" dirty="0" err="1">
                <a:latin typeface="+mj-lt"/>
                <a:cs typeface="Times New Roman" pitchFamily="18" charset="0"/>
              </a:rPr>
              <a:t>ích</a:t>
            </a:r>
            <a:r>
              <a:rPr lang="en-US" b="1" dirty="0">
                <a:latin typeface="+mj-lt"/>
                <a:cs typeface="Times New Roman" pitchFamily="18" charset="0"/>
              </a:rPr>
              <a:t> </a:t>
            </a:r>
            <a:r>
              <a:rPr lang="en-US" b="1" dirty="0" err="1">
                <a:latin typeface="+mj-lt"/>
                <a:cs typeface="Times New Roman" pitchFamily="18" charset="0"/>
              </a:rPr>
              <a:t>phải</a:t>
            </a:r>
            <a:r>
              <a:rPr lang="en-US" b="1" dirty="0">
                <a:latin typeface="+mj-lt"/>
                <a:cs typeface="Times New Roman" pitchFamily="18" charset="0"/>
              </a:rPr>
              <a:t> </a:t>
            </a:r>
            <a:r>
              <a:rPr lang="en-US" b="1" dirty="0" err="1">
                <a:latin typeface="+mj-lt"/>
                <a:cs typeface="Times New Roman" pitchFamily="18" charset="0"/>
              </a:rPr>
              <a:t>dám</a:t>
            </a:r>
            <a:r>
              <a:rPr lang="en-US" b="1" dirty="0">
                <a:latin typeface="+mj-lt"/>
                <a:cs typeface="Times New Roman" pitchFamily="18" charset="0"/>
              </a:rPr>
              <a:t> </a:t>
            </a:r>
            <a:r>
              <a:rPr lang="en-US" b="1" dirty="0" err="1">
                <a:latin typeface="+mj-lt"/>
                <a:cs typeface="Times New Roman" pitchFamily="18" charset="0"/>
              </a:rPr>
              <a:t>chịu</a:t>
            </a:r>
            <a:r>
              <a:rPr lang="en-US" b="1" dirty="0">
                <a:latin typeface="+mj-lt"/>
                <a:cs typeface="Times New Roman" pitchFamily="18" charset="0"/>
              </a:rPr>
              <a:t> </a:t>
            </a:r>
            <a:r>
              <a:rPr lang="en-US" b="1" dirty="0" err="1">
                <a:latin typeface="+mj-lt"/>
                <a:cs typeface="Times New Roman" pitchFamily="18" charset="0"/>
              </a:rPr>
              <a:t>thử</a:t>
            </a:r>
            <a:r>
              <a:rPr lang="en-US" b="1" dirty="0">
                <a:latin typeface="+mj-lt"/>
                <a:cs typeface="Times New Roman" pitchFamily="18" charset="0"/>
              </a:rPr>
              <a:t> </a:t>
            </a:r>
            <a:r>
              <a:rPr lang="en-US" b="1" dirty="0" err="1">
                <a:latin typeface="+mj-lt"/>
                <a:cs typeface="Times New Roman" pitchFamily="18" charset="0"/>
              </a:rPr>
              <a:t>thách</a:t>
            </a:r>
            <a:r>
              <a:rPr lang="en-US" b="1" dirty="0">
                <a:latin typeface="+mj-lt"/>
                <a:cs typeface="Times New Roman" pitchFamily="18" charset="0"/>
              </a:rPr>
              <a:t> </a:t>
            </a:r>
            <a:r>
              <a:rPr lang="en-US" b="1" dirty="0" err="1">
                <a:latin typeface="+mj-lt"/>
                <a:cs typeface="Times New Roman" pitchFamily="18" charset="0"/>
              </a:rPr>
              <a:t>gian</a:t>
            </a:r>
            <a:r>
              <a:rPr lang="en-US" b="1" dirty="0">
                <a:latin typeface="+mj-lt"/>
                <a:cs typeface="Times New Roman" pitchFamily="18" charset="0"/>
              </a:rPr>
              <a:t> nan.</a:t>
            </a:r>
            <a:endParaRPr lang="en-US" b="1" dirty="0">
              <a:solidFill>
                <a:srgbClr val="FF0066"/>
              </a:solidFill>
              <a:latin typeface="+mj-lt"/>
            </a:endParaRPr>
          </a:p>
        </p:txBody>
      </p:sp>
    </p:spTree>
    <p:extLst>
      <p:ext uri="{BB962C8B-B14F-4D97-AF65-F5344CB8AC3E}">
        <p14:creationId xmlns:p14="http://schemas.microsoft.com/office/powerpoint/2010/main" val="645485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OA\Khung nen bieu tuong\Khung nen bieu tuong\[Muare.asia]-FramesChildrenVol34\muare.asia - babyvol34 - 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52363"/>
            <a:ext cx="9144000" cy="491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3886200" y="1584126"/>
            <a:ext cx="3028950" cy="1747838"/>
          </a:xfrm>
          <a:prstGeom prst="rect">
            <a:avLst/>
          </a:prstGeom>
        </p:spPr>
        <p:txBody>
          <a:bodyPr wrap="none" lIns="68580" tIns="34290" rIns="68580" bIns="34290" fromWordArt="1">
            <a:prstTxWarp prst="textPlain">
              <a:avLst>
                <a:gd name="adj" fmla="val 50000"/>
              </a:avLst>
            </a:prstTxWarp>
          </a:bodyPr>
          <a:lstStyle/>
          <a:p>
            <a:pPr algn="ctr"/>
            <a:r>
              <a:rPr lang="en-US" sz="4100" b="1" kern="10" dirty="0">
                <a:ln w="9525">
                  <a:solidFill>
                    <a:srgbClr val="FFFF00"/>
                  </a:solidFill>
                  <a:round/>
                  <a:headEnd/>
                  <a:tailEnd/>
                </a:ln>
                <a:solidFill>
                  <a:srgbClr val="FF0000"/>
                </a:solidFill>
                <a:effectLst>
                  <a:outerShdw dist="35921" dir="2700000" algn="ctr" rotWithShape="0">
                    <a:srgbClr val="C0C0C0">
                      <a:alpha val="79999"/>
                    </a:srgbClr>
                  </a:outerShdw>
                </a:effectLst>
                <a:latin typeface="Arial"/>
                <a:cs typeface="Arial"/>
              </a:rPr>
              <a:t>KHỞI ĐỘNG</a:t>
            </a:r>
          </a:p>
        </p:txBody>
      </p:sp>
    </p:spTree>
    <p:extLst>
      <p:ext uri="{BB962C8B-B14F-4D97-AF65-F5344CB8AC3E}">
        <p14:creationId xmlns:p14="http://schemas.microsoft.com/office/powerpoint/2010/main" val="571697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B0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32768"/>
            <a:ext cx="9067800" cy="527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52600" y="1339162"/>
            <a:ext cx="4972050" cy="715581"/>
          </a:xfrm>
          <a:prstGeom prst="rect">
            <a:avLst/>
          </a:prstGeom>
          <a:noFill/>
        </p:spPr>
        <p:txBody>
          <a:bodyPr>
            <a:spAutoFit/>
          </a:bodyPr>
          <a:lstStyle/>
          <a:p>
            <a:pPr algn="ctr" eaLnBrk="1" hangingPunct="1">
              <a:defRPr/>
            </a:pPr>
            <a:r>
              <a:rPr lang="en-US" sz="3000" b="1" dirty="0" err="1">
                <a:effectLst>
                  <a:outerShdw blurRad="38100" dist="38100" dir="2700000" algn="tl">
                    <a:srgbClr val="000000">
                      <a:alpha val="43137"/>
                    </a:srgbClr>
                  </a:outerShdw>
                </a:effectLst>
                <a:latin typeface="Arial" charset="0"/>
              </a:rPr>
              <a:t>Vận</a:t>
            </a:r>
            <a:r>
              <a:rPr lang="en-US" sz="3000" b="1" dirty="0">
                <a:effectLst>
                  <a:outerShdw blurRad="38100" dist="38100" dir="2700000" algn="tl">
                    <a:srgbClr val="000000">
                      <a:alpha val="43137"/>
                    </a:srgbClr>
                  </a:outerShdw>
                </a:effectLst>
                <a:latin typeface="Arial" charset="0"/>
              </a:rPr>
              <a:t> </a:t>
            </a:r>
            <a:r>
              <a:rPr lang="en-US" sz="3000" b="1" dirty="0" err="1">
                <a:effectLst>
                  <a:outerShdw blurRad="38100" dist="38100" dir="2700000" algn="tl">
                    <a:srgbClr val="000000">
                      <a:alpha val="43137"/>
                    </a:srgbClr>
                  </a:outerShdw>
                </a:effectLst>
                <a:latin typeface="Arial" charset="0"/>
              </a:rPr>
              <a:t>dụng</a:t>
            </a:r>
            <a:r>
              <a:rPr lang="en-US" sz="3000" b="1" dirty="0">
                <a:effectLst>
                  <a:outerShdw blurRad="38100" dist="38100" dir="2700000" algn="tl">
                    <a:srgbClr val="000000">
                      <a:alpha val="43137"/>
                    </a:srgbClr>
                  </a:outerShdw>
                </a:effectLst>
                <a:latin typeface="Arial" charset="0"/>
              </a:rPr>
              <a:t> – </a:t>
            </a:r>
            <a:r>
              <a:rPr lang="en-US" sz="3000" b="1" dirty="0" err="1">
                <a:effectLst>
                  <a:outerShdw blurRad="38100" dist="38100" dir="2700000" algn="tl">
                    <a:srgbClr val="000000">
                      <a:alpha val="43137"/>
                    </a:srgbClr>
                  </a:outerShdw>
                </a:effectLst>
                <a:latin typeface="Arial" charset="0"/>
              </a:rPr>
              <a:t>Mở</a:t>
            </a:r>
            <a:r>
              <a:rPr lang="en-US" sz="3000" b="1" dirty="0">
                <a:effectLst>
                  <a:outerShdw blurRad="38100" dist="38100" dir="2700000" algn="tl">
                    <a:srgbClr val="000000">
                      <a:alpha val="43137"/>
                    </a:srgbClr>
                  </a:outerShdw>
                </a:effectLst>
                <a:latin typeface="Arial" charset="0"/>
              </a:rPr>
              <a:t> </a:t>
            </a:r>
            <a:r>
              <a:rPr lang="en-US" sz="3000" b="1" dirty="0" err="1">
                <a:effectLst>
                  <a:outerShdw blurRad="38100" dist="38100" dir="2700000" algn="tl">
                    <a:srgbClr val="000000">
                      <a:alpha val="43137"/>
                    </a:srgbClr>
                  </a:outerShdw>
                </a:effectLst>
                <a:latin typeface="Arial" charset="0"/>
              </a:rPr>
              <a:t>rộng</a:t>
            </a:r>
            <a:endParaRPr lang="vi-VN" sz="3000" b="1" dirty="0">
              <a:effectLst>
                <a:outerShdw blurRad="38100" dist="38100" dir="2700000" algn="tl">
                  <a:srgbClr val="000000">
                    <a:alpha val="43137"/>
                  </a:srgbClr>
                </a:outerShdw>
              </a:effectLst>
              <a:latin typeface="Arial" charset="0"/>
            </a:endParaRPr>
          </a:p>
          <a:p>
            <a:pPr eaLnBrk="1" hangingPunct="1">
              <a:defRPr/>
            </a:pPr>
            <a:endParaRPr lang="vi-VN" sz="1050" dirty="0">
              <a:latin typeface="Arial" charset="0"/>
            </a:endParaRPr>
          </a:p>
        </p:txBody>
      </p:sp>
      <p:sp>
        <p:nvSpPr>
          <p:cNvPr id="7" name="TextBox 6"/>
          <p:cNvSpPr txBox="1"/>
          <p:nvPr/>
        </p:nvSpPr>
        <p:spPr>
          <a:xfrm>
            <a:off x="914400" y="2128435"/>
            <a:ext cx="7620000" cy="1015663"/>
          </a:xfrm>
          <a:prstGeom prst="rect">
            <a:avLst/>
          </a:prstGeom>
          <a:noFill/>
        </p:spPr>
        <p:txBody>
          <a:bodyPr wrap="square">
            <a:spAutoFit/>
          </a:bodyPr>
          <a:lstStyle/>
          <a:p>
            <a:pPr eaLnBrk="1" hangingPunct="1">
              <a:defRPr/>
            </a:pPr>
            <a:r>
              <a:rPr lang="en-US" altLang="en-US" sz="30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altLang="en-US" sz="3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30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hành</a:t>
            </a:r>
            <a:r>
              <a:rPr lang="en-US" altLang="en-US" sz="3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30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altLang="en-US" sz="3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30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altLang="en-US" sz="3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30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chú</a:t>
            </a:r>
            <a:r>
              <a:rPr lang="en-US" altLang="en-US" sz="3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30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Đất</a:t>
            </a:r>
            <a:r>
              <a:rPr lang="en-US" altLang="en-US" sz="3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30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Nung</a:t>
            </a:r>
            <a:r>
              <a:rPr lang="en-US" altLang="en-US" sz="3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30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em</a:t>
            </a:r>
            <a:r>
              <a:rPr lang="en-US" altLang="en-US" sz="3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30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rút</a:t>
            </a:r>
            <a:r>
              <a:rPr lang="en-US" altLang="en-US" sz="3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30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ra</a:t>
            </a:r>
            <a:r>
              <a:rPr lang="en-US" altLang="en-US" sz="3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30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được</a:t>
            </a:r>
            <a:r>
              <a:rPr lang="en-US" altLang="en-US" sz="3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30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điều</a:t>
            </a:r>
            <a:r>
              <a:rPr lang="en-US" altLang="en-US" sz="3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30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gì</a:t>
            </a:r>
            <a:r>
              <a:rPr lang="en-US" altLang="en-US" sz="3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30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cho</a:t>
            </a:r>
            <a:r>
              <a:rPr lang="en-US" altLang="en-US" sz="3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30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bản</a:t>
            </a:r>
            <a:r>
              <a:rPr lang="en-US" altLang="en-US" sz="3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r>
              <a:rPr lang="en-US" altLang="en-US" sz="3000" b="1" dirty="0" err="1">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thân</a:t>
            </a:r>
            <a:r>
              <a:rPr lang="en-US" altLang="en-US" sz="30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 </a:t>
            </a:r>
          </a:p>
        </p:txBody>
      </p:sp>
    </p:spTree>
    <p:extLst>
      <p:ext uri="{BB962C8B-B14F-4D97-AF65-F5344CB8AC3E}">
        <p14:creationId xmlns:p14="http://schemas.microsoft.com/office/powerpoint/2010/main" val="1030395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8"/>
          <p:cNvSpPr>
            <a:spLocks noChangeArrowheads="1"/>
          </p:cNvSpPr>
          <p:nvPr/>
        </p:nvSpPr>
        <p:spPr bwMode="auto">
          <a:xfrm>
            <a:off x="1219199" y="1581150"/>
            <a:ext cx="6515100" cy="2626519"/>
          </a:xfrm>
          <a:prstGeom prst="rect">
            <a:avLst/>
          </a:prstGeom>
          <a:solidFill>
            <a:srgbClr val="CCFFFF"/>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ltLang="en-US" sz="2100">
              <a:solidFill>
                <a:srgbClr val="000000"/>
              </a:solidFill>
              <a:latin typeface="Times New Roman" pitchFamily="18" charset="0"/>
              <a:cs typeface="Arial" pitchFamily="34" charset="0"/>
            </a:endParaRPr>
          </a:p>
        </p:txBody>
      </p:sp>
      <p:sp>
        <p:nvSpPr>
          <p:cNvPr id="19" name="Text Box 12"/>
          <p:cNvSpPr txBox="1">
            <a:spLocks noChangeArrowheads="1"/>
          </p:cNvSpPr>
          <p:nvPr/>
        </p:nvSpPr>
        <p:spPr bwMode="auto">
          <a:xfrm>
            <a:off x="2537842" y="669787"/>
            <a:ext cx="4167212"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50000"/>
              </a:spcBef>
              <a:spcAft>
                <a:spcPct val="0"/>
              </a:spcAft>
            </a:pPr>
            <a:r>
              <a:rPr lang="en-US" altLang="en-US" sz="3300" b="1" dirty="0">
                <a:solidFill>
                  <a:srgbClr val="FF0000"/>
                </a:solidFill>
                <a:latin typeface="Times New Roman" pitchFamily="18" charset="0"/>
                <a:cs typeface="Arial" pitchFamily="34" charset="0"/>
              </a:rPr>
              <a:t>GÓC SÁNG TẠO</a:t>
            </a:r>
          </a:p>
        </p:txBody>
      </p:sp>
      <p:sp>
        <p:nvSpPr>
          <p:cNvPr id="2" name="Rectangle 1"/>
          <p:cNvSpPr/>
          <p:nvPr/>
        </p:nvSpPr>
        <p:spPr>
          <a:xfrm>
            <a:off x="1304085" y="1926431"/>
            <a:ext cx="6345328" cy="530915"/>
          </a:xfrm>
          <a:prstGeom prst="rect">
            <a:avLst/>
          </a:prstGeom>
          <a:noFill/>
        </p:spPr>
        <p:txBody>
          <a:bodyPr wrap="non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altLang="en-US" sz="30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altLang="en-US" sz="3000" b="1" dirty="0" err="1">
                <a:ln w="11430"/>
                <a:effectLst>
                  <a:outerShdw blurRad="50800" dist="39000" dir="5460000" algn="tl">
                    <a:srgbClr val="000000">
                      <a:alpha val="38000"/>
                    </a:srgbClr>
                  </a:outerShdw>
                </a:effectLst>
                <a:latin typeface="Times New Roman" pitchFamily="18" charset="0"/>
                <a:cs typeface="Times New Roman" pitchFamily="18" charset="0"/>
              </a:rPr>
              <a:t>Em</a:t>
            </a:r>
            <a:r>
              <a:rPr lang="en-US" altLang="en-US" sz="30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altLang="en-US" sz="3000" b="1" dirty="0" err="1">
                <a:ln w="11430"/>
                <a:effectLst>
                  <a:outerShdw blurRad="50800" dist="39000" dir="5460000" algn="tl">
                    <a:srgbClr val="000000">
                      <a:alpha val="38000"/>
                    </a:srgbClr>
                  </a:outerShdw>
                </a:effectLst>
                <a:latin typeface="Times New Roman" pitchFamily="18" charset="0"/>
                <a:cs typeface="Times New Roman" pitchFamily="18" charset="0"/>
              </a:rPr>
              <a:t>hãy</a:t>
            </a:r>
            <a:r>
              <a:rPr lang="en-US" altLang="en-US" sz="30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altLang="en-US" sz="3000" b="1" dirty="0" err="1">
                <a:ln w="11430"/>
                <a:effectLst>
                  <a:outerShdw blurRad="50800" dist="39000" dir="5460000" algn="tl">
                    <a:srgbClr val="000000">
                      <a:alpha val="38000"/>
                    </a:srgbClr>
                  </a:outerShdw>
                </a:effectLst>
                <a:latin typeface="Times New Roman" pitchFamily="18" charset="0"/>
                <a:cs typeface="Times New Roman" pitchFamily="18" charset="0"/>
              </a:rPr>
              <a:t>đặt</a:t>
            </a:r>
            <a:r>
              <a:rPr lang="en-US" altLang="en-US" sz="30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altLang="en-US" sz="3000" b="1" dirty="0" err="1">
                <a:ln w="11430"/>
                <a:effectLst>
                  <a:outerShdw blurRad="50800" dist="39000" dir="5460000" algn="tl">
                    <a:srgbClr val="000000">
                      <a:alpha val="38000"/>
                    </a:srgbClr>
                  </a:outerShdw>
                </a:effectLst>
                <a:latin typeface="Times New Roman" pitchFamily="18" charset="0"/>
                <a:cs typeface="Times New Roman" pitchFamily="18" charset="0"/>
              </a:rPr>
              <a:t>tên</a:t>
            </a:r>
            <a:r>
              <a:rPr lang="en-US" altLang="en-US" sz="30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altLang="en-US" sz="3000" b="1" dirty="0" err="1">
                <a:ln w="11430"/>
                <a:effectLst>
                  <a:outerShdw blurRad="50800" dist="39000" dir="5460000" algn="tl">
                    <a:srgbClr val="000000">
                      <a:alpha val="38000"/>
                    </a:srgbClr>
                  </a:outerShdw>
                </a:effectLst>
                <a:latin typeface="Times New Roman" pitchFamily="18" charset="0"/>
                <a:cs typeface="Times New Roman" pitchFamily="18" charset="0"/>
              </a:rPr>
              <a:t>khác</a:t>
            </a:r>
            <a:r>
              <a:rPr lang="en-US" altLang="en-US" sz="30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altLang="en-US" sz="3000" b="1" dirty="0" err="1">
                <a:ln w="11430"/>
                <a:effectLst>
                  <a:outerShdw blurRad="50800" dist="39000" dir="5460000" algn="tl">
                    <a:srgbClr val="000000">
                      <a:alpha val="38000"/>
                    </a:srgbClr>
                  </a:outerShdw>
                </a:effectLst>
                <a:latin typeface="Times New Roman" pitchFamily="18" charset="0"/>
                <a:cs typeface="Times New Roman" pitchFamily="18" charset="0"/>
              </a:rPr>
              <a:t>cho</a:t>
            </a:r>
            <a:r>
              <a:rPr lang="en-US" altLang="en-US" sz="30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altLang="en-US" sz="3000" b="1" dirty="0" err="1">
                <a:ln w="11430"/>
                <a:effectLst>
                  <a:outerShdw blurRad="50800" dist="39000" dir="5460000" algn="tl">
                    <a:srgbClr val="000000">
                      <a:alpha val="38000"/>
                    </a:srgbClr>
                  </a:outerShdw>
                </a:effectLst>
                <a:latin typeface="Times New Roman" pitchFamily="18" charset="0"/>
                <a:cs typeface="Times New Roman" pitchFamily="18" charset="0"/>
              </a:rPr>
              <a:t>câu</a:t>
            </a:r>
            <a:r>
              <a:rPr lang="en-US" altLang="en-US" sz="3000" b="1" dirty="0">
                <a:ln w="11430"/>
                <a:effectLst>
                  <a:outerShdw blurRad="50800" dist="39000" dir="5460000" algn="tl">
                    <a:srgbClr val="000000">
                      <a:alpha val="38000"/>
                    </a:srgbClr>
                  </a:outerShdw>
                </a:effectLst>
                <a:latin typeface="Times New Roman" pitchFamily="18" charset="0"/>
                <a:cs typeface="Times New Roman" pitchFamily="18" charset="0"/>
              </a:rPr>
              <a:t> </a:t>
            </a:r>
            <a:r>
              <a:rPr lang="en-US" altLang="en-US" sz="3000" b="1" dirty="0" err="1">
                <a:ln w="11430"/>
                <a:effectLst>
                  <a:outerShdw blurRad="50800" dist="39000" dir="5460000" algn="tl">
                    <a:srgbClr val="000000">
                      <a:alpha val="38000"/>
                    </a:srgbClr>
                  </a:outerShdw>
                </a:effectLst>
                <a:latin typeface="Times New Roman" pitchFamily="18" charset="0"/>
                <a:cs typeface="Times New Roman" pitchFamily="18" charset="0"/>
              </a:rPr>
              <a:t>chuyện</a:t>
            </a:r>
            <a:r>
              <a:rPr lang="en-US" altLang="en-US" sz="3000" b="1" dirty="0">
                <a:ln w="11430"/>
                <a:effectLst>
                  <a:outerShdw blurRad="50800" dist="39000" dir="5460000" algn="tl">
                    <a:srgbClr val="000000">
                      <a:alpha val="38000"/>
                    </a:srgbClr>
                  </a:outerShdw>
                </a:effectLst>
                <a:latin typeface="Times New Roman" pitchFamily="18" charset="0"/>
                <a:cs typeface="Times New Roman" pitchFamily="18" charset="0"/>
              </a:rPr>
              <a:t> </a:t>
            </a:r>
            <a:endParaRPr lang="en-US" sz="3000" b="1" dirty="0">
              <a:ln w="11430"/>
              <a:effectLst>
                <a:outerShdw blurRad="50800" dist="39000" dir="5460000" algn="tl">
                  <a:srgbClr val="000000">
                    <a:alpha val="38000"/>
                  </a:srgbClr>
                </a:outerShdw>
              </a:effectLst>
            </a:endParaRPr>
          </a:p>
        </p:txBody>
      </p:sp>
      <p:sp>
        <p:nvSpPr>
          <p:cNvPr id="3" name="Rectangle 2"/>
          <p:cNvSpPr/>
          <p:nvPr/>
        </p:nvSpPr>
        <p:spPr>
          <a:xfrm>
            <a:off x="1787179" y="2479580"/>
            <a:ext cx="5668539" cy="1477328"/>
          </a:xfrm>
          <a:prstGeom prst="rect">
            <a:avLst/>
          </a:prstGeom>
        </p:spPr>
        <p:txBody>
          <a:bodyPr wrap="none">
            <a:spAutoFit/>
          </a:bodyPr>
          <a:lstStyle/>
          <a:p>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Đất</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Nung</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dũng</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cảm</a:t>
            </a:r>
            <a:r>
              <a:rPr lang="en-US" sz="3000" b="1" dirty="0">
                <a:solidFill>
                  <a:srgbClr val="C00000"/>
                </a:solidFill>
                <a:latin typeface="Times New Roman" pitchFamily="18" charset="0"/>
                <a:cs typeface="Times New Roman" pitchFamily="18" charset="0"/>
              </a:rPr>
              <a:t>.</a:t>
            </a:r>
          </a:p>
          <a:p>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Tốt</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gỗ</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hơn</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tốt</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nước</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sơn</a:t>
            </a:r>
            <a:r>
              <a:rPr lang="en-US" sz="3000" b="1" dirty="0">
                <a:solidFill>
                  <a:srgbClr val="C00000"/>
                </a:solidFill>
                <a:latin typeface="Times New Roman" pitchFamily="18" charset="0"/>
                <a:cs typeface="Times New Roman" pitchFamily="18" charset="0"/>
              </a:rPr>
              <a:t>.</a:t>
            </a:r>
          </a:p>
          <a:p>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Lửa</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thử</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vàng</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gian</a:t>
            </a:r>
            <a:r>
              <a:rPr lang="en-US" sz="3000" b="1" dirty="0">
                <a:solidFill>
                  <a:srgbClr val="C00000"/>
                </a:solidFill>
                <a:latin typeface="Times New Roman" pitchFamily="18" charset="0"/>
                <a:cs typeface="Times New Roman" pitchFamily="18" charset="0"/>
              </a:rPr>
              <a:t> nan </a:t>
            </a:r>
            <a:r>
              <a:rPr lang="en-US" sz="3000" b="1" dirty="0" err="1">
                <a:solidFill>
                  <a:srgbClr val="C00000"/>
                </a:solidFill>
                <a:latin typeface="Times New Roman" pitchFamily="18" charset="0"/>
                <a:cs typeface="Times New Roman" pitchFamily="18" charset="0"/>
              </a:rPr>
              <a:t>thử</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sức</a:t>
            </a:r>
            <a:r>
              <a:rPr lang="en-US" sz="3000" b="1"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4474708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1F4F-D515-4CCB-8BB6-0A0E6446E560}"/>
              </a:ext>
            </a:extLst>
          </p:cNvPr>
          <p:cNvSpPr txBox="1">
            <a:spLocks/>
          </p:cNvSpPr>
          <p:nvPr/>
        </p:nvSpPr>
        <p:spPr>
          <a:xfrm>
            <a:off x="2686050" y="197827"/>
            <a:ext cx="3857625" cy="562001"/>
          </a:xfrm>
          <a:prstGeom prst="rect">
            <a:avLst/>
          </a:prstGeom>
        </p:spPr>
        <p:txBody>
          <a:bodyPr lIns="63305" tIns="31652" rIns="63305" bIns="31652"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047"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YÊU CẦU CẦN ĐẠT</a:t>
            </a:r>
          </a:p>
        </p:txBody>
      </p:sp>
      <p:grpSp>
        <p:nvGrpSpPr>
          <p:cNvPr id="44035" name="Group 13">
            <a:extLst>
              <a:ext uri="{FF2B5EF4-FFF2-40B4-BE49-F238E27FC236}">
                <a16:creationId xmlns:a16="http://schemas.microsoft.com/office/drawing/2014/main" id="{44539A0B-2851-4E8F-8C4C-EDA3395E5FE5}"/>
              </a:ext>
            </a:extLst>
          </p:cNvPr>
          <p:cNvGrpSpPr>
            <a:grpSpLocks/>
          </p:cNvGrpSpPr>
          <p:nvPr/>
        </p:nvGrpSpPr>
        <p:grpSpPr bwMode="auto">
          <a:xfrm>
            <a:off x="1877616" y="777479"/>
            <a:ext cx="5223272" cy="951309"/>
            <a:chOff x="1292225" y="1295400"/>
            <a:chExt cx="2822575" cy="1498600"/>
          </a:xfrm>
        </p:grpSpPr>
        <p:sp>
          <p:nvSpPr>
            <p:cNvPr id="4" name="Rectangle 3">
              <a:extLst>
                <a:ext uri="{FF2B5EF4-FFF2-40B4-BE49-F238E27FC236}">
                  <a16:creationId xmlns:a16="http://schemas.microsoft.com/office/drawing/2014/main" id="{93E7A325-DF68-4986-B848-CC2F2CA1306A}"/>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prstClr val="white"/>
                </a:solidFill>
              </a:endParaRPr>
            </a:p>
          </p:txBody>
        </p:sp>
        <p:sp>
          <p:nvSpPr>
            <p:cNvPr id="5" name="Rectangle 4">
              <a:extLst>
                <a:ext uri="{FF2B5EF4-FFF2-40B4-BE49-F238E27FC236}">
                  <a16:creationId xmlns:a16="http://schemas.microsoft.com/office/drawing/2014/main" id="{6EEDDD9B-9A99-43BC-BD09-2FD4F018A5B2}"/>
                </a:ext>
              </a:extLst>
            </p:cNvPr>
            <p:cNvSpPr/>
            <p:nvPr/>
          </p:nvSpPr>
          <p:spPr>
            <a:xfrm>
              <a:off x="1292225" y="1295400"/>
              <a:ext cx="2822575" cy="380745"/>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39" b="1" dirty="0">
                <a:solidFill>
                  <a:prstClr val="white"/>
                </a:solidFill>
              </a:endParaRPr>
            </a:p>
          </p:txBody>
        </p:sp>
        <p:cxnSp>
          <p:nvCxnSpPr>
            <p:cNvPr id="6" name="Straight Connector 5">
              <a:extLst>
                <a:ext uri="{FF2B5EF4-FFF2-40B4-BE49-F238E27FC236}">
                  <a16:creationId xmlns:a16="http://schemas.microsoft.com/office/drawing/2014/main" id="{879FD104-142B-4F71-9978-09BD56B6BD5F}"/>
                </a:ext>
              </a:extLst>
            </p:cNvPr>
            <p:cNvCxnSpPr/>
            <p:nvPr/>
          </p:nvCxnSpPr>
          <p:spPr>
            <a:xfrm>
              <a:off x="1292225" y="1739915"/>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44036" name="Group 13">
            <a:extLst>
              <a:ext uri="{FF2B5EF4-FFF2-40B4-BE49-F238E27FC236}">
                <a16:creationId xmlns:a16="http://schemas.microsoft.com/office/drawing/2014/main" id="{C739DEFA-8DF3-46E3-B5F7-E6131C6795D2}"/>
              </a:ext>
            </a:extLst>
          </p:cNvPr>
          <p:cNvGrpSpPr>
            <a:grpSpLocks/>
          </p:cNvGrpSpPr>
          <p:nvPr/>
        </p:nvGrpSpPr>
        <p:grpSpPr bwMode="auto">
          <a:xfrm>
            <a:off x="1875235" y="2828925"/>
            <a:ext cx="5228034" cy="985838"/>
            <a:chOff x="1292225" y="1295400"/>
            <a:chExt cx="2822575" cy="1498600"/>
          </a:xfrm>
        </p:grpSpPr>
        <p:sp>
          <p:nvSpPr>
            <p:cNvPr id="8" name="Rectangle 7">
              <a:extLst>
                <a:ext uri="{FF2B5EF4-FFF2-40B4-BE49-F238E27FC236}">
                  <a16:creationId xmlns:a16="http://schemas.microsoft.com/office/drawing/2014/main" id="{C9FF7F1F-1BA5-4F78-9505-A47FA8DE2740}"/>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prstClr val="white"/>
                </a:solidFill>
              </a:endParaRPr>
            </a:p>
          </p:txBody>
        </p:sp>
        <p:sp>
          <p:nvSpPr>
            <p:cNvPr id="9" name="Rectangle 8">
              <a:extLst>
                <a:ext uri="{FF2B5EF4-FFF2-40B4-BE49-F238E27FC236}">
                  <a16:creationId xmlns:a16="http://schemas.microsoft.com/office/drawing/2014/main" id="{11BC6D57-6C1B-490C-9FA9-CE83D94CB322}"/>
                </a:ext>
              </a:extLst>
            </p:cNvPr>
            <p:cNvSpPr/>
            <p:nvPr/>
          </p:nvSpPr>
          <p:spPr>
            <a:xfrm>
              <a:off x="1292225" y="1295400"/>
              <a:ext cx="2822575" cy="338453"/>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39" b="1" dirty="0">
                <a:solidFill>
                  <a:prstClr val="white"/>
                </a:solidFill>
              </a:endParaRPr>
            </a:p>
            <a:p>
              <a:pPr algn="ctr">
                <a:defRPr/>
              </a:pPr>
              <a:endParaRPr lang="en-US" sz="1939" b="1" dirty="0">
                <a:solidFill>
                  <a:prstClr val="white"/>
                </a:solidFill>
              </a:endParaRPr>
            </a:p>
            <a:p>
              <a:pPr algn="ctr">
                <a:defRPr/>
              </a:pPr>
              <a:endParaRPr lang="en-US" sz="1050" dirty="0">
                <a:solidFill>
                  <a:prstClr val="white"/>
                </a:solidFill>
              </a:endParaRPr>
            </a:p>
          </p:txBody>
        </p:sp>
        <p:cxnSp>
          <p:nvCxnSpPr>
            <p:cNvPr id="10" name="Straight Connector 9">
              <a:extLst>
                <a:ext uri="{FF2B5EF4-FFF2-40B4-BE49-F238E27FC236}">
                  <a16:creationId xmlns:a16="http://schemas.microsoft.com/office/drawing/2014/main" id="{6755B816-B482-440D-930F-C9D9C4708BB7}"/>
                </a:ext>
              </a:extLst>
            </p:cNvPr>
            <p:cNvCxnSpPr/>
            <p:nvPr/>
          </p:nvCxnSpPr>
          <p:spPr>
            <a:xfrm>
              <a:off x="1292225" y="1740636"/>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a:extLst>
              <a:ext uri="{FF2B5EF4-FFF2-40B4-BE49-F238E27FC236}">
                <a16:creationId xmlns:a16="http://schemas.microsoft.com/office/drawing/2014/main" id="{8345E6B5-565E-4757-96BF-AB226C2EB12B}"/>
              </a:ext>
            </a:extLst>
          </p:cNvPr>
          <p:cNvSpPr/>
          <p:nvPr/>
        </p:nvSpPr>
        <p:spPr>
          <a:xfrm>
            <a:off x="2090737" y="1119188"/>
            <a:ext cx="472679" cy="470297"/>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prstClr val="white"/>
              </a:solidFill>
            </a:endParaRPr>
          </a:p>
        </p:txBody>
      </p:sp>
      <p:sp>
        <p:nvSpPr>
          <p:cNvPr id="12" name="Freeform 11">
            <a:extLst>
              <a:ext uri="{FF2B5EF4-FFF2-40B4-BE49-F238E27FC236}">
                <a16:creationId xmlns:a16="http://schemas.microsoft.com/office/drawing/2014/main" id="{EE655432-9CC1-4DE3-A392-FA529AF155C2}"/>
              </a:ext>
            </a:extLst>
          </p:cNvPr>
          <p:cNvSpPr/>
          <p:nvPr/>
        </p:nvSpPr>
        <p:spPr>
          <a:xfrm>
            <a:off x="2164556" y="3249216"/>
            <a:ext cx="429816" cy="403622"/>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prstClr val="white"/>
              </a:solidFill>
            </a:endParaRPr>
          </a:p>
        </p:txBody>
      </p:sp>
      <p:sp>
        <p:nvSpPr>
          <p:cNvPr id="13" name="Rectangle 12">
            <a:extLst>
              <a:ext uri="{FF2B5EF4-FFF2-40B4-BE49-F238E27FC236}">
                <a16:creationId xmlns:a16="http://schemas.microsoft.com/office/drawing/2014/main" id="{6B1DD6AD-B4F7-4F59-92EF-AB9128D25465}"/>
              </a:ext>
            </a:extLst>
          </p:cNvPr>
          <p:cNvSpPr/>
          <p:nvPr/>
        </p:nvSpPr>
        <p:spPr>
          <a:xfrm>
            <a:off x="2620566" y="1145381"/>
            <a:ext cx="4248150" cy="347916"/>
          </a:xfrm>
          <a:prstGeom prst="rect">
            <a:avLst/>
          </a:prstGeom>
        </p:spPr>
        <p:txBody>
          <a:bodyPr>
            <a:spAutoFit/>
          </a:bodyPr>
          <a:lstStyle/>
          <a:p>
            <a:pPr>
              <a:defRPr/>
            </a:pPr>
            <a:r>
              <a:rPr lang="en-US" sz="1661" b="1" dirty="0" err="1">
                <a:solidFill>
                  <a:srgbClr val="00B050"/>
                </a:solidFill>
                <a:latin typeface="Arial"/>
                <a:cs typeface="Arial" charset="0"/>
              </a:rPr>
              <a:t>Đọc</a:t>
            </a:r>
            <a:r>
              <a:rPr lang="en-US" sz="1661" b="1" dirty="0">
                <a:solidFill>
                  <a:srgbClr val="00B050"/>
                </a:solidFill>
                <a:latin typeface="Arial"/>
                <a:cs typeface="Arial" charset="0"/>
              </a:rPr>
              <a:t> </a:t>
            </a:r>
            <a:r>
              <a:rPr lang="en-US" sz="1661" b="1" dirty="0" err="1">
                <a:solidFill>
                  <a:srgbClr val="00B050"/>
                </a:solidFill>
                <a:latin typeface="Arial"/>
                <a:cs typeface="Arial" charset="0"/>
              </a:rPr>
              <a:t>đúng</a:t>
            </a:r>
            <a:r>
              <a:rPr lang="en-US" sz="1661" b="1" dirty="0">
                <a:solidFill>
                  <a:srgbClr val="00B050"/>
                </a:solidFill>
                <a:latin typeface="Arial"/>
                <a:cs typeface="Arial" charset="0"/>
              </a:rPr>
              <a:t> </a:t>
            </a:r>
            <a:r>
              <a:rPr lang="en-US" sz="1661" b="1" dirty="0" err="1">
                <a:solidFill>
                  <a:srgbClr val="00B050"/>
                </a:solidFill>
                <a:latin typeface="Arial"/>
                <a:cs typeface="Arial" charset="0"/>
              </a:rPr>
              <a:t>các</a:t>
            </a:r>
            <a:r>
              <a:rPr lang="en-US" sz="1661" b="1" dirty="0">
                <a:solidFill>
                  <a:srgbClr val="00B050"/>
                </a:solidFill>
                <a:latin typeface="Arial"/>
                <a:cs typeface="Arial" charset="0"/>
              </a:rPr>
              <a:t> </a:t>
            </a:r>
            <a:r>
              <a:rPr lang="en-US" sz="1661" b="1" dirty="0" err="1">
                <a:solidFill>
                  <a:srgbClr val="00B050"/>
                </a:solidFill>
                <a:latin typeface="Arial"/>
                <a:cs typeface="Arial" charset="0"/>
              </a:rPr>
              <a:t>tiếng</a:t>
            </a:r>
            <a:r>
              <a:rPr lang="en-US" sz="1661" b="1" dirty="0">
                <a:solidFill>
                  <a:srgbClr val="00B050"/>
                </a:solidFill>
                <a:latin typeface="Arial"/>
                <a:cs typeface="Arial" charset="0"/>
              </a:rPr>
              <a:t>, </a:t>
            </a:r>
            <a:r>
              <a:rPr lang="en-US" sz="1661" b="1" dirty="0" err="1">
                <a:solidFill>
                  <a:srgbClr val="00B050"/>
                </a:solidFill>
                <a:latin typeface="Arial"/>
                <a:cs typeface="Arial" charset="0"/>
              </a:rPr>
              <a:t>từ</a:t>
            </a:r>
            <a:r>
              <a:rPr lang="en-US" sz="1661" b="1" dirty="0">
                <a:solidFill>
                  <a:srgbClr val="00B050"/>
                </a:solidFill>
                <a:latin typeface="Arial"/>
                <a:cs typeface="Arial" charset="0"/>
              </a:rPr>
              <a:t> </a:t>
            </a:r>
            <a:r>
              <a:rPr lang="en-US" sz="1661" b="1" dirty="0" err="1">
                <a:solidFill>
                  <a:srgbClr val="00B050"/>
                </a:solidFill>
                <a:latin typeface="Arial"/>
                <a:cs typeface="Arial" charset="0"/>
              </a:rPr>
              <a:t>khó</a:t>
            </a:r>
            <a:endParaRPr lang="en-US" sz="1661" b="1" dirty="0">
              <a:solidFill>
                <a:srgbClr val="00B050"/>
              </a:solidFill>
              <a:latin typeface="Arial"/>
              <a:cs typeface="Arial" charset="0"/>
            </a:endParaRPr>
          </a:p>
        </p:txBody>
      </p:sp>
      <p:sp>
        <p:nvSpPr>
          <p:cNvPr id="14" name="Rectangle 13">
            <a:extLst>
              <a:ext uri="{FF2B5EF4-FFF2-40B4-BE49-F238E27FC236}">
                <a16:creationId xmlns:a16="http://schemas.microsoft.com/office/drawing/2014/main" id="{9BCDC107-4DE5-494C-98D2-7768B5152009}"/>
              </a:ext>
            </a:extLst>
          </p:cNvPr>
          <p:cNvSpPr/>
          <p:nvPr/>
        </p:nvSpPr>
        <p:spPr>
          <a:xfrm>
            <a:off x="2633663" y="3026569"/>
            <a:ext cx="4562475" cy="859081"/>
          </a:xfrm>
          <a:prstGeom prst="rect">
            <a:avLst/>
          </a:prstGeom>
        </p:spPr>
        <p:txBody>
          <a:bodyPr>
            <a:spAutoFit/>
          </a:bodyPr>
          <a:lstStyle/>
          <a:p>
            <a:pPr>
              <a:defRPr/>
            </a:pPr>
            <a:r>
              <a:rPr lang="en-US" sz="1661" b="1" dirty="0" err="1">
                <a:solidFill>
                  <a:srgbClr val="F79646"/>
                </a:solidFill>
                <a:latin typeface="Arial"/>
                <a:cs typeface="Arial" charset="0"/>
              </a:rPr>
              <a:t>Đọc</a:t>
            </a:r>
            <a:r>
              <a:rPr lang="en-US" sz="1661" b="1" dirty="0">
                <a:solidFill>
                  <a:srgbClr val="F79646"/>
                </a:solidFill>
                <a:latin typeface="Arial"/>
                <a:cs typeface="Arial" charset="0"/>
              </a:rPr>
              <a:t> </a:t>
            </a:r>
            <a:r>
              <a:rPr lang="en-US" sz="1661" b="1" dirty="0" err="1">
                <a:solidFill>
                  <a:srgbClr val="F79646"/>
                </a:solidFill>
                <a:latin typeface="Arial"/>
                <a:cs typeface="Arial" charset="0"/>
              </a:rPr>
              <a:t>trôi</a:t>
            </a:r>
            <a:r>
              <a:rPr lang="en-US" sz="1661" b="1" dirty="0">
                <a:solidFill>
                  <a:srgbClr val="F79646"/>
                </a:solidFill>
                <a:latin typeface="Arial"/>
                <a:cs typeface="Arial" charset="0"/>
              </a:rPr>
              <a:t> </a:t>
            </a:r>
            <a:r>
              <a:rPr lang="en-US" sz="1661" b="1" dirty="0" err="1">
                <a:solidFill>
                  <a:srgbClr val="F79646"/>
                </a:solidFill>
                <a:latin typeface="Arial"/>
                <a:cs typeface="Arial" charset="0"/>
              </a:rPr>
              <a:t>chảy</a:t>
            </a:r>
            <a:r>
              <a:rPr lang="en-US" sz="1661" b="1" dirty="0">
                <a:solidFill>
                  <a:srgbClr val="F79646"/>
                </a:solidFill>
                <a:latin typeface="Arial"/>
                <a:cs typeface="Arial" charset="0"/>
              </a:rPr>
              <a:t> </a:t>
            </a:r>
            <a:r>
              <a:rPr lang="en-US" sz="1661" b="1" dirty="0" err="1">
                <a:solidFill>
                  <a:srgbClr val="F79646"/>
                </a:solidFill>
                <a:latin typeface="Arial"/>
                <a:cs typeface="Arial" charset="0"/>
              </a:rPr>
              <a:t>toàn</a:t>
            </a:r>
            <a:r>
              <a:rPr lang="en-US" sz="1661" b="1" dirty="0">
                <a:solidFill>
                  <a:srgbClr val="F79646"/>
                </a:solidFill>
                <a:latin typeface="Arial"/>
                <a:cs typeface="Arial" charset="0"/>
              </a:rPr>
              <a:t> </a:t>
            </a:r>
            <a:r>
              <a:rPr lang="en-US" sz="1661" b="1" dirty="0" err="1">
                <a:solidFill>
                  <a:srgbClr val="F79646"/>
                </a:solidFill>
                <a:latin typeface="Arial"/>
                <a:cs typeface="Arial" charset="0"/>
              </a:rPr>
              <a:t>bài</a:t>
            </a:r>
            <a:r>
              <a:rPr lang="en-US" sz="1661" b="1" dirty="0">
                <a:solidFill>
                  <a:srgbClr val="F79646"/>
                </a:solidFill>
                <a:latin typeface="Arial"/>
                <a:cs typeface="Arial" charset="0"/>
              </a:rPr>
              <a:t>, </a:t>
            </a:r>
            <a:r>
              <a:rPr lang="en-US" sz="1661" b="1" dirty="0" err="1">
                <a:solidFill>
                  <a:srgbClr val="F79646"/>
                </a:solidFill>
                <a:latin typeface="Arial"/>
                <a:cs typeface="Arial" charset="0"/>
              </a:rPr>
              <a:t>ngắt</a:t>
            </a:r>
            <a:r>
              <a:rPr lang="en-US" sz="1661" b="1" dirty="0">
                <a:solidFill>
                  <a:srgbClr val="F79646"/>
                </a:solidFill>
                <a:latin typeface="Arial"/>
                <a:cs typeface="Arial" charset="0"/>
              </a:rPr>
              <a:t> </a:t>
            </a:r>
            <a:r>
              <a:rPr lang="en-US" sz="1661" b="1" dirty="0" err="1">
                <a:solidFill>
                  <a:srgbClr val="F79646"/>
                </a:solidFill>
                <a:latin typeface="Arial"/>
                <a:cs typeface="Arial" charset="0"/>
              </a:rPr>
              <a:t>nghỉ</a:t>
            </a:r>
            <a:r>
              <a:rPr lang="en-US" sz="1661" b="1" dirty="0">
                <a:solidFill>
                  <a:srgbClr val="F79646"/>
                </a:solidFill>
                <a:latin typeface="Arial"/>
                <a:cs typeface="Arial" charset="0"/>
              </a:rPr>
              <a:t> </a:t>
            </a:r>
            <a:r>
              <a:rPr lang="en-US" sz="1661" b="1" dirty="0" err="1">
                <a:solidFill>
                  <a:srgbClr val="F79646"/>
                </a:solidFill>
                <a:latin typeface="Arial"/>
                <a:cs typeface="Arial" charset="0"/>
              </a:rPr>
              <a:t>đúng</a:t>
            </a:r>
            <a:r>
              <a:rPr lang="en-US" sz="1661" b="1" dirty="0">
                <a:solidFill>
                  <a:srgbClr val="F79646"/>
                </a:solidFill>
                <a:latin typeface="Arial"/>
                <a:cs typeface="Arial" charset="0"/>
              </a:rPr>
              <a:t>; </a:t>
            </a:r>
            <a:r>
              <a:rPr lang="en-US" sz="1661" b="1" dirty="0" err="1">
                <a:solidFill>
                  <a:srgbClr val="F79646"/>
                </a:solidFill>
                <a:latin typeface="Arial"/>
                <a:cs typeface="Arial" charset="0"/>
              </a:rPr>
              <a:t>đọc</a:t>
            </a:r>
            <a:r>
              <a:rPr lang="en-US" sz="1661" b="1" dirty="0">
                <a:solidFill>
                  <a:srgbClr val="F79646"/>
                </a:solidFill>
                <a:latin typeface="Arial"/>
                <a:cs typeface="Arial" charset="0"/>
              </a:rPr>
              <a:t> </a:t>
            </a:r>
            <a:r>
              <a:rPr lang="en-US" sz="1661" b="1" dirty="0" err="1">
                <a:solidFill>
                  <a:srgbClr val="F79646"/>
                </a:solidFill>
                <a:latin typeface="Arial"/>
                <a:cs typeface="Arial" charset="0"/>
              </a:rPr>
              <a:t>diễn</a:t>
            </a:r>
            <a:r>
              <a:rPr lang="en-US" sz="1661" b="1" dirty="0">
                <a:solidFill>
                  <a:srgbClr val="F79646"/>
                </a:solidFill>
                <a:latin typeface="Arial"/>
                <a:cs typeface="Arial" charset="0"/>
              </a:rPr>
              <a:t> </a:t>
            </a:r>
            <a:r>
              <a:rPr lang="en-US" sz="1661" b="1" dirty="0" err="1">
                <a:solidFill>
                  <a:srgbClr val="F79646"/>
                </a:solidFill>
                <a:latin typeface="Arial"/>
                <a:cs typeface="Arial" charset="0"/>
              </a:rPr>
              <a:t>cảm</a:t>
            </a:r>
            <a:r>
              <a:rPr lang="en-US" sz="1661" b="1" dirty="0">
                <a:solidFill>
                  <a:srgbClr val="F79646"/>
                </a:solidFill>
                <a:latin typeface="Arial"/>
                <a:cs typeface="Arial" charset="0"/>
              </a:rPr>
              <a:t> </a:t>
            </a:r>
            <a:r>
              <a:rPr lang="en-US" sz="1661" b="1" dirty="0" err="1">
                <a:solidFill>
                  <a:srgbClr val="F79646"/>
                </a:solidFill>
                <a:latin typeface="Arial"/>
                <a:cs typeface="Arial" charset="0"/>
              </a:rPr>
              <a:t>và</a:t>
            </a:r>
            <a:r>
              <a:rPr lang="en-US" sz="1661" b="1" dirty="0">
                <a:solidFill>
                  <a:srgbClr val="F79646"/>
                </a:solidFill>
                <a:latin typeface="Arial"/>
                <a:cs typeface="Arial" charset="0"/>
              </a:rPr>
              <a:t> </a:t>
            </a:r>
            <a:r>
              <a:rPr lang="en-US" sz="1661" b="1" dirty="0" err="1">
                <a:solidFill>
                  <a:srgbClr val="F79646"/>
                </a:solidFill>
                <a:latin typeface="Arial"/>
                <a:cs typeface="Arial" charset="0"/>
              </a:rPr>
              <a:t>thể</a:t>
            </a:r>
            <a:r>
              <a:rPr lang="en-US" sz="1661" b="1" dirty="0">
                <a:solidFill>
                  <a:srgbClr val="F79646"/>
                </a:solidFill>
                <a:latin typeface="Arial"/>
                <a:cs typeface="Arial" charset="0"/>
              </a:rPr>
              <a:t> </a:t>
            </a:r>
            <a:r>
              <a:rPr lang="en-US" sz="1661" b="1" dirty="0" err="1">
                <a:solidFill>
                  <a:srgbClr val="F79646"/>
                </a:solidFill>
                <a:latin typeface="Arial"/>
                <a:cs typeface="Arial" charset="0"/>
              </a:rPr>
              <a:t>hiện</a:t>
            </a:r>
            <a:r>
              <a:rPr lang="en-US" sz="1661" b="1" dirty="0">
                <a:solidFill>
                  <a:srgbClr val="F79646"/>
                </a:solidFill>
                <a:latin typeface="Arial"/>
                <a:cs typeface="Arial" charset="0"/>
              </a:rPr>
              <a:t> </a:t>
            </a:r>
            <a:r>
              <a:rPr lang="en-US" sz="1661" b="1" dirty="0" err="1">
                <a:solidFill>
                  <a:srgbClr val="F79646"/>
                </a:solidFill>
                <a:latin typeface="Arial"/>
                <a:cs typeface="Arial" charset="0"/>
              </a:rPr>
              <a:t>giọng</a:t>
            </a:r>
            <a:r>
              <a:rPr lang="en-US" sz="1661" b="1" dirty="0">
                <a:solidFill>
                  <a:srgbClr val="F79646"/>
                </a:solidFill>
                <a:latin typeface="Arial"/>
                <a:cs typeface="Arial" charset="0"/>
              </a:rPr>
              <a:t> </a:t>
            </a:r>
            <a:r>
              <a:rPr lang="en-US" sz="1661" b="1" dirty="0" err="1">
                <a:solidFill>
                  <a:srgbClr val="F79646"/>
                </a:solidFill>
                <a:latin typeface="Arial"/>
                <a:cs typeface="Arial" charset="0"/>
              </a:rPr>
              <a:t>đọc</a:t>
            </a:r>
            <a:r>
              <a:rPr lang="en-US" sz="1661" b="1" dirty="0">
                <a:solidFill>
                  <a:srgbClr val="F79646"/>
                </a:solidFill>
                <a:latin typeface="Arial"/>
                <a:cs typeface="Arial" charset="0"/>
              </a:rPr>
              <a:t> </a:t>
            </a:r>
            <a:r>
              <a:rPr lang="en-US" sz="1661" b="1" dirty="0" err="1">
                <a:solidFill>
                  <a:srgbClr val="F79646"/>
                </a:solidFill>
                <a:latin typeface="Arial"/>
                <a:cs typeface="Arial" charset="0"/>
              </a:rPr>
              <a:t>phù</a:t>
            </a:r>
            <a:r>
              <a:rPr lang="en-US" sz="1661" b="1" dirty="0">
                <a:solidFill>
                  <a:srgbClr val="F79646"/>
                </a:solidFill>
                <a:latin typeface="Arial"/>
                <a:cs typeface="Arial" charset="0"/>
              </a:rPr>
              <a:t> </a:t>
            </a:r>
            <a:r>
              <a:rPr lang="en-US" sz="1661" b="1" dirty="0" err="1">
                <a:solidFill>
                  <a:srgbClr val="F79646"/>
                </a:solidFill>
                <a:latin typeface="Arial"/>
                <a:cs typeface="Arial" charset="0"/>
              </a:rPr>
              <a:t>hợp</a:t>
            </a:r>
            <a:r>
              <a:rPr lang="en-US" sz="1661" b="1" dirty="0">
                <a:solidFill>
                  <a:srgbClr val="F79646"/>
                </a:solidFill>
                <a:latin typeface="Arial"/>
                <a:cs typeface="Arial" charset="0"/>
              </a:rPr>
              <a:t> </a:t>
            </a:r>
            <a:r>
              <a:rPr lang="en-US" sz="1661" b="1" dirty="0" err="1">
                <a:solidFill>
                  <a:srgbClr val="F79646"/>
                </a:solidFill>
                <a:latin typeface="Arial"/>
                <a:cs typeface="Arial" charset="0"/>
              </a:rPr>
              <a:t>với</a:t>
            </a:r>
            <a:r>
              <a:rPr lang="en-US" sz="1661" b="1" dirty="0">
                <a:solidFill>
                  <a:srgbClr val="F79646"/>
                </a:solidFill>
                <a:latin typeface="Arial"/>
                <a:cs typeface="Arial" charset="0"/>
              </a:rPr>
              <a:t> </a:t>
            </a:r>
            <a:r>
              <a:rPr lang="en-US" sz="1661" b="1" dirty="0" err="1">
                <a:solidFill>
                  <a:srgbClr val="F79646"/>
                </a:solidFill>
                <a:latin typeface="Arial"/>
                <a:cs typeface="Arial" charset="0"/>
              </a:rPr>
              <a:t>nhân</a:t>
            </a:r>
            <a:r>
              <a:rPr lang="en-US" sz="1661" b="1" dirty="0">
                <a:solidFill>
                  <a:srgbClr val="F79646"/>
                </a:solidFill>
                <a:latin typeface="Arial"/>
                <a:cs typeface="Arial" charset="0"/>
              </a:rPr>
              <a:t> </a:t>
            </a:r>
            <a:r>
              <a:rPr lang="en-US" sz="1661" b="1" dirty="0" err="1">
                <a:solidFill>
                  <a:srgbClr val="F79646"/>
                </a:solidFill>
                <a:latin typeface="Arial"/>
                <a:cs typeface="Arial" charset="0"/>
              </a:rPr>
              <a:t>vật</a:t>
            </a:r>
            <a:endParaRPr lang="en-US" sz="1661" b="1" dirty="0">
              <a:solidFill>
                <a:srgbClr val="F79646"/>
              </a:solidFill>
              <a:latin typeface="Arial"/>
              <a:cs typeface="Arial" charset="0"/>
            </a:endParaRPr>
          </a:p>
        </p:txBody>
      </p:sp>
      <p:grpSp>
        <p:nvGrpSpPr>
          <p:cNvPr id="44041" name="Group 13">
            <a:extLst>
              <a:ext uri="{FF2B5EF4-FFF2-40B4-BE49-F238E27FC236}">
                <a16:creationId xmlns:a16="http://schemas.microsoft.com/office/drawing/2014/main" id="{39D83105-D6F7-4B4A-BDBD-92DB2B52D333}"/>
              </a:ext>
            </a:extLst>
          </p:cNvPr>
          <p:cNvGrpSpPr>
            <a:grpSpLocks/>
          </p:cNvGrpSpPr>
          <p:nvPr/>
        </p:nvGrpSpPr>
        <p:grpSpPr bwMode="auto">
          <a:xfrm>
            <a:off x="1875235" y="1859756"/>
            <a:ext cx="5228034" cy="810816"/>
            <a:chOff x="1292225" y="1295400"/>
            <a:chExt cx="2822575" cy="1498600"/>
          </a:xfrm>
        </p:grpSpPr>
        <p:sp>
          <p:nvSpPr>
            <p:cNvPr id="16" name="Rectangle 15">
              <a:extLst>
                <a:ext uri="{FF2B5EF4-FFF2-40B4-BE49-F238E27FC236}">
                  <a16:creationId xmlns:a16="http://schemas.microsoft.com/office/drawing/2014/main" id="{83E9C6C8-B800-4361-9779-CD942C63B4BE}"/>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prstClr val="white"/>
                </a:solidFill>
              </a:endParaRPr>
            </a:p>
          </p:txBody>
        </p:sp>
        <p:sp>
          <p:nvSpPr>
            <p:cNvPr id="17" name="Rectangle 16">
              <a:extLst>
                <a:ext uri="{FF2B5EF4-FFF2-40B4-BE49-F238E27FC236}">
                  <a16:creationId xmlns:a16="http://schemas.microsoft.com/office/drawing/2014/main" id="{6A94AB56-43E4-4858-9456-AE8C122753A9}"/>
                </a:ext>
              </a:extLst>
            </p:cNvPr>
            <p:cNvSpPr/>
            <p:nvPr/>
          </p:nvSpPr>
          <p:spPr>
            <a:xfrm>
              <a:off x="1292225" y="1295400"/>
              <a:ext cx="2822575" cy="380702"/>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39" b="1" dirty="0">
                <a:solidFill>
                  <a:prstClr val="white"/>
                </a:solidFill>
              </a:endParaRPr>
            </a:p>
          </p:txBody>
        </p:sp>
        <p:cxnSp>
          <p:nvCxnSpPr>
            <p:cNvPr id="18" name="Straight Connector 17">
              <a:extLst>
                <a:ext uri="{FF2B5EF4-FFF2-40B4-BE49-F238E27FC236}">
                  <a16:creationId xmlns:a16="http://schemas.microsoft.com/office/drawing/2014/main" id="{BBDA3628-EE88-4CB1-91D3-1D4C41E48443}"/>
                </a:ext>
              </a:extLst>
            </p:cNvPr>
            <p:cNvCxnSpPr/>
            <p:nvPr/>
          </p:nvCxnSpPr>
          <p:spPr>
            <a:xfrm>
              <a:off x="1292225" y="1739918"/>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9" name="Freeform 18">
            <a:extLst>
              <a:ext uri="{FF2B5EF4-FFF2-40B4-BE49-F238E27FC236}">
                <a16:creationId xmlns:a16="http://schemas.microsoft.com/office/drawing/2014/main" id="{59FBAD48-2BC5-4D1F-9451-A6282C0BF8A5}"/>
              </a:ext>
            </a:extLst>
          </p:cNvPr>
          <p:cNvSpPr/>
          <p:nvPr/>
        </p:nvSpPr>
        <p:spPr>
          <a:xfrm>
            <a:off x="2146698" y="2157413"/>
            <a:ext cx="473869" cy="429816"/>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prstClr val="white"/>
              </a:solidFill>
            </a:endParaRPr>
          </a:p>
        </p:txBody>
      </p:sp>
      <p:sp>
        <p:nvSpPr>
          <p:cNvPr id="20" name="Rectangle 19">
            <a:extLst>
              <a:ext uri="{FF2B5EF4-FFF2-40B4-BE49-F238E27FC236}">
                <a16:creationId xmlns:a16="http://schemas.microsoft.com/office/drawing/2014/main" id="{AAB6FC5C-D361-47C6-9DA5-C1E53A624922}"/>
              </a:ext>
            </a:extLst>
          </p:cNvPr>
          <p:cNvSpPr/>
          <p:nvPr/>
        </p:nvSpPr>
        <p:spPr>
          <a:xfrm>
            <a:off x="2683669" y="2199085"/>
            <a:ext cx="4286250" cy="347916"/>
          </a:xfrm>
          <a:prstGeom prst="rect">
            <a:avLst/>
          </a:prstGeom>
        </p:spPr>
        <p:txBody>
          <a:bodyPr>
            <a:spAutoFit/>
          </a:bodyPr>
          <a:lstStyle/>
          <a:p>
            <a:pPr>
              <a:defRPr/>
            </a:pPr>
            <a:r>
              <a:rPr lang="en-US" sz="1661" b="1" dirty="0" err="1">
                <a:solidFill>
                  <a:srgbClr val="FF0000"/>
                </a:solidFill>
                <a:latin typeface="Arial"/>
                <a:cs typeface="Arial" charset="0"/>
              </a:rPr>
              <a:t>Hiểu</a:t>
            </a:r>
            <a:r>
              <a:rPr lang="en-US" sz="1661" b="1" dirty="0">
                <a:solidFill>
                  <a:srgbClr val="FF0000"/>
                </a:solidFill>
                <a:latin typeface="Arial"/>
                <a:cs typeface="Arial" charset="0"/>
              </a:rPr>
              <a:t> </a:t>
            </a:r>
            <a:r>
              <a:rPr lang="en-US" sz="1661" b="1" dirty="0" err="1">
                <a:solidFill>
                  <a:srgbClr val="FF0000"/>
                </a:solidFill>
                <a:latin typeface="Arial"/>
                <a:cs typeface="Arial" charset="0"/>
              </a:rPr>
              <a:t>các</a:t>
            </a:r>
            <a:r>
              <a:rPr lang="en-US" sz="1661" b="1" dirty="0">
                <a:solidFill>
                  <a:srgbClr val="FF0000"/>
                </a:solidFill>
                <a:latin typeface="Arial"/>
                <a:cs typeface="Arial" charset="0"/>
              </a:rPr>
              <a:t> </a:t>
            </a:r>
            <a:r>
              <a:rPr lang="en-US" sz="1661" b="1" dirty="0" err="1">
                <a:solidFill>
                  <a:srgbClr val="FF0000"/>
                </a:solidFill>
                <a:latin typeface="Arial"/>
                <a:cs typeface="Arial" charset="0"/>
              </a:rPr>
              <a:t>từ</a:t>
            </a:r>
            <a:r>
              <a:rPr lang="en-US" sz="1661" b="1" dirty="0">
                <a:solidFill>
                  <a:srgbClr val="FF0000"/>
                </a:solidFill>
                <a:latin typeface="Arial"/>
                <a:cs typeface="Arial" charset="0"/>
              </a:rPr>
              <a:t> </a:t>
            </a:r>
            <a:r>
              <a:rPr lang="en-US" sz="1661" b="1" dirty="0" err="1">
                <a:solidFill>
                  <a:srgbClr val="FF0000"/>
                </a:solidFill>
                <a:latin typeface="Arial"/>
                <a:cs typeface="Arial" charset="0"/>
              </a:rPr>
              <a:t>khó</a:t>
            </a:r>
            <a:r>
              <a:rPr lang="en-US" sz="1661" b="1" dirty="0">
                <a:solidFill>
                  <a:srgbClr val="FF0000"/>
                </a:solidFill>
                <a:latin typeface="Arial"/>
                <a:cs typeface="Arial" charset="0"/>
              </a:rPr>
              <a:t> </a:t>
            </a:r>
            <a:r>
              <a:rPr lang="en-US" sz="1661" b="1" dirty="0" err="1">
                <a:solidFill>
                  <a:srgbClr val="FF0000"/>
                </a:solidFill>
                <a:latin typeface="Arial"/>
                <a:cs typeface="Arial" charset="0"/>
              </a:rPr>
              <a:t>và</a:t>
            </a:r>
            <a:r>
              <a:rPr lang="en-US" sz="1661" b="1" dirty="0">
                <a:solidFill>
                  <a:srgbClr val="FF0000"/>
                </a:solidFill>
                <a:latin typeface="Arial"/>
                <a:cs typeface="Arial" charset="0"/>
              </a:rPr>
              <a:t> </a:t>
            </a:r>
            <a:r>
              <a:rPr lang="en-US" sz="1661" b="1" dirty="0" err="1">
                <a:solidFill>
                  <a:srgbClr val="FF0000"/>
                </a:solidFill>
                <a:latin typeface="Arial"/>
                <a:cs typeface="Arial" charset="0"/>
              </a:rPr>
              <a:t>nội</a:t>
            </a:r>
            <a:r>
              <a:rPr lang="en-US" sz="1661" b="1" dirty="0">
                <a:solidFill>
                  <a:srgbClr val="FF0000"/>
                </a:solidFill>
                <a:latin typeface="Arial"/>
                <a:cs typeface="Arial" charset="0"/>
              </a:rPr>
              <a:t> dung </a:t>
            </a:r>
            <a:r>
              <a:rPr lang="en-US" sz="1661" b="1" dirty="0" err="1">
                <a:solidFill>
                  <a:srgbClr val="FF0000"/>
                </a:solidFill>
                <a:latin typeface="Arial"/>
                <a:cs typeface="Arial" charset="0"/>
              </a:rPr>
              <a:t>bài</a:t>
            </a:r>
            <a:r>
              <a:rPr lang="en-US" sz="1661" b="1" dirty="0">
                <a:solidFill>
                  <a:srgbClr val="FF0000"/>
                </a:solidFill>
                <a:latin typeface="Arial"/>
                <a:cs typeface="Arial" charset="0"/>
              </a:rPr>
              <a:t> </a:t>
            </a:r>
            <a:r>
              <a:rPr lang="en-US" sz="1661" b="1" dirty="0" err="1">
                <a:solidFill>
                  <a:srgbClr val="FF0000"/>
                </a:solidFill>
                <a:latin typeface="Arial"/>
                <a:cs typeface="Arial" charset="0"/>
              </a:rPr>
              <a:t>tập</a:t>
            </a:r>
            <a:r>
              <a:rPr lang="en-US" sz="1661" b="1" dirty="0">
                <a:solidFill>
                  <a:srgbClr val="FF0000"/>
                </a:solidFill>
                <a:latin typeface="Arial"/>
                <a:cs typeface="Arial" charset="0"/>
              </a:rPr>
              <a:t> </a:t>
            </a:r>
            <a:r>
              <a:rPr lang="en-US" sz="1661" b="1" dirty="0" err="1">
                <a:solidFill>
                  <a:srgbClr val="FF0000"/>
                </a:solidFill>
                <a:latin typeface="Arial"/>
                <a:cs typeface="Arial" charset="0"/>
              </a:rPr>
              <a:t>đọc</a:t>
            </a:r>
            <a:r>
              <a:rPr lang="en-US" sz="1661" b="1" dirty="0">
                <a:solidFill>
                  <a:srgbClr val="A3CEB8"/>
                </a:solidFill>
                <a:latin typeface="Arial"/>
                <a:cs typeface="Arial" charset="0"/>
              </a:rPr>
              <a:t>.</a:t>
            </a:r>
          </a:p>
        </p:txBody>
      </p:sp>
      <p:grpSp>
        <p:nvGrpSpPr>
          <p:cNvPr id="44044" name="Group 13">
            <a:extLst>
              <a:ext uri="{FF2B5EF4-FFF2-40B4-BE49-F238E27FC236}">
                <a16:creationId xmlns:a16="http://schemas.microsoft.com/office/drawing/2014/main" id="{7DDED1A3-5BD5-43B9-9E96-322417EC0F8D}"/>
              </a:ext>
            </a:extLst>
          </p:cNvPr>
          <p:cNvGrpSpPr>
            <a:grpSpLocks/>
          </p:cNvGrpSpPr>
          <p:nvPr/>
        </p:nvGrpSpPr>
        <p:grpSpPr bwMode="auto">
          <a:xfrm>
            <a:off x="1877616" y="3885009"/>
            <a:ext cx="5223272" cy="812006"/>
            <a:chOff x="1292225" y="1295400"/>
            <a:chExt cx="2822575" cy="1498600"/>
          </a:xfrm>
        </p:grpSpPr>
        <p:sp>
          <p:nvSpPr>
            <p:cNvPr id="22" name="Rectangle 21">
              <a:extLst>
                <a:ext uri="{FF2B5EF4-FFF2-40B4-BE49-F238E27FC236}">
                  <a16:creationId xmlns:a16="http://schemas.microsoft.com/office/drawing/2014/main" id="{7748EEDE-25DE-4899-9C7F-E2074D396002}"/>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23">
                <a:solidFill>
                  <a:prstClr val="white"/>
                </a:solidFill>
              </a:endParaRPr>
            </a:p>
          </p:txBody>
        </p:sp>
        <p:sp>
          <p:nvSpPr>
            <p:cNvPr id="23" name="Rectangle 22">
              <a:extLst>
                <a:ext uri="{FF2B5EF4-FFF2-40B4-BE49-F238E27FC236}">
                  <a16:creationId xmlns:a16="http://schemas.microsoft.com/office/drawing/2014/main" id="{0F47A655-15AB-4C1A-958E-F8530FBFFBD3}"/>
                </a:ext>
              </a:extLst>
            </p:cNvPr>
            <p:cNvSpPr/>
            <p:nvPr/>
          </p:nvSpPr>
          <p:spPr>
            <a:xfrm>
              <a:off x="1292225" y="1295400"/>
              <a:ext cx="2822575" cy="380143"/>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23" b="1" dirty="0">
                <a:solidFill>
                  <a:prstClr val="white"/>
                </a:solidFill>
              </a:endParaRPr>
            </a:p>
          </p:txBody>
        </p:sp>
        <p:cxnSp>
          <p:nvCxnSpPr>
            <p:cNvPr id="24" name="Straight Connector 23">
              <a:extLst>
                <a:ext uri="{FF2B5EF4-FFF2-40B4-BE49-F238E27FC236}">
                  <a16:creationId xmlns:a16="http://schemas.microsoft.com/office/drawing/2014/main" id="{2CF17B4C-906C-4625-8F4D-7B467BB96258}"/>
                </a:ext>
              </a:extLst>
            </p:cNvPr>
            <p:cNvCxnSpPr/>
            <p:nvPr/>
          </p:nvCxnSpPr>
          <p:spPr>
            <a:xfrm>
              <a:off x="1292225" y="1739267"/>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D9E53648-8873-4D04-9F6C-F153CA8DB1B3}"/>
              </a:ext>
            </a:extLst>
          </p:cNvPr>
          <p:cNvSpPr/>
          <p:nvPr/>
        </p:nvSpPr>
        <p:spPr>
          <a:xfrm>
            <a:off x="2646946" y="4140506"/>
            <a:ext cx="4676180" cy="523220"/>
          </a:xfrm>
          <a:prstGeom prst="rect">
            <a:avLst/>
          </a:prstGeom>
        </p:spPr>
        <p:txBody>
          <a:bodyPr wrap="square">
            <a:spAutoFit/>
          </a:bodyPr>
          <a:lstStyle/>
          <a:p>
            <a:pPr>
              <a:defRPr/>
            </a:pPr>
            <a:r>
              <a:rPr lang="en-US" b="1" dirty="0" err="1">
                <a:latin typeface="+mj-lt"/>
                <a:cs typeface="Times New Roman" pitchFamily="18" charset="0"/>
              </a:rPr>
              <a:t>Khuyên</a:t>
            </a:r>
            <a:r>
              <a:rPr lang="en-US" b="1" dirty="0">
                <a:latin typeface="+mj-lt"/>
                <a:cs typeface="Times New Roman" pitchFamily="18" charset="0"/>
              </a:rPr>
              <a:t> </a:t>
            </a:r>
            <a:r>
              <a:rPr lang="en-US" b="1" dirty="0" err="1">
                <a:latin typeface="+mj-lt"/>
                <a:cs typeface="Times New Roman" pitchFamily="18" charset="0"/>
              </a:rPr>
              <a:t>học</a:t>
            </a:r>
            <a:r>
              <a:rPr lang="en-US" b="1" dirty="0">
                <a:latin typeface="+mj-lt"/>
                <a:cs typeface="Times New Roman" pitchFamily="18" charset="0"/>
              </a:rPr>
              <a:t> </a:t>
            </a:r>
            <a:r>
              <a:rPr lang="en-US" b="1" dirty="0" err="1">
                <a:latin typeface="+mj-lt"/>
                <a:cs typeface="Times New Roman" pitchFamily="18" charset="0"/>
              </a:rPr>
              <a:t>sinh</a:t>
            </a:r>
            <a:r>
              <a:rPr lang="en-US" b="1" dirty="0">
                <a:latin typeface="+mj-lt"/>
                <a:cs typeface="Times New Roman" pitchFamily="18" charset="0"/>
              </a:rPr>
              <a:t> </a:t>
            </a:r>
            <a:r>
              <a:rPr lang="en-US" b="1" dirty="0" err="1">
                <a:latin typeface="+mj-lt"/>
                <a:cs typeface="Times New Roman" pitchFamily="18" charset="0"/>
              </a:rPr>
              <a:t>muốn</a:t>
            </a:r>
            <a:r>
              <a:rPr lang="en-US" b="1" dirty="0">
                <a:latin typeface="+mj-lt"/>
                <a:cs typeface="Times New Roman" pitchFamily="18" charset="0"/>
              </a:rPr>
              <a:t> </a:t>
            </a:r>
            <a:r>
              <a:rPr lang="en-US" b="1" dirty="0" err="1">
                <a:latin typeface="+mj-lt"/>
                <a:cs typeface="Times New Roman" pitchFamily="18" charset="0"/>
              </a:rPr>
              <a:t>trở</a:t>
            </a:r>
            <a:r>
              <a:rPr lang="en-US" b="1" dirty="0">
                <a:latin typeface="+mj-lt"/>
                <a:cs typeface="Times New Roman" pitchFamily="18" charset="0"/>
              </a:rPr>
              <a:t> </a:t>
            </a:r>
            <a:r>
              <a:rPr lang="en-US" b="1" dirty="0" err="1">
                <a:latin typeface="+mj-lt"/>
                <a:cs typeface="Times New Roman" pitchFamily="18" charset="0"/>
              </a:rPr>
              <a:t>thành</a:t>
            </a:r>
            <a:r>
              <a:rPr lang="en-US" b="1" dirty="0">
                <a:latin typeface="+mj-lt"/>
                <a:cs typeface="Times New Roman" pitchFamily="18" charset="0"/>
              </a:rPr>
              <a:t> </a:t>
            </a:r>
            <a:r>
              <a:rPr lang="en-US" b="1" dirty="0" err="1">
                <a:latin typeface="+mj-lt"/>
                <a:cs typeface="Times New Roman" pitchFamily="18" charset="0"/>
              </a:rPr>
              <a:t>người</a:t>
            </a:r>
            <a:r>
              <a:rPr lang="en-US" b="1" dirty="0">
                <a:latin typeface="+mj-lt"/>
                <a:cs typeface="Times New Roman" pitchFamily="18" charset="0"/>
              </a:rPr>
              <a:t> </a:t>
            </a:r>
            <a:r>
              <a:rPr lang="en-US" b="1" dirty="0" err="1">
                <a:latin typeface="+mj-lt"/>
                <a:cs typeface="Times New Roman" pitchFamily="18" charset="0"/>
              </a:rPr>
              <a:t>cứng</a:t>
            </a:r>
            <a:r>
              <a:rPr lang="en-US" b="1" dirty="0">
                <a:latin typeface="+mj-lt"/>
                <a:cs typeface="Times New Roman" pitchFamily="18" charset="0"/>
              </a:rPr>
              <a:t> </a:t>
            </a:r>
            <a:r>
              <a:rPr lang="en-US" b="1" dirty="0" err="1">
                <a:latin typeface="+mj-lt"/>
                <a:cs typeface="Times New Roman" pitchFamily="18" charset="0"/>
              </a:rPr>
              <a:t>rắn</a:t>
            </a:r>
            <a:r>
              <a:rPr lang="en-US" b="1" dirty="0">
                <a:latin typeface="+mj-lt"/>
                <a:cs typeface="Times New Roman" pitchFamily="18" charset="0"/>
              </a:rPr>
              <a:t>, </a:t>
            </a:r>
            <a:r>
              <a:rPr lang="en-US" b="1" dirty="0" err="1">
                <a:latin typeface="+mj-lt"/>
                <a:cs typeface="Times New Roman" pitchFamily="18" charset="0"/>
              </a:rPr>
              <a:t>mạnh</a:t>
            </a:r>
            <a:r>
              <a:rPr lang="en-US" b="1" dirty="0">
                <a:latin typeface="+mj-lt"/>
                <a:cs typeface="Times New Roman" pitchFamily="18" charset="0"/>
              </a:rPr>
              <a:t> </a:t>
            </a:r>
            <a:r>
              <a:rPr lang="en-US" b="1" dirty="0" err="1">
                <a:latin typeface="+mj-lt"/>
                <a:cs typeface="Times New Roman" pitchFamily="18" charset="0"/>
              </a:rPr>
              <a:t>mẽ</a:t>
            </a:r>
            <a:r>
              <a:rPr lang="en-US" b="1" dirty="0">
                <a:latin typeface="+mj-lt"/>
                <a:cs typeface="Times New Roman" pitchFamily="18" charset="0"/>
              </a:rPr>
              <a:t>, </a:t>
            </a:r>
            <a:r>
              <a:rPr lang="en-US" b="1" dirty="0" err="1">
                <a:latin typeface="+mj-lt"/>
                <a:cs typeface="Times New Roman" pitchFamily="18" charset="0"/>
              </a:rPr>
              <a:t>có</a:t>
            </a:r>
            <a:r>
              <a:rPr lang="en-US" b="1" dirty="0">
                <a:latin typeface="+mj-lt"/>
                <a:cs typeface="Times New Roman" pitchFamily="18" charset="0"/>
              </a:rPr>
              <a:t> </a:t>
            </a:r>
            <a:r>
              <a:rPr lang="en-US" b="1" dirty="0" err="1">
                <a:latin typeface="+mj-lt"/>
                <a:cs typeface="Times New Roman" pitchFamily="18" charset="0"/>
              </a:rPr>
              <a:t>ích</a:t>
            </a:r>
            <a:r>
              <a:rPr lang="en-US" b="1" dirty="0">
                <a:latin typeface="+mj-lt"/>
                <a:cs typeface="Times New Roman" pitchFamily="18" charset="0"/>
              </a:rPr>
              <a:t> </a:t>
            </a:r>
            <a:r>
              <a:rPr lang="en-US" b="1" dirty="0" err="1">
                <a:latin typeface="+mj-lt"/>
                <a:cs typeface="Times New Roman" pitchFamily="18" charset="0"/>
              </a:rPr>
              <a:t>phải</a:t>
            </a:r>
            <a:r>
              <a:rPr lang="en-US" b="1" dirty="0">
                <a:latin typeface="+mj-lt"/>
                <a:cs typeface="Times New Roman" pitchFamily="18" charset="0"/>
              </a:rPr>
              <a:t> </a:t>
            </a:r>
            <a:r>
              <a:rPr lang="en-US" b="1" dirty="0" err="1">
                <a:latin typeface="+mj-lt"/>
                <a:cs typeface="Times New Roman" pitchFamily="18" charset="0"/>
              </a:rPr>
              <a:t>dám</a:t>
            </a:r>
            <a:r>
              <a:rPr lang="en-US" b="1" dirty="0">
                <a:latin typeface="+mj-lt"/>
                <a:cs typeface="Times New Roman" pitchFamily="18" charset="0"/>
              </a:rPr>
              <a:t> </a:t>
            </a:r>
            <a:r>
              <a:rPr lang="en-US" b="1" dirty="0" err="1">
                <a:latin typeface="+mj-lt"/>
                <a:cs typeface="Times New Roman" pitchFamily="18" charset="0"/>
              </a:rPr>
              <a:t>chịu</a:t>
            </a:r>
            <a:r>
              <a:rPr lang="en-US" b="1" dirty="0">
                <a:latin typeface="+mj-lt"/>
                <a:cs typeface="Times New Roman" pitchFamily="18" charset="0"/>
              </a:rPr>
              <a:t> </a:t>
            </a:r>
            <a:r>
              <a:rPr lang="en-US" b="1" dirty="0" err="1">
                <a:latin typeface="+mj-lt"/>
                <a:cs typeface="Times New Roman" pitchFamily="18" charset="0"/>
              </a:rPr>
              <a:t>thử</a:t>
            </a:r>
            <a:r>
              <a:rPr lang="en-US" b="1" dirty="0">
                <a:latin typeface="+mj-lt"/>
                <a:cs typeface="Times New Roman" pitchFamily="18" charset="0"/>
              </a:rPr>
              <a:t> </a:t>
            </a:r>
            <a:r>
              <a:rPr lang="en-US" b="1" dirty="0" err="1">
                <a:latin typeface="+mj-lt"/>
                <a:cs typeface="Times New Roman" pitchFamily="18" charset="0"/>
              </a:rPr>
              <a:t>thách</a:t>
            </a:r>
            <a:r>
              <a:rPr lang="en-US" b="1" dirty="0">
                <a:latin typeface="+mj-lt"/>
                <a:cs typeface="Times New Roman" pitchFamily="18" charset="0"/>
              </a:rPr>
              <a:t> </a:t>
            </a:r>
            <a:r>
              <a:rPr lang="en-US" b="1" dirty="0" err="1">
                <a:latin typeface="+mj-lt"/>
                <a:cs typeface="Times New Roman" pitchFamily="18" charset="0"/>
              </a:rPr>
              <a:t>gian</a:t>
            </a:r>
            <a:r>
              <a:rPr lang="en-US" b="1" dirty="0">
                <a:latin typeface="+mj-lt"/>
                <a:cs typeface="Times New Roman" pitchFamily="18" charset="0"/>
              </a:rPr>
              <a:t> nan.</a:t>
            </a:r>
            <a:endParaRPr lang="en-US" b="1" dirty="0">
              <a:solidFill>
                <a:srgbClr val="FF0066"/>
              </a:solidFill>
              <a:latin typeface="+mj-lt"/>
            </a:endParaRPr>
          </a:p>
        </p:txBody>
      </p:sp>
      <p:sp>
        <p:nvSpPr>
          <p:cNvPr id="27" name="Freeform 24">
            <a:extLst>
              <a:ext uri="{FF2B5EF4-FFF2-40B4-BE49-F238E27FC236}">
                <a16:creationId xmlns:a16="http://schemas.microsoft.com/office/drawing/2014/main" id="{DFE3EC56-956C-4F7F-86B6-722AA07FBAC4}"/>
              </a:ext>
            </a:extLst>
          </p:cNvPr>
          <p:cNvSpPr/>
          <p:nvPr/>
        </p:nvSpPr>
        <p:spPr>
          <a:xfrm>
            <a:off x="2062277" y="4219578"/>
            <a:ext cx="558289" cy="46489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Tree>
    <p:extLst>
      <p:ext uri="{BB962C8B-B14F-4D97-AF65-F5344CB8AC3E}">
        <p14:creationId xmlns:p14="http://schemas.microsoft.com/office/powerpoint/2010/main" val="312522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 y="0"/>
            <a:ext cx="9296400" cy="5029200"/>
            <a:chOff x="0" y="-19"/>
            <a:chExt cx="5760" cy="4377"/>
          </a:xfrm>
        </p:grpSpPr>
        <p:pic>
          <p:nvPicPr>
            <p:cNvPr id="18439" name="Picture 3" descr="flower[1][1][1][1]"/>
            <p:cNvPicPr>
              <a:picLocks noChangeAspect="1" noChangeArrowheads="1" noCrop="1"/>
            </p:cNvPicPr>
            <p:nvPr/>
          </p:nvPicPr>
          <p:blipFill>
            <a:blip r:embed="rId2"/>
            <a:srcRect/>
            <a:stretch>
              <a:fillRect/>
            </a:stretch>
          </p:blipFill>
          <p:spPr bwMode="auto">
            <a:xfrm rot="5400000">
              <a:off x="3458" y="2018"/>
              <a:ext cx="4320" cy="284"/>
            </a:xfrm>
            <a:prstGeom prst="rect">
              <a:avLst/>
            </a:prstGeom>
            <a:noFill/>
            <a:ln w="9525">
              <a:noFill/>
              <a:miter lim="800000"/>
              <a:headEnd/>
              <a:tailEnd/>
            </a:ln>
          </p:spPr>
        </p:pic>
        <p:pic>
          <p:nvPicPr>
            <p:cNvPr id="18440" name="Picture 4" descr="flower[1][1][1][1]"/>
            <p:cNvPicPr>
              <a:picLocks noChangeAspect="1" noChangeArrowheads="1" noCrop="1"/>
            </p:cNvPicPr>
            <p:nvPr/>
          </p:nvPicPr>
          <p:blipFill>
            <a:blip r:embed="rId2"/>
            <a:srcRect/>
            <a:stretch>
              <a:fillRect/>
            </a:stretch>
          </p:blipFill>
          <p:spPr bwMode="auto">
            <a:xfrm rot="-5400000">
              <a:off x="-1996" y="2018"/>
              <a:ext cx="4320" cy="284"/>
            </a:xfrm>
            <a:prstGeom prst="rect">
              <a:avLst/>
            </a:prstGeom>
            <a:noFill/>
            <a:ln w="9525">
              <a:noFill/>
              <a:miter lim="800000"/>
              <a:headEnd/>
              <a:tailEnd/>
            </a:ln>
          </p:spPr>
        </p:pic>
        <p:pic>
          <p:nvPicPr>
            <p:cNvPr id="18441" name="Picture 5" descr="flower[1][1][1][1]"/>
            <p:cNvPicPr>
              <a:picLocks noChangeAspect="1" noChangeArrowheads="1" noCrop="1"/>
            </p:cNvPicPr>
            <p:nvPr/>
          </p:nvPicPr>
          <p:blipFill>
            <a:blip r:embed="rId2"/>
            <a:srcRect/>
            <a:stretch>
              <a:fillRect/>
            </a:stretch>
          </p:blipFill>
          <p:spPr bwMode="auto">
            <a:xfrm>
              <a:off x="0" y="3979"/>
              <a:ext cx="5760" cy="379"/>
            </a:xfrm>
            <a:prstGeom prst="rect">
              <a:avLst/>
            </a:prstGeom>
            <a:noFill/>
            <a:ln w="9525">
              <a:noFill/>
              <a:miter lim="800000"/>
              <a:headEnd/>
              <a:tailEnd/>
            </a:ln>
          </p:spPr>
        </p:pic>
        <p:pic>
          <p:nvPicPr>
            <p:cNvPr id="18442" name="Picture 6" descr="flower[1][1][1][1]"/>
            <p:cNvPicPr>
              <a:picLocks noChangeAspect="1" noChangeArrowheads="1" noCrop="1"/>
            </p:cNvPicPr>
            <p:nvPr/>
          </p:nvPicPr>
          <p:blipFill>
            <a:blip r:embed="rId2"/>
            <a:srcRect/>
            <a:stretch>
              <a:fillRect/>
            </a:stretch>
          </p:blipFill>
          <p:spPr bwMode="auto">
            <a:xfrm>
              <a:off x="0" y="-19"/>
              <a:ext cx="5760" cy="379"/>
            </a:xfrm>
            <a:prstGeom prst="rect">
              <a:avLst/>
            </a:prstGeom>
            <a:noFill/>
            <a:ln w="9525">
              <a:noFill/>
              <a:miter lim="800000"/>
              <a:headEnd/>
              <a:tailEnd/>
            </a:ln>
          </p:spPr>
        </p:pic>
      </p:grpSp>
      <p:pic>
        <p:nvPicPr>
          <p:cNvPr id="18435" name="Picture 5" descr="j0424466">
            <a:hlinkClick r:id="" action="ppaction://noaction">
              <a:snd r:embed="rId3" name="applause.wav"/>
            </a:hlinkClick>
          </p:cNvPr>
          <p:cNvPicPr>
            <a:picLocks noGrp="1" noChangeAspect="1" noChangeArrowheads="1"/>
          </p:cNvPicPr>
          <p:nvPr>
            <p:ph type="subTitle" idx="1"/>
          </p:nvPr>
        </p:nvPicPr>
        <p:blipFill>
          <a:blip r:embed="rId4"/>
          <a:stretch>
            <a:fillRect/>
          </a:stretch>
        </p:blipFill>
        <p:spPr>
          <a:xfrm>
            <a:off x="3122099" y="2628900"/>
            <a:ext cx="1528201" cy="1314450"/>
          </a:xfrm>
        </p:spPr>
      </p:pic>
      <p:sp>
        <p:nvSpPr>
          <p:cNvPr id="118791" name="WordArt 7"/>
          <p:cNvSpPr>
            <a:spLocks noChangeArrowheads="1" noChangeShapeType="1" noTextEdit="1"/>
          </p:cNvSpPr>
          <p:nvPr/>
        </p:nvSpPr>
        <p:spPr bwMode="auto">
          <a:xfrm>
            <a:off x="1568543" y="514350"/>
            <a:ext cx="5890022" cy="2171700"/>
          </a:xfrm>
          <a:prstGeom prst="rect">
            <a:avLst/>
          </a:prstGeom>
        </p:spPr>
        <p:txBody>
          <a:bodyPr wrap="none" lIns="68580" tIns="34290" rIns="68580" bIns="34290" fromWordArt="1">
            <a:prstTxWarp prst="textPlain">
              <a:avLst>
                <a:gd name="adj" fmla="val 50000"/>
              </a:avLst>
            </a:prstTxWarp>
          </a:bodyPr>
          <a:lstStyle/>
          <a:p>
            <a:pPr algn="ctr"/>
            <a:r>
              <a:rPr lang="en-US" sz="2700" kern="10" dirty="0" err="1">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Chúc</a:t>
            </a:r>
            <a:r>
              <a:rPr lang="en-US" sz="2700" kern="10" dirty="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 </a:t>
            </a:r>
            <a:r>
              <a:rPr lang="en-US" sz="2700" kern="10" dirty="0" err="1">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các</a:t>
            </a:r>
            <a:r>
              <a:rPr lang="en-US" sz="2700" kern="10" dirty="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 </a:t>
            </a:r>
            <a:r>
              <a:rPr lang="en-US" sz="2700" kern="10" dirty="0" err="1">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em</a:t>
            </a:r>
            <a:r>
              <a:rPr lang="en-US" sz="2700" kern="10" dirty="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 </a:t>
            </a:r>
          </a:p>
          <a:p>
            <a:pPr algn="ctr"/>
            <a:r>
              <a:rPr lang="en-US" sz="2700" kern="10" dirty="0" err="1">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học</a:t>
            </a:r>
            <a:r>
              <a:rPr lang="en-US" sz="2700" kern="10" dirty="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 </a:t>
            </a:r>
            <a:r>
              <a:rPr lang="en-US" sz="2700" kern="10" dirty="0" err="1">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tập</a:t>
            </a:r>
            <a:r>
              <a:rPr lang="en-US" sz="2700" kern="10" dirty="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 </a:t>
            </a:r>
            <a:r>
              <a:rPr lang="en-US" sz="2700" kern="10" dirty="0" err="1">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tốt</a:t>
            </a:r>
            <a:r>
              <a:rPr lang="en-US" sz="2700" kern="10" dirty="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 !</a:t>
            </a:r>
          </a:p>
        </p:txBody>
      </p:sp>
      <p:pic>
        <p:nvPicPr>
          <p:cNvPr id="18437" name="Picture 8" descr="012"/>
          <p:cNvPicPr>
            <a:picLocks noChangeAspect="1" noChangeArrowheads="1" noCrop="1"/>
          </p:cNvPicPr>
          <p:nvPr/>
        </p:nvPicPr>
        <p:blipFill>
          <a:blip r:embed="rId5"/>
          <a:srcRect/>
          <a:stretch>
            <a:fillRect/>
          </a:stretch>
        </p:blipFill>
        <p:spPr bwMode="auto">
          <a:xfrm>
            <a:off x="1428750" y="3886200"/>
            <a:ext cx="1085850" cy="962025"/>
          </a:xfrm>
          <a:prstGeom prst="rect">
            <a:avLst/>
          </a:prstGeom>
          <a:noFill/>
          <a:ln w="9525">
            <a:noFill/>
            <a:miter lim="800000"/>
            <a:headEnd/>
            <a:tailEnd/>
          </a:ln>
        </p:spPr>
      </p:pic>
      <p:pic>
        <p:nvPicPr>
          <p:cNvPr id="18438" name="Picture 8" descr="012"/>
          <p:cNvPicPr>
            <a:picLocks noChangeAspect="1" noChangeArrowheads="1" noCrop="1"/>
          </p:cNvPicPr>
          <p:nvPr/>
        </p:nvPicPr>
        <p:blipFill>
          <a:blip r:embed="rId5"/>
          <a:srcRect/>
          <a:stretch>
            <a:fillRect/>
          </a:stretch>
        </p:blipFill>
        <p:spPr bwMode="auto">
          <a:xfrm rot="10800000">
            <a:off x="6629400" y="3886200"/>
            <a:ext cx="1085850" cy="962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8791"/>
                                        </p:tgtEl>
                                        <p:attrNameLst>
                                          <p:attrName>style.visibility</p:attrName>
                                        </p:attrNameLst>
                                      </p:cBhvr>
                                      <p:to>
                                        <p:strVal val="visible"/>
                                      </p:to>
                                    </p:set>
                                    <p:animEffect transition="in" filter="circle(in)">
                                      <p:cBhvr>
                                        <p:cTn id="7" dur="2000"/>
                                        <p:tgtEl>
                                          <p:spTgt spid="118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ChangeArrowheads="1"/>
          </p:cNvSpPr>
          <p:nvPr/>
        </p:nvSpPr>
        <p:spPr bwMode="auto">
          <a:xfrm>
            <a:off x="1531396" y="221288"/>
            <a:ext cx="60579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spAutoFit/>
          </a:bodyPr>
          <a:lstStyle/>
          <a:p>
            <a:r>
              <a:rPr lang="en-US" altLang="en-US" sz="2700" dirty="0">
                <a:solidFill>
                  <a:srgbClr val="CC66FF"/>
                </a:solidFill>
                <a:latin typeface="Times New Roman" pitchFamily="18" charset="0"/>
                <a:cs typeface="Times New Roman" pitchFamily="18" charset="0"/>
              </a:rPr>
              <a:t> </a:t>
            </a:r>
            <a:r>
              <a:rPr lang="en-US" altLang="en-US" sz="2700" b="1" dirty="0">
                <a:solidFill>
                  <a:srgbClr val="3333CC"/>
                </a:solidFill>
                <a:latin typeface="Times New Roman" pitchFamily="18" charset="0"/>
                <a:cs typeface="Times New Roman" pitchFamily="18" charset="0"/>
              </a:rPr>
              <a:t>1. </a:t>
            </a:r>
            <a:r>
              <a:rPr lang="en-US" sz="2700" b="1" dirty="0">
                <a:solidFill>
                  <a:srgbClr val="3333CC"/>
                </a:solidFill>
                <a:latin typeface="Times New Roman" pitchFamily="18" charset="0"/>
                <a:cs typeface="Times New Roman" pitchFamily="18" charset="0"/>
              </a:rPr>
              <a:t>Cu </a:t>
            </a:r>
            <a:r>
              <a:rPr lang="en-US" sz="2700" b="1" dirty="0" err="1">
                <a:solidFill>
                  <a:srgbClr val="3333CC"/>
                </a:solidFill>
                <a:latin typeface="Times New Roman" pitchFamily="18" charset="0"/>
                <a:cs typeface="Times New Roman" pitchFamily="18" charset="0"/>
              </a:rPr>
              <a:t>Chắt</a:t>
            </a:r>
            <a:r>
              <a:rPr lang="en-US" sz="2700" b="1" dirty="0">
                <a:solidFill>
                  <a:srgbClr val="3333CC"/>
                </a:solidFill>
                <a:latin typeface="Times New Roman" pitchFamily="18" charset="0"/>
                <a:cs typeface="Times New Roman" pitchFamily="18" charset="0"/>
              </a:rPr>
              <a:t> </a:t>
            </a:r>
            <a:r>
              <a:rPr lang="en-US" sz="2700" b="1" dirty="0" err="1">
                <a:solidFill>
                  <a:srgbClr val="3333CC"/>
                </a:solidFill>
                <a:latin typeface="Times New Roman" pitchFamily="18" charset="0"/>
                <a:cs typeface="Times New Roman" pitchFamily="18" charset="0"/>
              </a:rPr>
              <a:t>có</a:t>
            </a:r>
            <a:r>
              <a:rPr lang="en-US" sz="2700" b="1" dirty="0">
                <a:solidFill>
                  <a:srgbClr val="3333CC"/>
                </a:solidFill>
                <a:latin typeface="Times New Roman" pitchFamily="18" charset="0"/>
                <a:cs typeface="Times New Roman" pitchFamily="18" charset="0"/>
              </a:rPr>
              <a:t> </a:t>
            </a:r>
            <a:r>
              <a:rPr lang="en-US" sz="2700" b="1" dirty="0" err="1">
                <a:solidFill>
                  <a:srgbClr val="3333CC"/>
                </a:solidFill>
                <a:latin typeface="Times New Roman" pitchFamily="18" charset="0"/>
                <a:cs typeface="Times New Roman" pitchFamily="18" charset="0"/>
              </a:rPr>
              <a:t>những</a:t>
            </a:r>
            <a:r>
              <a:rPr lang="en-US" sz="2700" b="1" dirty="0">
                <a:solidFill>
                  <a:srgbClr val="3333CC"/>
                </a:solidFill>
                <a:latin typeface="Times New Roman" pitchFamily="18" charset="0"/>
                <a:cs typeface="Times New Roman" pitchFamily="18" charset="0"/>
              </a:rPr>
              <a:t> </a:t>
            </a:r>
            <a:r>
              <a:rPr lang="en-US" sz="2700" b="1" dirty="0" err="1">
                <a:solidFill>
                  <a:srgbClr val="3333CC"/>
                </a:solidFill>
                <a:latin typeface="Times New Roman" pitchFamily="18" charset="0"/>
                <a:cs typeface="Times New Roman" pitchFamily="18" charset="0"/>
              </a:rPr>
              <a:t>đồ</a:t>
            </a:r>
            <a:r>
              <a:rPr lang="en-US" sz="2700" b="1" dirty="0">
                <a:solidFill>
                  <a:srgbClr val="3333CC"/>
                </a:solidFill>
                <a:latin typeface="Times New Roman" pitchFamily="18" charset="0"/>
                <a:cs typeface="Times New Roman" pitchFamily="18" charset="0"/>
              </a:rPr>
              <a:t> </a:t>
            </a:r>
            <a:r>
              <a:rPr lang="en-US" sz="2700" b="1" dirty="0" err="1">
                <a:solidFill>
                  <a:srgbClr val="3333CC"/>
                </a:solidFill>
                <a:latin typeface="Times New Roman" pitchFamily="18" charset="0"/>
                <a:cs typeface="Times New Roman" pitchFamily="18" charset="0"/>
              </a:rPr>
              <a:t>chơi</a:t>
            </a:r>
            <a:r>
              <a:rPr lang="en-US" sz="2700" b="1" dirty="0">
                <a:solidFill>
                  <a:srgbClr val="3333CC"/>
                </a:solidFill>
                <a:latin typeface="Times New Roman" pitchFamily="18" charset="0"/>
                <a:cs typeface="Times New Roman" pitchFamily="18" charset="0"/>
              </a:rPr>
              <a:t> </a:t>
            </a:r>
            <a:r>
              <a:rPr lang="en-US" sz="2700" b="1" dirty="0" err="1">
                <a:solidFill>
                  <a:srgbClr val="3333CC"/>
                </a:solidFill>
                <a:latin typeface="Times New Roman" pitchFamily="18" charset="0"/>
                <a:cs typeface="Times New Roman" pitchFamily="18" charset="0"/>
              </a:rPr>
              <a:t>nào</a:t>
            </a:r>
            <a:r>
              <a:rPr lang="en-US" sz="2700" b="1" dirty="0">
                <a:solidFill>
                  <a:srgbClr val="3333CC"/>
                </a:solidFill>
                <a:latin typeface="Times New Roman" pitchFamily="18" charset="0"/>
                <a:cs typeface="Times New Roman" pitchFamily="18" charset="0"/>
              </a:rPr>
              <a:t>?</a:t>
            </a:r>
          </a:p>
        </p:txBody>
      </p:sp>
      <p:sp>
        <p:nvSpPr>
          <p:cNvPr id="5" name="Rectangle 16"/>
          <p:cNvSpPr>
            <a:spLocks noChangeArrowheads="1"/>
          </p:cNvSpPr>
          <p:nvPr/>
        </p:nvSpPr>
        <p:spPr bwMode="auto">
          <a:xfrm>
            <a:off x="495493" y="707063"/>
            <a:ext cx="8129705"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spAutoFit/>
          </a:bodyPr>
          <a:lstStyle/>
          <a:p>
            <a:pPr algn="just"/>
            <a:r>
              <a:rPr lang="en-US" altLang="en-US" sz="2700" dirty="0">
                <a:latin typeface="Times New Roman" pitchFamily="18" charset="0"/>
                <a:cs typeface="Times New Roman" pitchFamily="18" charset="0"/>
              </a:rPr>
              <a:t> =&gt; </a:t>
            </a:r>
            <a:r>
              <a:rPr lang="en-US" sz="2700" b="1" dirty="0" err="1">
                <a:latin typeface="Times New Roman" pitchFamily="18" charset="0"/>
                <a:cs typeface="Times New Roman" pitchFamily="18" charset="0"/>
              </a:rPr>
              <a:t>Một</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chàng</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kị</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sĩ</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cưỡi</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ngựa</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một</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nàng</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công</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chúa</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ngồi</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trong</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lầu</a:t>
            </a:r>
            <a:r>
              <a:rPr lang="en-US" sz="2700" b="1" dirty="0">
                <a:latin typeface="Times New Roman" pitchFamily="18" charset="0"/>
                <a:cs typeface="Times New Roman" pitchFamily="18" charset="0"/>
              </a:rPr>
              <a:t> son, </a:t>
            </a:r>
            <a:r>
              <a:rPr lang="en-US" sz="2700" b="1" dirty="0" err="1">
                <a:latin typeface="Times New Roman" pitchFamily="18" charset="0"/>
                <a:cs typeface="Times New Roman" pitchFamily="18" charset="0"/>
              </a:rPr>
              <a:t>một</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chú</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bé</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bằng</a:t>
            </a:r>
            <a:r>
              <a:rPr lang="en-US" sz="2700" b="1" dirty="0">
                <a:latin typeface="Times New Roman" pitchFamily="18" charset="0"/>
                <a:cs typeface="Times New Roman" pitchFamily="18" charset="0"/>
              </a:rPr>
              <a:t> </a:t>
            </a:r>
            <a:r>
              <a:rPr lang="en-US" sz="2700" b="1" dirty="0" err="1">
                <a:latin typeface="Times New Roman" pitchFamily="18" charset="0"/>
                <a:cs typeface="Times New Roman" pitchFamily="18" charset="0"/>
              </a:rPr>
              <a:t>đất</a:t>
            </a:r>
            <a:r>
              <a:rPr lang="en-US" sz="2700" b="1" dirty="0">
                <a:latin typeface="Times New Roman" pitchFamily="18" charset="0"/>
                <a:cs typeface="Times New Roman" pitchFamily="18" charset="0"/>
              </a:rPr>
              <a:t>.</a:t>
            </a:r>
          </a:p>
        </p:txBody>
      </p:sp>
      <p:sp>
        <p:nvSpPr>
          <p:cNvPr id="6" name="Rectangle 16"/>
          <p:cNvSpPr>
            <a:spLocks noChangeArrowheads="1"/>
          </p:cNvSpPr>
          <p:nvPr/>
        </p:nvSpPr>
        <p:spPr bwMode="auto">
          <a:xfrm>
            <a:off x="1143000" y="1787531"/>
            <a:ext cx="6300905"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spAutoFit/>
          </a:bodyPr>
          <a:lstStyle/>
          <a:p>
            <a:pPr algn="just"/>
            <a:r>
              <a:rPr lang="en-US" altLang="en-US" sz="2700" dirty="0">
                <a:latin typeface="Times New Roman" pitchFamily="18" charset="0"/>
                <a:cs typeface="Times New Roman" pitchFamily="18" charset="0"/>
              </a:rPr>
              <a:t> </a:t>
            </a:r>
            <a:endParaRPr lang="en-US" sz="2700" b="1" dirty="0">
              <a:latin typeface="Times New Roman" pitchFamily="18" charset="0"/>
              <a:cs typeface="Times New Roman" pitchFamily="18" charset="0"/>
            </a:endParaRPr>
          </a:p>
        </p:txBody>
      </p:sp>
      <p:sp>
        <p:nvSpPr>
          <p:cNvPr id="2" name="Rectangle 1"/>
          <p:cNvSpPr/>
          <p:nvPr/>
        </p:nvSpPr>
        <p:spPr>
          <a:xfrm>
            <a:off x="1295400" y="1616163"/>
            <a:ext cx="6705600" cy="507831"/>
          </a:xfrm>
          <a:prstGeom prst="rect">
            <a:avLst/>
          </a:prstGeom>
        </p:spPr>
        <p:txBody>
          <a:bodyPr wrap="square">
            <a:spAutoFit/>
          </a:bodyPr>
          <a:lstStyle/>
          <a:p>
            <a:pPr lvl="0"/>
            <a:r>
              <a:rPr lang="en-US" altLang="en-US" sz="2700" b="1" dirty="0">
                <a:solidFill>
                  <a:srgbClr val="0000FF"/>
                </a:solidFill>
                <a:latin typeface="Times New Roman" pitchFamily="18" charset="0"/>
                <a:cs typeface="Times New Roman" pitchFamily="18" charset="0"/>
              </a:rPr>
              <a:t>   2. </a:t>
            </a:r>
            <a:r>
              <a:rPr lang="en-US" sz="2700" b="1" dirty="0" err="1">
                <a:solidFill>
                  <a:srgbClr val="0000FF"/>
                </a:solidFill>
                <a:latin typeface="Times New Roman" pitchFamily="18" charset="0"/>
                <a:cs typeface="Times New Roman" pitchFamily="18" charset="0"/>
              </a:rPr>
              <a:t>Chú</a:t>
            </a:r>
            <a:r>
              <a:rPr lang="en-US" sz="2700" b="1" dirty="0">
                <a:solidFill>
                  <a:srgbClr val="0000FF"/>
                </a:solidFill>
                <a:latin typeface="Times New Roman" pitchFamily="18" charset="0"/>
                <a:cs typeface="Times New Roman" pitchFamily="18" charset="0"/>
              </a:rPr>
              <a:t> </a:t>
            </a:r>
            <a:r>
              <a:rPr lang="en-US" sz="2700" b="1" dirty="0" err="1">
                <a:solidFill>
                  <a:srgbClr val="0000FF"/>
                </a:solidFill>
                <a:latin typeface="Times New Roman" pitchFamily="18" charset="0"/>
                <a:cs typeface="Times New Roman" pitchFamily="18" charset="0"/>
              </a:rPr>
              <a:t>bé</a:t>
            </a:r>
            <a:r>
              <a:rPr lang="en-US" sz="2700" b="1" dirty="0">
                <a:solidFill>
                  <a:srgbClr val="0000FF"/>
                </a:solidFill>
                <a:latin typeface="Times New Roman" pitchFamily="18" charset="0"/>
                <a:cs typeface="Times New Roman" pitchFamily="18" charset="0"/>
              </a:rPr>
              <a:t> </a:t>
            </a:r>
            <a:r>
              <a:rPr lang="en-US" sz="2700" b="1" dirty="0" err="1">
                <a:solidFill>
                  <a:srgbClr val="0000FF"/>
                </a:solidFill>
                <a:latin typeface="Times New Roman" pitchFamily="18" charset="0"/>
                <a:cs typeface="Times New Roman" pitchFamily="18" charset="0"/>
              </a:rPr>
              <a:t>Đất</a:t>
            </a:r>
            <a:r>
              <a:rPr lang="en-US" sz="2700" b="1" dirty="0">
                <a:solidFill>
                  <a:srgbClr val="0000FF"/>
                </a:solidFill>
                <a:latin typeface="Times New Roman" pitchFamily="18" charset="0"/>
                <a:cs typeface="Times New Roman" pitchFamily="18" charset="0"/>
              </a:rPr>
              <a:t> </a:t>
            </a:r>
            <a:r>
              <a:rPr lang="en-US" sz="2700" b="1" dirty="0" err="1">
                <a:solidFill>
                  <a:srgbClr val="0000FF"/>
                </a:solidFill>
                <a:latin typeface="Times New Roman" pitchFamily="18" charset="0"/>
                <a:cs typeface="Times New Roman" pitchFamily="18" charset="0"/>
              </a:rPr>
              <a:t>đi</a:t>
            </a:r>
            <a:r>
              <a:rPr lang="en-US" sz="2700" b="1" dirty="0">
                <a:solidFill>
                  <a:srgbClr val="0000FF"/>
                </a:solidFill>
                <a:latin typeface="Times New Roman" pitchFamily="18" charset="0"/>
                <a:cs typeface="Times New Roman" pitchFamily="18" charset="0"/>
              </a:rPr>
              <a:t> </a:t>
            </a:r>
            <a:r>
              <a:rPr lang="en-US" sz="2700" b="1" dirty="0" err="1">
                <a:solidFill>
                  <a:srgbClr val="0000FF"/>
                </a:solidFill>
                <a:latin typeface="Times New Roman" pitchFamily="18" charset="0"/>
                <a:cs typeface="Times New Roman" pitchFamily="18" charset="0"/>
              </a:rPr>
              <a:t>đâu</a:t>
            </a:r>
            <a:r>
              <a:rPr lang="en-US" sz="2700" b="1" dirty="0">
                <a:solidFill>
                  <a:srgbClr val="0000FF"/>
                </a:solidFill>
                <a:latin typeface="Times New Roman" pitchFamily="18" charset="0"/>
                <a:cs typeface="Times New Roman" pitchFamily="18" charset="0"/>
              </a:rPr>
              <a:t> </a:t>
            </a:r>
            <a:r>
              <a:rPr lang="en-US" sz="2700" b="1" dirty="0" err="1">
                <a:solidFill>
                  <a:srgbClr val="0000FF"/>
                </a:solidFill>
                <a:latin typeface="Times New Roman" pitchFamily="18" charset="0"/>
                <a:cs typeface="Times New Roman" pitchFamily="18" charset="0"/>
              </a:rPr>
              <a:t>và</a:t>
            </a:r>
            <a:r>
              <a:rPr lang="en-US" sz="2700" b="1" dirty="0">
                <a:solidFill>
                  <a:srgbClr val="0000FF"/>
                </a:solidFill>
                <a:latin typeface="Times New Roman" pitchFamily="18" charset="0"/>
                <a:cs typeface="Times New Roman" pitchFamily="18" charset="0"/>
              </a:rPr>
              <a:t> </a:t>
            </a:r>
            <a:r>
              <a:rPr lang="en-US" sz="2700" b="1" dirty="0" err="1">
                <a:solidFill>
                  <a:srgbClr val="0000FF"/>
                </a:solidFill>
                <a:latin typeface="Times New Roman" pitchFamily="18" charset="0"/>
                <a:cs typeface="Times New Roman" pitchFamily="18" charset="0"/>
              </a:rPr>
              <a:t>gặp</a:t>
            </a:r>
            <a:r>
              <a:rPr lang="en-US" sz="2700" b="1" dirty="0">
                <a:solidFill>
                  <a:srgbClr val="0000FF"/>
                </a:solidFill>
                <a:latin typeface="Times New Roman" pitchFamily="18" charset="0"/>
                <a:cs typeface="Times New Roman" pitchFamily="18" charset="0"/>
              </a:rPr>
              <a:t> </a:t>
            </a:r>
            <a:r>
              <a:rPr lang="en-US" sz="2700" b="1" dirty="0" err="1">
                <a:solidFill>
                  <a:srgbClr val="0000FF"/>
                </a:solidFill>
                <a:latin typeface="Times New Roman" pitchFamily="18" charset="0"/>
                <a:cs typeface="Times New Roman" pitchFamily="18" charset="0"/>
              </a:rPr>
              <a:t>chuyện</a:t>
            </a:r>
            <a:r>
              <a:rPr lang="en-US" sz="2700" b="1" dirty="0">
                <a:solidFill>
                  <a:srgbClr val="0000FF"/>
                </a:solidFill>
                <a:latin typeface="Times New Roman" pitchFamily="18" charset="0"/>
                <a:cs typeface="Times New Roman" pitchFamily="18" charset="0"/>
              </a:rPr>
              <a:t> </a:t>
            </a:r>
            <a:r>
              <a:rPr lang="en-US" sz="2700" b="1" dirty="0" err="1">
                <a:solidFill>
                  <a:srgbClr val="0000FF"/>
                </a:solidFill>
                <a:latin typeface="Times New Roman" pitchFamily="18" charset="0"/>
                <a:cs typeface="Times New Roman" pitchFamily="18" charset="0"/>
              </a:rPr>
              <a:t>gì</a:t>
            </a:r>
            <a:r>
              <a:rPr lang="en-US" sz="2700" b="1" dirty="0">
                <a:solidFill>
                  <a:srgbClr val="0000FF"/>
                </a:solidFill>
                <a:latin typeface="Times New Roman" pitchFamily="18" charset="0"/>
                <a:cs typeface="Times New Roman" pitchFamily="18" charset="0"/>
              </a:rPr>
              <a:t>?</a:t>
            </a:r>
          </a:p>
        </p:txBody>
      </p:sp>
      <p:sp>
        <p:nvSpPr>
          <p:cNvPr id="7" name="Rectangle 6"/>
          <p:cNvSpPr/>
          <p:nvPr/>
        </p:nvSpPr>
        <p:spPr>
          <a:xfrm>
            <a:off x="1295400" y="2647950"/>
            <a:ext cx="6705600" cy="507831"/>
          </a:xfrm>
          <a:prstGeom prst="rect">
            <a:avLst/>
          </a:prstGeom>
        </p:spPr>
        <p:txBody>
          <a:bodyPr wrap="square">
            <a:spAutoFit/>
          </a:bodyPr>
          <a:lstStyle/>
          <a:p>
            <a:pPr lvl="0"/>
            <a:r>
              <a:rPr lang="en-US" altLang="en-US" sz="2700" b="1" dirty="0">
                <a:solidFill>
                  <a:srgbClr val="0000FF"/>
                </a:solidFill>
                <a:latin typeface="Times New Roman" pitchFamily="18" charset="0"/>
                <a:cs typeface="Times New Roman" pitchFamily="18" charset="0"/>
              </a:rPr>
              <a:t>   </a:t>
            </a:r>
            <a:endParaRPr lang="en-US" sz="2700" b="1" dirty="0">
              <a:solidFill>
                <a:srgbClr val="0000FF"/>
              </a:solidFill>
              <a:latin typeface="Times New Roman" pitchFamily="18" charset="0"/>
              <a:cs typeface="Times New Roman" pitchFamily="18" charset="0"/>
            </a:endParaRPr>
          </a:p>
        </p:txBody>
      </p:sp>
      <p:sp>
        <p:nvSpPr>
          <p:cNvPr id="3" name="Rectangle 2"/>
          <p:cNvSpPr/>
          <p:nvPr/>
        </p:nvSpPr>
        <p:spPr>
          <a:xfrm>
            <a:off x="588135" y="2123994"/>
            <a:ext cx="8015598" cy="1754326"/>
          </a:xfrm>
          <a:prstGeom prst="rect">
            <a:avLst/>
          </a:prstGeom>
        </p:spPr>
        <p:txBody>
          <a:bodyPr wrap="square">
            <a:spAutoFit/>
          </a:bodyPr>
          <a:lstStyle/>
          <a:p>
            <a:pPr lvl="0" algn="just"/>
            <a:r>
              <a:rPr lang="en-US" altLang="en-US" sz="2700" b="1" dirty="0">
                <a:solidFill>
                  <a:prstClr val="black"/>
                </a:solidFill>
                <a:latin typeface="Times New Roman" pitchFamily="18" charset="0"/>
                <a:cs typeface="Times New Roman" pitchFamily="18" charset="0"/>
              </a:rPr>
              <a:t>=&gt;</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Chú</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đi</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ra</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cánh</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đồng</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Mới</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đến</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chái</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bếp</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gặp</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trời</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mưa</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bị</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rét</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Chú</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bèn</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chui</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vào</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bếp</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sưởi</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Lúc</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đầu</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chú</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thấy</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khoan</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khoái</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lúc</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sau</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thấy</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nóng</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chú</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lùi</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lại</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Rồi</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chú</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gặp</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ông</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Hòn</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Rấm</a:t>
            </a:r>
            <a:r>
              <a:rPr lang="en-US" sz="2700" b="1"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288551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2" y="1050963"/>
            <a:ext cx="822007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52574" y="361950"/>
            <a:ext cx="6158183" cy="807914"/>
          </a:xfrm>
          <a:prstGeom prst="rect">
            <a:avLst/>
          </a:prstGeom>
          <a:solidFill>
            <a:schemeClr val="bg1"/>
          </a:solidFill>
        </p:spPr>
        <p:txBody>
          <a:bodyPr wrap="square" lIns="68580" tIns="34290" rIns="68580" bIns="34290">
            <a:spAutoFit/>
          </a:bodyPr>
          <a:lstStyle/>
          <a:p>
            <a:r>
              <a:rPr lang="en-US" sz="2400" b="1" dirty="0" err="1">
                <a:solidFill>
                  <a:prstClr val="black"/>
                </a:solidFill>
                <a:latin typeface="Times New Roman" pitchFamily="18" charset="0"/>
                <a:cs typeface="Times New Roman" pitchFamily="18" charset="0"/>
              </a:rPr>
              <a:t>Bức</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tranh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vẽ</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cảnh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gì</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Em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hãy</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tưởng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tượng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xem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chú</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Đất</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Nung</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sẽ</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làm</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gì</a:t>
            </a:r>
            <a:r>
              <a:rPr lang="en-US" sz="2400" dirty="0">
                <a:solidFill>
                  <a:prstClr val="black"/>
                </a:solidFill>
                <a:latin typeface="Times New Roman" pitchFamily="18" charset="0"/>
                <a:cs typeface="Times New Roman" pitchFamily="18" charset="0"/>
              </a:rPr>
              <a:t>?</a:t>
            </a:r>
            <a:endParaRPr lang="en-US" sz="2400" dirty="0">
              <a:solidFill>
                <a:prstClr val="black"/>
              </a:solidFill>
            </a:endParaRPr>
          </a:p>
        </p:txBody>
      </p:sp>
      <p:sp>
        <p:nvSpPr>
          <p:cNvPr id="9" name="Rectangle 8"/>
          <p:cNvSpPr/>
          <p:nvPr/>
        </p:nvSpPr>
        <p:spPr>
          <a:xfrm>
            <a:off x="1433243" y="199670"/>
            <a:ext cx="5805757" cy="1269578"/>
          </a:xfrm>
          <a:prstGeom prst="rect">
            <a:avLst/>
          </a:prstGeom>
          <a:solidFill>
            <a:schemeClr val="bg1"/>
          </a:solidFill>
        </p:spPr>
        <p:txBody>
          <a:bodyPr wrap="square" lIns="68580" tIns="34290" rIns="68580" bIns="34290">
            <a:spAutoFit/>
          </a:bodyPr>
          <a:lstStyle/>
          <a:p>
            <a:pPr algn="ctr"/>
            <a:r>
              <a:rPr lang="en-US" sz="2700" b="1" dirty="0" err="1">
                <a:solidFill>
                  <a:srgbClr val="C00000"/>
                </a:solidFill>
                <a:latin typeface="Times New Roman" pitchFamily="18" charset="0"/>
                <a:cs typeface="Times New Roman" pitchFamily="18" charset="0"/>
              </a:rPr>
              <a:t>Thứ</a:t>
            </a:r>
            <a:r>
              <a:rPr lang="en-US" sz="2700" b="1" dirty="0">
                <a:solidFill>
                  <a:srgbClr val="C00000"/>
                </a:solidFill>
                <a:latin typeface="Times New Roman" pitchFamily="18" charset="0"/>
                <a:cs typeface="Times New Roman" pitchFamily="18" charset="0"/>
              </a:rPr>
              <a:t> </a:t>
            </a:r>
            <a:r>
              <a:rPr lang="en-US" sz="2700" b="1" dirty="0" err="1">
                <a:solidFill>
                  <a:srgbClr val="C00000"/>
                </a:solidFill>
                <a:latin typeface="Times New Roman" pitchFamily="18" charset="0"/>
                <a:cs typeface="Times New Roman" pitchFamily="18" charset="0"/>
              </a:rPr>
              <a:t>sáu</a:t>
            </a:r>
            <a:r>
              <a:rPr lang="en-US" sz="2700" b="1" dirty="0">
                <a:solidFill>
                  <a:srgbClr val="C00000"/>
                </a:solidFill>
                <a:latin typeface="Times New Roman" pitchFamily="18" charset="0"/>
                <a:cs typeface="Times New Roman" pitchFamily="18" charset="0"/>
              </a:rPr>
              <a:t> </a:t>
            </a:r>
            <a:r>
              <a:rPr lang="en-US" sz="2700" b="1" dirty="0" err="1">
                <a:solidFill>
                  <a:srgbClr val="C00000"/>
                </a:solidFill>
                <a:latin typeface="Times New Roman" pitchFamily="18" charset="0"/>
                <a:cs typeface="Times New Roman" pitchFamily="18" charset="0"/>
              </a:rPr>
              <a:t>ngày</a:t>
            </a:r>
            <a:r>
              <a:rPr lang="en-US" sz="2700" b="1" dirty="0">
                <a:solidFill>
                  <a:srgbClr val="C00000"/>
                </a:solidFill>
                <a:latin typeface="Times New Roman" pitchFamily="18" charset="0"/>
                <a:cs typeface="Times New Roman" pitchFamily="18" charset="0"/>
              </a:rPr>
              <a:t> 10 </a:t>
            </a:r>
            <a:r>
              <a:rPr lang="en-US" sz="2700" b="1" dirty="0" err="1">
                <a:solidFill>
                  <a:srgbClr val="C00000"/>
                </a:solidFill>
                <a:latin typeface="Times New Roman" pitchFamily="18" charset="0"/>
                <a:cs typeface="Times New Roman" pitchFamily="18" charset="0"/>
              </a:rPr>
              <a:t>tháng</a:t>
            </a:r>
            <a:r>
              <a:rPr lang="en-US" sz="2700" b="1" dirty="0">
                <a:solidFill>
                  <a:srgbClr val="C00000"/>
                </a:solidFill>
                <a:latin typeface="Times New Roman" pitchFamily="18" charset="0"/>
                <a:cs typeface="Times New Roman" pitchFamily="18" charset="0"/>
              </a:rPr>
              <a:t> 12 </a:t>
            </a:r>
            <a:r>
              <a:rPr lang="en-US" sz="2700" b="1" dirty="0" err="1">
                <a:solidFill>
                  <a:srgbClr val="C00000"/>
                </a:solidFill>
                <a:latin typeface="Times New Roman" pitchFamily="18" charset="0"/>
                <a:cs typeface="Times New Roman" pitchFamily="18" charset="0"/>
              </a:rPr>
              <a:t>năm</a:t>
            </a:r>
            <a:r>
              <a:rPr lang="en-US" sz="2700" b="1" dirty="0">
                <a:solidFill>
                  <a:srgbClr val="C00000"/>
                </a:solidFill>
                <a:latin typeface="Times New Roman" pitchFamily="18" charset="0"/>
                <a:cs typeface="Times New Roman" pitchFamily="18" charset="0"/>
              </a:rPr>
              <a:t> 2021</a:t>
            </a:r>
          </a:p>
          <a:p>
            <a:pPr algn="ctr"/>
            <a:r>
              <a:rPr lang="en-US" sz="2700" b="1" dirty="0" err="1">
                <a:solidFill>
                  <a:srgbClr val="C00000"/>
                </a:solidFill>
                <a:latin typeface="Times New Roman" pitchFamily="18" charset="0"/>
                <a:cs typeface="Times New Roman" pitchFamily="18" charset="0"/>
              </a:rPr>
              <a:t>Chú</a:t>
            </a:r>
            <a:r>
              <a:rPr lang="en-US" sz="2700" b="1" dirty="0">
                <a:solidFill>
                  <a:srgbClr val="C00000"/>
                </a:solidFill>
                <a:latin typeface="Times New Roman" pitchFamily="18" charset="0"/>
                <a:cs typeface="Times New Roman" pitchFamily="18" charset="0"/>
              </a:rPr>
              <a:t> </a:t>
            </a:r>
            <a:r>
              <a:rPr lang="en-US" sz="2700" b="1" dirty="0" err="1">
                <a:solidFill>
                  <a:srgbClr val="C00000"/>
                </a:solidFill>
                <a:latin typeface="Times New Roman" pitchFamily="18" charset="0"/>
                <a:cs typeface="Times New Roman" pitchFamily="18" charset="0"/>
              </a:rPr>
              <a:t>Đất</a:t>
            </a:r>
            <a:r>
              <a:rPr lang="en-US" sz="2700" b="1" dirty="0">
                <a:solidFill>
                  <a:srgbClr val="C00000"/>
                </a:solidFill>
                <a:latin typeface="Times New Roman" pitchFamily="18" charset="0"/>
                <a:cs typeface="Times New Roman" pitchFamily="18" charset="0"/>
              </a:rPr>
              <a:t> </a:t>
            </a:r>
            <a:r>
              <a:rPr lang="en-US" sz="2700" b="1" dirty="0" err="1">
                <a:solidFill>
                  <a:srgbClr val="C00000"/>
                </a:solidFill>
                <a:latin typeface="Times New Roman" pitchFamily="18" charset="0"/>
                <a:cs typeface="Times New Roman" pitchFamily="18" charset="0"/>
              </a:rPr>
              <a:t>Nung</a:t>
            </a:r>
            <a:r>
              <a:rPr lang="en-US" sz="2700" b="1" dirty="0">
                <a:solidFill>
                  <a:srgbClr val="C00000"/>
                </a:solidFill>
                <a:latin typeface="Times New Roman" pitchFamily="18" charset="0"/>
                <a:cs typeface="Times New Roman" pitchFamily="18" charset="0"/>
              </a:rPr>
              <a:t> ( </a:t>
            </a:r>
            <a:r>
              <a:rPr lang="en-US" sz="2700" b="1" dirty="0" err="1">
                <a:solidFill>
                  <a:srgbClr val="C00000"/>
                </a:solidFill>
                <a:latin typeface="Times New Roman" pitchFamily="18" charset="0"/>
                <a:cs typeface="Times New Roman" pitchFamily="18" charset="0"/>
              </a:rPr>
              <a:t>tiếp</a:t>
            </a:r>
            <a:r>
              <a:rPr lang="en-US" sz="2700" b="1" dirty="0">
                <a:solidFill>
                  <a:srgbClr val="C00000"/>
                </a:solidFill>
                <a:latin typeface="Times New Roman" pitchFamily="18" charset="0"/>
                <a:cs typeface="Times New Roman" pitchFamily="18" charset="0"/>
              </a:rPr>
              <a:t> </a:t>
            </a:r>
            <a:r>
              <a:rPr lang="en-US" sz="2700" b="1" dirty="0" err="1">
                <a:solidFill>
                  <a:srgbClr val="C00000"/>
                </a:solidFill>
                <a:latin typeface="Times New Roman" pitchFamily="18" charset="0"/>
                <a:cs typeface="Times New Roman" pitchFamily="18" charset="0"/>
              </a:rPr>
              <a:t>theo</a:t>
            </a:r>
            <a:r>
              <a:rPr lang="en-US" sz="2700" b="1" dirty="0">
                <a:solidFill>
                  <a:srgbClr val="C00000"/>
                </a:solidFill>
                <a:latin typeface="Times New Roman" pitchFamily="18" charset="0"/>
                <a:cs typeface="Times New Roman" pitchFamily="18" charset="0"/>
              </a:rPr>
              <a:t> )</a:t>
            </a:r>
          </a:p>
          <a:p>
            <a:pPr algn="ctr"/>
            <a:r>
              <a:rPr lang="en-US" sz="2400" b="1" dirty="0">
                <a:solidFill>
                  <a:prstClr val="black"/>
                </a:solidFill>
                <a:latin typeface="Times New Roman" pitchFamily="18" charset="0"/>
                <a:cs typeface="Times New Roman" pitchFamily="18" charset="0"/>
              </a:rPr>
              <a:t>                                     </a:t>
            </a:r>
            <a:r>
              <a:rPr lang="en-US" sz="2400" b="1" i="1" dirty="0">
                <a:solidFill>
                  <a:prstClr val="black"/>
                </a:solidFill>
                <a:latin typeface="Times New Roman" pitchFamily="18" charset="0"/>
                <a:cs typeface="Times New Roman" pitchFamily="18" charset="0"/>
              </a:rPr>
              <a:t>Theo </a:t>
            </a:r>
            <a:r>
              <a:rPr lang="en-US" sz="2400" b="1" i="1" dirty="0" err="1">
                <a:solidFill>
                  <a:prstClr val="black"/>
                </a:solidFill>
                <a:latin typeface="Times New Roman" pitchFamily="18" charset="0"/>
                <a:cs typeface="Times New Roman" pitchFamily="18" charset="0"/>
              </a:rPr>
              <a:t>Nguyễn</a:t>
            </a:r>
            <a:r>
              <a:rPr lang="en-US" sz="2400" b="1" i="1" dirty="0">
                <a:solidFill>
                  <a:prstClr val="black"/>
                </a:solidFill>
                <a:latin typeface="Times New Roman" pitchFamily="18" charset="0"/>
                <a:cs typeface="Times New Roman" pitchFamily="18" charset="0"/>
              </a:rPr>
              <a:t> </a:t>
            </a:r>
            <a:r>
              <a:rPr lang="en-US" sz="2400" b="1" i="1" dirty="0" err="1">
                <a:solidFill>
                  <a:prstClr val="black"/>
                </a:solidFill>
                <a:latin typeface="Times New Roman" pitchFamily="18" charset="0"/>
                <a:cs typeface="Times New Roman" pitchFamily="18" charset="0"/>
              </a:rPr>
              <a:t>Kiên</a:t>
            </a:r>
            <a:endParaRPr lang="en-US" sz="2400" b="1" i="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28713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1F4F-D515-4CCB-8BB6-0A0E6446E560}"/>
              </a:ext>
            </a:extLst>
          </p:cNvPr>
          <p:cNvSpPr txBox="1">
            <a:spLocks/>
          </p:cNvSpPr>
          <p:nvPr/>
        </p:nvSpPr>
        <p:spPr>
          <a:xfrm>
            <a:off x="2686050" y="197827"/>
            <a:ext cx="3857625" cy="562001"/>
          </a:xfrm>
          <a:prstGeom prst="rect">
            <a:avLst/>
          </a:prstGeom>
        </p:spPr>
        <p:txBody>
          <a:bodyPr lIns="63305" tIns="31652" rIns="63305" bIns="31652"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047"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YÊU CẦU CẦN ĐẠT</a:t>
            </a:r>
          </a:p>
        </p:txBody>
      </p:sp>
      <p:grpSp>
        <p:nvGrpSpPr>
          <p:cNvPr id="44035" name="Group 13">
            <a:extLst>
              <a:ext uri="{FF2B5EF4-FFF2-40B4-BE49-F238E27FC236}">
                <a16:creationId xmlns:a16="http://schemas.microsoft.com/office/drawing/2014/main" id="{44539A0B-2851-4E8F-8C4C-EDA3395E5FE5}"/>
              </a:ext>
            </a:extLst>
          </p:cNvPr>
          <p:cNvGrpSpPr>
            <a:grpSpLocks/>
          </p:cNvGrpSpPr>
          <p:nvPr/>
        </p:nvGrpSpPr>
        <p:grpSpPr bwMode="auto">
          <a:xfrm>
            <a:off x="1877616" y="777479"/>
            <a:ext cx="5223272" cy="951309"/>
            <a:chOff x="1292225" y="1295400"/>
            <a:chExt cx="2822575" cy="1498600"/>
          </a:xfrm>
        </p:grpSpPr>
        <p:sp>
          <p:nvSpPr>
            <p:cNvPr id="4" name="Rectangle 3">
              <a:extLst>
                <a:ext uri="{FF2B5EF4-FFF2-40B4-BE49-F238E27FC236}">
                  <a16:creationId xmlns:a16="http://schemas.microsoft.com/office/drawing/2014/main" id="{93E7A325-DF68-4986-B848-CC2F2CA1306A}"/>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prstClr val="white"/>
                </a:solidFill>
              </a:endParaRPr>
            </a:p>
          </p:txBody>
        </p:sp>
        <p:sp>
          <p:nvSpPr>
            <p:cNvPr id="5" name="Rectangle 4">
              <a:extLst>
                <a:ext uri="{FF2B5EF4-FFF2-40B4-BE49-F238E27FC236}">
                  <a16:creationId xmlns:a16="http://schemas.microsoft.com/office/drawing/2014/main" id="{6EEDDD9B-9A99-43BC-BD09-2FD4F018A5B2}"/>
                </a:ext>
              </a:extLst>
            </p:cNvPr>
            <p:cNvSpPr/>
            <p:nvPr/>
          </p:nvSpPr>
          <p:spPr>
            <a:xfrm>
              <a:off x="1292225" y="1295400"/>
              <a:ext cx="2822575" cy="380745"/>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39" b="1" dirty="0">
                <a:solidFill>
                  <a:prstClr val="white"/>
                </a:solidFill>
              </a:endParaRPr>
            </a:p>
          </p:txBody>
        </p:sp>
        <p:cxnSp>
          <p:nvCxnSpPr>
            <p:cNvPr id="6" name="Straight Connector 5">
              <a:extLst>
                <a:ext uri="{FF2B5EF4-FFF2-40B4-BE49-F238E27FC236}">
                  <a16:creationId xmlns:a16="http://schemas.microsoft.com/office/drawing/2014/main" id="{879FD104-142B-4F71-9978-09BD56B6BD5F}"/>
                </a:ext>
              </a:extLst>
            </p:cNvPr>
            <p:cNvCxnSpPr/>
            <p:nvPr/>
          </p:nvCxnSpPr>
          <p:spPr>
            <a:xfrm>
              <a:off x="1292225" y="1739915"/>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44036" name="Group 13">
            <a:extLst>
              <a:ext uri="{FF2B5EF4-FFF2-40B4-BE49-F238E27FC236}">
                <a16:creationId xmlns:a16="http://schemas.microsoft.com/office/drawing/2014/main" id="{C739DEFA-8DF3-46E3-B5F7-E6131C6795D2}"/>
              </a:ext>
            </a:extLst>
          </p:cNvPr>
          <p:cNvGrpSpPr>
            <a:grpSpLocks/>
          </p:cNvGrpSpPr>
          <p:nvPr/>
        </p:nvGrpSpPr>
        <p:grpSpPr bwMode="auto">
          <a:xfrm>
            <a:off x="1875235" y="2828925"/>
            <a:ext cx="5228034" cy="985838"/>
            <a:chOff x="1292225" y="1295400"/>
            <a:chExt cx="2822575" cy="1498600"/>
          </a:xfrm>
        </p:grpSpPr>
        <p:sp>
          <p:nvSpPr>
            <p:cNvPr id="8" name="Rectangle 7">
              <a:extLst>
                <a:ext uri="{FF2B5EF4-FFF2-40B4-BE49-F238E27FC236}">
                  <a16:creationId xmlns:a16="http://schemas.microsoft.com/office/drawing/2014/main" id="{C9FF7F1F-1BA5-4F78-9505-A47FA8DE2740}"/>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prstClr val="white"/>
                </a:solidFill>
              </a:endParaRPr>
            </a:p>
          </p:txBody>
        </p:sp>
        <p:sp>
          <p:nvSpPr>
            <p:cNvPr id="9" name="Rectangle 8">
              <a:extLst>
                <a:ext uri="{FF2B5EF4-FFF2-40B4-BE49-F238E27FC236}">
                  <a16:creationId xmlns:a16="http://schemas.microsoft.com/office/drawing/2014/main" id="{11BC6D57-6C1B-490C-9FA9-CE83D94CB322}"/>
                </a:ext>
              </a:extLst>
            </p:cNvPr>
            <p:cNvSpPr/>
            <p:nvPr/>
          </p:nvSpPr>
          <p:spPr>
            <a:xfrm>
              <a:off x="1292225" y="1295400"/>
              <a:ext cx="2822575" cy="338453"/>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39" b="1" dirty="0">
                <a:solidFill>
                  <a:prstClr val="white"/>
                </a:solidFill>
              </a:endParaRPr>
            </a:p>
            <a:p>
              <a:pPr algn="ctr">
                <a:defRPr/>
              </a:pPr>
              <a:endParaRPr lang="en-US" sz="1939" b="1" dirty="0">
                <a:solidFill>
                  <a:prstClr val="white"/>
                </a:solidFill>
              </a:endParaRPr>
            </a:p>
            <a:p>
              <a:pPr algn="ctr">
                <a:defRPr/>
              </a:pPr>
              <a:endParaRPr lang="en-US" sz="1050" dirty="0">
                <a:solidFill>
                  <a:prstClr val="white"/>
                </a:solidFill>
              </a:endParaRPr>
            </a:p>
          </p:txBody>
        </p:sp>
        <p:cxnSp>
          <p:nvCxnSpPr>
            <p:cNvPr id="10" name="Straight Connector 9">
              <a:extLst>
                <a:ext uri="{FF2B5EF4-FFF2-40B4-BE49-F238E27FC236}">
                  <a16:creationId xmlns:a16="http://schemas.microsoft.com/office/drawing/2014/main" id="{6755B816-B482-440D-930F-C9D9C4708BB7}"/>
                </a:ext>
              </a:extLst>
            </p:cNvPr>
            <p:cNvCxnSpPr/>
            <p:nvPr/>
          </p:nvCxnSpPr>
          <p:spPr>
            <a:xfrm>
              <a:off x="1292225" y="1740636"/>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a:extLst>
              <a:ext uri="{FF2B5EF4-FFF2-40B4-BE49-F238E27FC236}">
                <a16:creationId xmlns:a16="http://schemas.microsoft.com/office/drawing/2014/main" id="{8345E6B5-565E-4757-96BF-AB226C2EB12B}"/>
              </a:ext>
            </a:extLst>
          </p:cNvPr>
          <p:cNvSpPr/>
          <p:nvPr/>
        </p:nvSpPr>
        <p:spPr>
          <a:xfrm>
            <a:off x="2090737" y="1119188"/>
            <a:ext cx="472679" cy="470297"/>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prstClr val="white"/>
              </a:solidFill>
            </a:endParaRPr>
          </a:p>
        </p:txBody>
      </p:sp>
      <p:sp>
        <p:nvSpPr>
          <p:cNvPr id="12" name="Freeform 11">
            <a:extLst>
              <a:ext uri="{FF2B5EF4-FFF2-40B4-BE49-F238E27FC236}">
                <a16:creationId xmlns:a16="http://schemas.microsoft.com/office/drawing/2014/main" id="{EE655432-9CC1-4DE3-A392-FA529AF155C2}"/>
              </a:ext>
            </a:extLst>
          </p:cNvPr>
          <p:cNvSpPr/>
          <p:nvPr/>
        </p:nvSpPr>
        <p:spPr>
          <a:xfrm>
            <a:off x="2164556" y="3249216"/>
            <a:ext cx="429816" cy="403622"/>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prstClr val="white"/>
              </a:solidFill>
            </a:endParaRPr>
          </a:p>
        </p:txBody>
      </p:sp>
      <p:sp>
        <p:nvSpPr>
          <p:cNvPr id="13" name="Rectangle 12">
            <a:extLst>
              <a:ext uri="{FF2B5EF4-FFF2-40B4-BE49-F238E27FC236}">
                <a16:creationId xmlns:a16="http://schemas.microsoft.com/office/drawing/2014/main" id="{6B1DD6AD-B4F7-4F59-92EF-AB9128D25465}"/>
              </a:ext>
            </a:extLst>
          </p:cNvPr>
          <p:cNvSpPr/>
          <p:nvPr/>
        </p:nvSpPr>
        <p:spPr>
          <a:xfrm>
            <a:off x="2620566" y="1145381"/>
            <a:ext cx="4248150" cy="347916"/>
          </a:xfrm>
          <a:prstGeom prst="rect">
            <a:avLst/>
          </a:prstGeom>
        </p:spPr>
        <p:txBody>
          <a:bodyPr>
            <a:spAutoFit/>
          </a:bodyPr>
          <a:lstStyle/>
          <a:p>
            <a:pPr>
              <a:defRPr/>
            </a:pPr>
            <a:r>
              <a:rPr lang="en-US" sz="1661" b="1" dirty="0" err="1">
                <a:solidFill>
                  <a:srgbClr val="00B050"/>
                </a:solidFill>
                <a:latin typeface="Arial"/>
                <a:cs typeface="Arial" charset="0"/>
              </a:rPr>
              <a:t>Đọc</a:t>
            </a:r>
            <a:r>
              <a:rPr lang="en-US" sz="1661" b="1" dirty="0">
                <a:solidFill>
                  <a:srgbClr val="00B050"/>
                </a:solidFill>
                <a:latin typeface="Arial"/>
                <a:cs typeface="Arial" charset="0"/>
              </a:rPr>
              <a:t> </a:t>
            </a:r>
            <a:r>
              <a:rPr lang="en-US" sz="1661" b="1" dirty="0" err="1">
                <a:solidFill>
                  <a:srgbClr val="00B050"/>
                </a:solidFill>
                <a:latin typeface="Arial"/>
                <a:cs typeface="Arial" charset="0"/>
              </a:rPr>
              <a:t>đúng</a:t>
            </a:r>
            <a:r>
              <a:rPr lang="en-US" sz="1661" b="1" dirty="0">
                <a:solidFill>
                  <a:srgbClr val="00B050"/>
                </a:solidFill>
                <a:latin typeface="Arial"/>
                <a:cs typeface="Arial" charset="0"/>
              </a:rPr>
              <a:t> </a:t>
            </a:r>
            <a:r>
              <a:rPr lang="en-US" sz="1661" b="1" dirty="0" err="1">
                <a:solidFill>
                  <a:srgbClr val="00B050"/>
                </a:solidFill>
                <a:latin typeface="Arial"/>
                <a:cs typeface="Arial" charset="0"/>
              </a:rPr>
              <a:t>các</a:t>
            </a:r>
            <a:r>
              <a:rPr lang="en-US" sz="1661" b="1" dirty="0">
                <a:solidFill>
                  <a:srgbClr val="00B050"/>
                </a:solidFill>
                <a:latin typeface="Arial"/>
                <a:cs typeface="Arial" charset="0"/>
              </a:rPr>
              <a:t> </a:t>
            </a:r>
            <a:r>
              <a:rPr lang="en-US" sz="1661" b="1" dirty="0" err="1">
                <a:solidFill>
                  <a:srgbClr val="00B050"/>
                </a:solidFill>
                <a:latin typeface="Arial"/>
                <a:cs typeface="Arial" charset="0"/>
              </a:rPr>
              <a:t>tiếng</a:t>
            </a:r>
            <a:r>
              <a:rPr lang="en-US" sz="1661" b="1" dirty="0">
                <a:solidFill>
                  <a:srgbClr val="00B050"/>
                </a:solidFill>
                <a:latin typeface="Arial"/>
                <a:cs typeface="Arial" charset="0"/>
              </a:rPr>
              <a:t>, </a:t>
            </a:r>
            <a:r>
              <a:rPr lang="en-US" sz="1661" b="1" dirty="0" err="1">
                <a:solidFill>
                  <a:srgbClr val="00B050"/>
                </a:solidFill>
                <a:latin typeface="Arial"/>
                <a:cs typeface="Arial" charset="0"/>
              </a:rPr>
              <a:t>từ</a:t>
            </a:r>
            <a:r>
              <a:rPr lang="en-US" sz="1661" b="1" dirty="0">
                <a:solidFill>
                  <a:srgbClr val="00B050"/>
                </a:solidFill>
                <a:latin typeface="Arial"/>
                <a:cs typeface="Arial" charset="0"/>
              </a:rPr>
              <a:t> </a:t>
            </a:r>
            <a:r>
              <a:rPr lang="en-US" sz="1661" b="1" dirty="0" err="1">
                <a:solidFill>
                  <a:srgbClr val="00B050"/>
                </a:solidFill>
                <a:latin typeface="Arial"/>
                <a:cs typeface="Arial" charset="0"/>
              </a:rPr>
              <a:t>khó</a:t>
            </a:r>
            <a:endParaRPr lang="en-US" sz="1661" b="1" dirty="0">
              <a:solidFill>
                <a:srgbClr val="00B050"/>
              </a:solidFill>
              <a:latin typeface="Arial"/>
              <a:cs typeface="Arial" charset="0"/>
            </a:endParaRPr>
          </a:p>
        </p:txBody>
      </p:sp>
      <p:sp>
        <p:nvSpPr>
          <p:cNvPr id="14" name="Rectangle 13">
            <a:extLst>
              <a:ext uri="{FF2B5EF4-FFF2-40B4-BE49-F238E27FC236}">
                <a16:creationId xmlns:a16="http://schemas.microsoft.com/office/drawing/2014/main" id="{9BCDC107-4DE5-494C-98D2-7768B5152009}"/>
              </a:ext>
            </a:extLst>
          </p:cNvPr>
          <p:cNvSpPr/>
          <p:nvPr/>
        </p:nvSpPr>
        <p:spPr>
          <a:xfrm>
            <a:off x="2633663" y="3026569"/>
            <a:ext cx="4562475" cy="859081"/>
          </a:xfrm>
          <a:prstGeom prst="rect">
            <a:avLst/>
          </a:prstGeom>
        </p:spPr>
        <p:txBody>
          <a:bodyPr>
            <a:spAutoFit/>
          </a:bodyPr>
          <a:lstStyle/>
          <a:p>
            <a:pPr>
              <a:defRPr/>
            </a:pPr>
            <a:r>
              <a:rPr lang="en-US" sz="1661" b="1" dirty="0" err="1">
                <a:solidFill>
                  <a:srgbClr val="F79646"/>
                </a:solidFill>
                <a:latin typeface="Arial"/>
                <a:cs typeface="Arial" charset="0"/>
              </a:rPr>
              <a:t>Đọc</a:t>
            </a:r>
            <a:r>
              <a:rPr lang="en-US" sz="1661" b="1" dirty="0">
                <a:solidFill>
                  <a:srgbClr val="F79646"/>
                </a:solidFill>
                <a:latin typeface="Arial"/>
                <a:cs typeface="Arial" charset="0"/>
              </a:rPr>
              <a:t> </a:t>
            </a:r>
            <a:r>
              <a:rPr lang="en-US" sz="1661" b="1" dirty="0" err="1">
                <a:solidFill>
                  <a:srgbClr val="F79646"/>
                </a:solidFill>
                <a:latin typeface="Arial"/>
                <a:cs typeface="Arial" charset="0"/>
              </a:rPr>
              <a:t>trôi</a:t>
            </a:r>
            <a:r>
              <a:rPr lang="en-US" sz="1661" b="1" dirty="0">
                <a:solidFill>
                  <a:srgbClr val="F79646"/>
                </a:solidFill>
                <a:latin typeface="Arial"/>
                <a:cs typeface="Arial" charset="0"/>
              </a:rPr>
              <a:t> </a:t>
            </a:r>
            <a:r>
              <a:rPr lang="en-US" sz="1661" b="1" dirty="0" err="1">
                <a:solidFill>
                  <a:srgbClr val="F79646"/>
                </a:solidFill>
                <a:latin typeface="Arial"/>
                <a:cs typeface="Arial" charset="0"/>
              </a:rPr>
              <a:t>chảy</a:t>
            </a:r>
            <a:r>
              <a:rPr lang="en-US" sz="1661" b="1" dirty="0">
                <a:solidFill>
                  <a:srgbClr val="F79646"/>
                </a:solidFill>
                <a:latin typeface="Arial"/>
                <a:cs typeface="Arial" charset="0"/>
              </a:rPr>
              <a:t> </a:t>
            </a:r>
            <a:r>
              <a:rPr lang="en-US" sz="1661" b="1" dirty="0" err="1">
                <a:solidFill>
                  <a:srgbClr val="F79646"/>
                </a:solidFill>
                <a:latin typeface="Arial"/>
                <a:cs typeface="Arial" charset="0"/>
              </a:rPr>
              <a:t>toàn</a:t>
            </a:r>
            <a:r>
              <a:rPr lang="en-US" sz="1661" b="1" dirty="0">
                <a:solidFill>
                  <a:srgbClr val="F79646"/>
                </a:solidFill>
                <a:latin typeface="Arial"/>
                <a:cs typeface="Arial" charset="0"/>
              </a:rPr>
              <a:t> </a:t>
            </a:r>
            <a:r>
              <a:rPr lang="en-US" sz="1661" b="1" dirty="0" err="1">
                <a:solidFill>
                  <a:srgbClr val="F79646"/>
                </a:solidFill>
                <a:latin typeface="Arial"/>
                <a:cs typeface="Arial" charset="0"/>
              </a:rPr>
              <a:t>bài</a:t>
            </a:r>
            <a:r>
              <a:rPr lang="en-US" sz="1661" b="1" dirty="0">
                <a:solidFill>
                  <a:srgbClr val="F79646"/>
                </a:solidFill>
                <a:latin typeface="Arial"/>
                <a:cs typeface="Arial" charset="0"/>
              </a:rPr>
              <a:t>, </a:t>
            </a:r>
            <a:r>
              <a:rPr lang="en-US" sz="1661" b="1" dirty="0" err="1">
                <a:solidFill>
                  <a:srgbClr val="F79646"/>
                </a:solidFill>
                <a:latin typeface="Arial"/>
                <a:cs typeface="Arial" charset="0"/>
              </a:rPr>
              <a:t>ngắt</a:t>
            </a:r>
            <a:r>
              <a:rPr lang="en-US" sz="1661" b="1" dirty="0">
                <a:solidFill>
                  <a:srgbClr val="F79646"/>
                </a:solidFill>
                <a:latin typeface="Arial"/>
                <a:cs typeface="Arial" charset="0"/>
              </a:rPr>
              <a:t> </a:t>
            </a:r>
            <a:r>
              <a:rPr lang="en-US" sz="1661" b="1" dirty="0" err="1">
                <a:solidFill>
                  <a:srgbClr val="F79646"/>
                </a:solidFill>
                <a:latin typeface="Arial"/>
                <a:cs typeface="Arial" charset="0"/>
              </a:rPr>
              <a:t>nghỉ</a:t>
            </a:r>
            <a:r>
              <a:rPr lang="en-US" sz="1661" b="1" dirty="0">
                <a:solidFill>
                  <a:srgbClr val="F79646"/>
                </a:solidFill>
                <a:latin typeface="Arial"/>
                <a:cs typeface="Arial" charset="0"/>
              </a:rPr>
              <a:t> </a:t>
            </a:r>
            <a:r>
              <a:rPr lang="en-US" sz="1661" b="1" dirty="0" err="1">
                <a:solidFill>
                  <a:srgbClr val="F79646"/>
                </a:solidFill>
                <a:latin typeface="Arial"/>
                <a:cs typeface="Arial" charset="0"/>
              </a:rPr>
              <a:t>đúng</a:t>
            </a:r>
            <a:r>
              <a:rPr lang="en-US" sz="1661" b="1" dirty="0">
                <a:solidFill>
                  <a:srgbClr val="F79646"/>
                </a:solidFill>
                <a:latin typeface="Arial"/>
                <a:cs typeface="Arial" charset="0"/>
              </a:rPr>
              <a:t>; </a:t>
            </a:r>
            <a:r>
              <a:rPr lang="en-US" sz="1661" b="1" dirty="0" err="1">
                <a:solidFill>
                  <a:srgbClr val="F79646"/>
                </a:solidFill>
                <a:latin typeface="Arial"/>
                <a:cs typeface="Arial" charset="0"/>
              </a:rPr>
              <a:t>đọc</a:t>
            </a:r>
            <a:r>
              <a:rPr lang="en-US" sz="1661" b="1" dirty="0">
                <a:solidFill>
                  <a:srgbClr val="F79646"/>
                </a:solidFill>
                <a:latin typeface="Arial"/>
                <a:cs typeface="Arial" charset="0"/>
              </a:rPr>
              <a:t> </a:t>
            </a:r>
            <a:r>
              <a:rPr lang="en-US" sz="1661" b="1" dirty="0" err="1">
                <a:solidFill>
                  <a:srgbClr val="F79646"/>
                </a:solidFill>
                <a:latin typeface="Arial"/>
                <a:cs typeface="Arial" charset="0"/>
              </a:rPr>
              <a:t>diễn</a:t>
            </a:r>
            <a:r>
              <a:rPr lang="en-US" sz="1661" b="1" dirty="0">
                <a:solidFill>
                  <a:srgbClr val="F79646"/>
                </a:solidFill>
                <a:latin typeface="Arial"/>
                <a:cs typeface="Arial" charset="0"/>
              </a:rPr>
              <a:t> </a:t>
            </a:r>
            <a:r>
              <a:rPr lang="en-US" sz="1661" b="1" dirty="0" err="1">
                <a:solidFill>
                  <a:srgbClr val="F79646"/>
                </a:solidFill>
                <a:latin typeface="Arial"/>
                <a:cs typeface="Arial" charset="0"/>
              </a:rPr>
              <a:t>cảm</a:t>
            </a:r>
            <a:r>
              <a:rPr lang="en-US" sz="1661" b="1" dirty="0">
                <a:solidFill>
                  <a:srgbClr val="F79646"/>
                </a:solidFill>
                <a:latin typeface="Arial"/>
                <a:cs typeface="Arial" charset="0"/>
              </a:rPr>
              <a:t> </a:t>
            </a:r>
            <a:r>
              <a:rPr lang="en-US" sz="1661" b="1" dirty="0" err="1">
                <a:solidFill>
                  <a:srgbClr val="F79646"/>
                </a:solidFill>
                <a:latin typeface="Arial"/>
                <a:cs typeface="Arial" charset="0"/>
              </a:rPr>
              <a:t>và</a:t>
            </a:r>
            <a:r>
              <a:rPr lang="en-US" sz="1661" b="1" dirty="0">
                <a:solidFill>
                  <a:srgbClr val="F79646"/>
                </a:solidFill>
                <a:latin typeface="Arial"/>
                <a:cs typeface="Arial" charset="0"/>
              </a:rPr>
              <a:t> </a:t>
            </a:r>
            <a:r>
              <a:rPr lang="en-US" sz="1661" b="1" dirty="0" err="1">
                <a:solidFill>
                  <a:srgbClr val="F79646"/>
                </a:solidFill>
                <a:latin typeface="Arial"/>
                <a:cs typeface="Arial" charset="0"/>
              </a:rPr>
              <a:t>thể</a:t>
            </a:r>
            <a:r>
              <a:rPr lang="en-US" sz="1661" b="1" dirty="0">
                <a:solidFill>
                  <a:srgbClr val="F79646"/>
                </a:solidFill>
                <a:latin typeface="Arial"/>
                <a:cs typeface="Arial" charset="0"/>
              </a:rPr>
              <a:t> </a:t>
            </a:r>
            <a:r>
              <a:rPr lang="en-US" sz="1661" b="1" dirty="0" err="1">
                <a:solidFill>
                  <a:srgbClr val="F79646"/>
                </a:solidFill>
                <a:latin typeface="Arial"/>
                <a:cs typeface="Arial" charset="0"/>
              </a:rPr>
              <a:t>hiện</a:t>
            </a:r>
            <a:r>
              <a:rPr lang="en-US" sz="1661" b="1" dirty="0">
                <a:solidFill>
                  <a:srgbClr val="F79646"/>
                </a:solidFill>
                <a:latin typeface="Arial"/>
                <a:cs typeface="Arial" charset="0"/>
              </a:rPr>
              <a:t> </a:t>
            </a:r>
            <a:r>
              <a:rPr lang="en-US" sz="1661" b="1" dirty="0" err="1">
                <a:solidFill>
                  <a:srgbClr val="F79646"/>
                </a:solidFill>
                <a:latin typeface="Arial"/>
                <a:cs typeface="Arial" charset="0"/>
              </a:rPr>
              <a:t>giọng</a:t>
            </a:r>
            <a:r>
              <a:rPr lang="en-US" sz="1661" b="1" dirty="0">
                <a:solidFill>
                  <a:srgbClr val="F79646"/>
                </a:solidFill>
                <a:latin typeface="Arial"/>
                <a:cs typeface="Arial" charset="0"/>
              </a:rPr>
              <a:t> </a:t>
            </a:r>
            <a:r>
              <a:rPr lang="en-US" sz="1661" b="1" dirty="0" err="1">
                <a:solidFill>
                  <a:srgbClr val="F79646"/>
                </a:solidFill>
                <a:latin typeface="Arial"/>
                <a:cs typeface="Arial" charset="0"/>
              </a:rPr>
              <a:t>đọc</a:t>
            </a:r>
            <a:r>
              <a:rPr lang="en-US" sz="1661" b="1" dirty="0">
                <a:solidFill>
                  <a:srgbClr val="F79646"/>
                </a:solidFill>
                <a:latin typeface="Arial"/>
                <a:cs typeface="Arial" charset="0"/>
              </a:rPr>
              <a:t> </a:t>
            </a:r>
            <a:r>
              <a:rPr lang="en-US" sz="1661" b="1" dirty="0" err="1">
                <a:solidFill>
                  <a:srgbClr val="F79646"/>
                </a:solidFill>
                <a:latin typeface="Arial"/>
                <a:cs typeface="Arial" charset="0"/>
              </a:rPr>
              <a:t>phù</a:t>
            </a:r>
            <a:r>
              <a:rPr lang="en-US" sz="1661" b="1" dirty="0">
                <a:solidFill>
                  <a:srgbClr val="F79646"/>
                </a:solidFill>
                <a:latin typeface="Arial"/>
                <a:cs typeface="Arial" charset="0"/>
              </a:rPr>
              <a:t> </a:t>
            </a:r>
            <a:r>
              <a:rPr lang="en-US" sz="1661" b="1" dirty="0" err="1">
                <a:solidFill>
                  <a:srgbClr val="F79646"/>
                </a:solidFill>
                <a:latin typeface="Arial"/>
                <a:cs typeface="Arial" charset="0"/>
              </a:rPr>
              <a:t>hợp</a:t>
            </a:r>
            <a:r>
              <a:rPr lang="en-US" sz="1661" b="1" dirty="0">
                <a:solidFill>
                  <a:srgbClr val="F79646"/>
                </a:solidFill>
                <a:latin typeface="Arial"/>
                <a:cs typeface="Arial" charset="0"/>
              </a:rPr>
              <a:t> </a:t>
            </a:r>
            <a:r>
              <a:rPr lang="en-US" sz="1661" b="1" dirty="0" err="1">
                <a:solidFill>
                  <a:srgbClr val="F79646"/>
                </a:solidFill>
                <a:latin typeface="Arial"/>
                <a:cs typeface="Arial" charset="0"/>
              </a:rPr>
              <a:t>với</a:t>
            </a:r>
            <a:r>
              <a:rPr lang="en-US" sz="1661" b="1" dirty="0">
                <a:solidFill>
                  <a:srgbClr val="F79646"/>
                </a:solidFill>
                <a:latin typeface="Arial"/>
                <a:cs typeface="Arial" charset="0"/>
              </a:rPr>
              <a:t> </a:t>
            </a:r>
            <a:r>
              <a:rPr lang="en-US" sz="1661" b="1" dirty="0" err="1">
                <a:solidFill>
                  <a:srgbClr val="F79646"/>
                </a:solidFill>
                <a:latin typeface="Arial"/>
                <a:cs typeface="Arial" charset="0"/>
              </a:rPr>
              <a:t>nhân</a:t>
            </a:r>
            <a:r>
              <a:rPr lang="en-US" sz="1661" b="1" dirty="0">
                <a:solidFill>
                  <a:srgbClr val="F79646"/>
                </a:solidFill>
                <a:latin typeface="Arial"/>
                <a:cs typeface="Arial" charset="0"/>
              </a:rPr>
              <a:t> </a:t>
            </a:r>
            <a:r>
              <a:rPr lang="en-US" sz="1661" b="1" dirty="0" err="1">
                <a:solidFill>
                  <a:srgbClr val="F79646"/>
                </a:solidFill>
                <a:latin typeface="Arial"/>
                <a:cs typeface="Arial" charset="0"/>
              </a:rPr>
              <a:t>vật</a:t>
            </a:r>
            <a:endParaRPr lang="en-US" sz="1661" b="1" dirty="0">
              <a:solidFill>
                <a:srgbClr val="F79646"/>
              </a:solidFill>
              <a:latin typeface="Arial"/>
              <a:cs typeface="Arial" charset="0"/>
            </a:endParaRPr>
          </a:p>
        </p:txBody>
      </p:sp>
      <p:grpSp>
        <p:nvGrpSpPr>
          <p:cNvPr id="44041" name="Group 13">
            <a:extLst>
              <a:ext uri="{FF2B5EF4-FFF2-40B4-BE49-F238E27FC236}">
                <a16:creationId xmlns:a16="http://schemas.microsoft.com/office/drawing/2014/main" id="{39D83105-D6F7-4B4A-BDBD-92DB2B52D333}"/>
              </a:ext>
            </a:extLst>
          </p:cNvPr>
          <p:cNvGrpSpPr>
            <a:grpSpLocks/>
          </p:cNvGrpSpPr>
          <p:nvPr/>
        </p:nvGrpSpPr>
        <p:grpSpPr bwMode="auto">
          <a:xfrm>
            <a:off x="1875235" y="1859756"/>
            <a:ext cx="5228034" cy="810816"/>
            <a:chOff x="1292225" y="1295400"/>
            <a:chExt cx="2822575" cy="1498600"/>
          </a:xfrm>
        </p:grpSpPr>
        <p:sp>
          <p:nvSpPr>
            <p:cNvPr id="16" name="Rectangle 15">
              <a:extLst>
                <a:ext uri="{FF2B5EF4-FFF2-40B4-BE49-F238E27FC236}">
                  <a16:creationId xmlns:a16="http://schemas.microsoft.com/office/drawing/2014/main" id="{83E9C6C8-B800-4361-9779-CD942C63B4BE}"/>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prstClr val="white"/>
                </a:solidFill>
              </a:endParaRPr>
            </a:p>
          </p:txBody>
        </p:sp>
        <p:sp>
          <p:nvSpPr>
            <p:cNvPr id="17" name="Rectangle 16">
              <a:extLst>
                <a:ext uri="{FF2B5EF4-FFF2-40B4-BE49-F238E27FC236}">
                  <a16:creationId xmlns:a16="http://schemas.microsoft.com/office/drawing/2014/main" id="{6A94AB56-43E4-4858-9456-AE8C122753A9}"/>
                </a:ext>
              </a:extLst>
            </p:cNvPr>
            <p:cNvSpPr/>
            <p:nvPr/>
          </p:nvSpPr>
          <p:spPr>
            <a:xfrm>
              <a:off x="1292225" y="1295400"/>
              <a:ext cx="2822575" cy="380702"/>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39" b="1" dirty="0">
                <a:solidFill>
                  <a:prstClr val="white"/>
                </a:solidFill>
              </a:endParaRPr>
            </a:p>
          </p:txBody>
        </p:sp>
        <p:cxnSp>
          <p:nvCxnSpPr>
            <p:cNvPr id="18" name="Straight Connector 17">
              <a:extLst>
                <a:ext uri="{FF2B5EF4-FFF2-40B4-BE49-F238E27FC236}">
                  <a16:creationId xmlns:a16="http://schemas.microsoft.com/office/drawing/2014/main" id="{BBDA3628-EE88-4CB1-91D3-1D4C41E48443}"/>
                </a:ext>
              </a:extLst>
            </p:cNvPr>
            <p:cNvCxnSpPr/>
            <p:nvPr/>
          </p:nvCxnSpPr>
          <p:spPr>
            <a:xfrm>
              <a:off x="1292225" y="1739918"/>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9" name="Freeform 18">
            <a:extLst>
              <a:ext uri="{FF2B5EF4-FFF2-40B4-BE49-F238E27FC236}">
                <a16:creationId xmlns:a16="http://schemas.microsoft.com/office/drawing/2014/main" id="{59FBAD48-2BC5-4D1F-9451-A6282C0BF8A5}"/>
              </a:ext>
            </a:extLst>
          </p:cNvPr>
          <p:cNvSpPr/>
          <p:nvPr/>
        </p:nvSpPr>
        <p:spPr>
          <a:xfrm>
            <a:off x="2146698" y="2157413"/>
            <a:ext cx="473869" cy="429816"/>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prstClr val="white"/>
              </a:solidFill>
            </a:endParaRPr>
          </a:p>
        </p:txBody>
      </p:sp>
      <p:sp>
        <p:nvSpPr>
          <p:cNvPr id="20" name="Rectangle 19">
            <a:extLst>
              <a:ext uri="{FF2B5EF4-FFF2-40B4-BE49-F238E27FC236}">
                <a16:creationId xmlns:a16="http://schemas.microsoft.com/office/drawing/2014/main" id="{AAB6FC5C-D361-47C6-9DA5-C1E53A624922}"/>
              </a:ext>
            </a:extLst>
          </p:cNvPr>
          <p:cNvSpPr/>
          <p:nvPr/>
        </p:nvSpPr>
        <p:spPr>
          <a:xfrm>
            <a:off x="2683669" y="2199085"/>
            <a:ext cx="4286250" cy="347916"/>
          </a:xfrm>
          <a:prstGeom prst="rect">
            <a:avLst/>
          </a:prstGeom>
        </p:spPr>
        <p:txBody>
          <a:bodyPr>
            <a:spAutoFit/>
          </a:bodyPr>
          <a:lstStyle/>
          <a:p>
            <a:pPr>
              <a:defRPr/>
            </a:pPr>
            <a:r>
              <a:rPr lang="en-US" sz="1661" b="1" dirty="0" err="1">
                <a:solidFill>
                  <a:srgbClr val="FF0000"/>
                </a:solidFill>
                <a:latin typeface="Arial"/>
                <a:cs typeface="Arial" charset="0"/>
              </a:rPr>
              <a:t>Hiểu</a:t>
            </a:r>
            <a:r>
              <a:rPr lang="en-US" sz="1661" b="1" dirty="0">
                <a:solidFill>
                  <a:srgbClr val="FF0000"/>
                </a:solidFill>
                <a:latin typeface="Arial"/>
                <a:cs typeface="Arial" charset="0"/>
              </a:rPr>
              <a:t> </a:t>
            </a:r>
            <a:r>
              <a:rPr lang="en-US" sz="1661" b="1" dirty="0" err="1">
                <a:solidFill>
                  <a:srgbClr val="FF0000"/>
                </a:solidFill>
                <a:latin typeface="Arial"/>
                <a:cs typeface="Arial" charset="0"/>
              </a:rPr>
              <a:t>các</a:t>
            </a:r>
            <a:r>
              <a:rPr lang="en-US" sz="1661" b="1" dirty="0">
                <a:solidFill>
                  <a:srgbClr val="FF0000"/>
                </a:solidFill>
                <a:latin typeface="Arial"/>
                <a:cs typeface="Arial" charset="0"/>
              </a:rPr>
              <a:t> </a:t>
            </a:r>
            <a:r>
              <a:rPr lang="en-US" sz="1661" b="1" dirty="0" err="1">
                <a:solidFill>
                  <a:srgbClr val="FF0000"/>
                </a:solidFill>
                <a:latin typeface="Arial"/>
                <a:cs typeface="Arial" charset="0"/>
              </a:rPr>
              <a:t>từ</a:t>
            </a:r>
            <a:r>
              <a:rPr lang="en-US" sz="1661" b="1" dirty="0">
                <a:solidFill>
                  <a:srgbClr val="FF0000"/>
                </a:solidFill>
                <a:latin typeface="Arial"/>
                <a:cs typeface="Arial" charset="0"/>
              </a:rPr>
              <a:t> </a:t>
            </a:r>
            <a:r>
              <a:rPr lang="en-US" sz="1661" b="1" dirty="0" err="1">
                <a:solidFill>
                  <a:srgbClr val="FF0000"/>
                </a:solidFill>
                <a:latin typeface="Arial"/>
                <a:cs typeface="Arial" charset="0"/>
              </a:rPr>
              <a:t>khó</a:t>
            </a:r>
            <a:r>
              <a:rPr lang="en-US" sz="1661" b="1" dirty="0">
                <a:solidFill>
                  <a:srgbClr val="FF0000"/>
                </a:solidFill>
                <a:latin typeface="Arial"/>
                <a:cs typeface="Arial" charset="0"/>
              </a:rPr>
              <a:t> </a:t>
            </a:r>
            <a:r>
              <a:rPr lang="en-US" sz="1661" b="1" dirty="0" err="1">
                <a:solidFill>
                  <a:srgbClr val="FF0000"/>
                </a:solidFill>
                <a:latin typeface="Arial"/>
                <a:cs typeface="Arial" charset="0"/>
              </a:rPr>
              <a:t>và</a:t>
            </a:r>
            <a:r>
              <a:rPr lang="en-US" sz="1661" b="1" dirty="0">
                <a:solidFill>
                  <a:srgbClr val="FF0000"/>
                </a:solidFill>
                <a:latin typeface="Arial"/>
                <a:cs typeface="Arial" charset="0"/>
              </a:rPr>
              <a:t> </a:t>
            </a:r>
            <a:r>
              <a:rPr lang="en-US" sz="1661" b="1" dirty="0" err="1">
                <a:solidFill>
                  <a:srgbClr val="FF0000"/>
                </a:solidFill>
                <a:latin typeface="Arial"/>
                <a:cs typeface="Arial" charset="0"/>
              </a:rPr>
              <a:t>nội</a:t>
            </a:r>
            <a:r>
              <a:rPr lang="en-US" sz="1661" b="1" dirty="0">
                <a:solidFill>
                  <a:srgbClr val="FF0000"/>
                </a:solidFill>
                <a:latin typeface="Arial"/>
                <a:cs typeface="Arial" charset="0"/>
              </a:rPr>
              <a:t> dung </a:t>
            </a:r>
            <a:r>
              <a:rPr lang="en-US" sz="1661" b="1" dirty="0" err="1">
                <a:solidFill>
                  <a:srgbClr val="FF0000"/>
                </a:solidFill>
                <a:latin typeface="Arial"/>
                <a:cs typeface="Arial" charset="0"/>
              </a:rPr>
              <a:t>bài</a:t>
            </a:r>
            <a:r>
              <a:rPr lang="en-US" sz="1661" b="1" dirty="0">
                <a:solidFill>
                  <a:srgbClr val="FF0000"/>
                </a:solidFill>
                <a:latin typeface="Arial"/>
                <a:cs typeface="Arial" charset="0"/>
              </a:rPr>
              <a:t> </a:t>
            </a:r>
            <a:r>
              <a:rPr lang="en-US" sz="1661" b="1" dirty="0" err="1">
                <a:solidFill>
                  <a:srgbClr val="FF0000"/>
                </a:solidFill>
                <a:latin typeface="Arial"/>
                <a:cs typeface="Arial" charset="0"/>
              </a:rPr>
              <a:t>tập</a:t>
            </a:r>
            <a:r>
              <a:rPr lang="en-US" sz="1661" b="1" dirty="0">
                <a:solidFill>
                  <a:srgbClr val="FF0000"/>
                </a:solidFill>
                <a:latin typeface="Arial"/>
                <a:cs typeface="Arial" charset="0"/>
              </a:rPr>
              <a:t> </a:t>
            </a:r>
            <a:r>
              <a:rPr lang="en-US" sz="1661" b="1" dirty="0" err="1">
                <a:solidFill>
                  <a:srgbClr val="FF0000"/>
                </a:solidFill>
                <a:latin typeface="Arial"/>
                <a:cs typeface="Arial" charset="0"/>
              </a:rPr>
              <a:t>đọc</a:t>
            </a:r>
            <a:r>
              <a:rPr lang="en-US" sz="1661" b="1" dirty="0">
                <a:solidFill>
                  <a:srgbClr val="A3CEB8"/>
                </a:solidFill>
                <a:latin typeface="Arial"/>
                <a:cs typeface="Arial" charset="0"/>
              </a:rPr>
              <a:t>.</a:t>
            </a:r>
          </a:p>
        </p:txBody>
      </p:sp>
      <p:grpSp>
        <p:nvGrpSpPr>
          <p:cNvPr id="44044" name="Group 13">
            <a:extLst>
              <a:ext uri="{FF2B5EF4-FFF2-40B4-BE49-F238E27FC236}">
                <a16:creationId xmlns:a16="http://schemas.microsoft.com/office/drawing/2014/main" id="{7DDED1A3-5BD5-43B9-9E96-322417EC0F8D}"/>
              </a:ext>
            </a:extLst>
          </p:cNvPr>
          <p:cNvGrpSpPr>
            <a:grpSpLocks/>
          </p:cNvGrpSpPr>
          <p:nvPr/>
        </p:nvGrpSpPr>
        <p:grpSpPr bwMode="auto">
          <a:xfrm>
            <a:off x="1877616" y="3885009"/>
            <a:ext cx="5223272" cy="812006"/>
            <a:chOff x="1292225" y="1295400"/>
            <a:chExt cx="2822575" cy="1498600"/>
          </a:xfrm>
        </p:grpSpPr>
        <p:sp>
          <p:nvSpPr>
            <p:cNvPr id="22" name="Rectangle 21">
              <a:extLst>
                <a:ext uri="{FF2B5EF4-FFF2-40B4-BE49-F238E27FC236}">
                  <a16:creationId xmlns:a16="http://schemas.microsoft.com/office/drawing/2014/main" id="{7748EEDE-25DE-4899-9C7F-E2074D396002}"/>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23">
                <a:solidFill>
                  <a:prstClr val="white"/>
                </a:solidFill>
              </a:endParaRPr>
            </a:p>
          </p:txBody>
        </p:sp>
        <p:sp>
          <p:nvSpPr>
            <p:cNvPr id="23" name="Rectangle 22">
              <a:extLst>
                <a:ext uri="{FF2B5EF4-FFF2-40B4-BE49-F238E27FC236}">
                  <a16:creationId xmlns:a16="http://schemas.microsoft.com/office/drawing/2014/main" id="{0F47A655-15AB-4C1A-958E-F8530FBFFBD3}"/>
                </a:ext>
              </a:extLst>
            </p:cNvPr>
            <p:cNvSpPr/>
            <p:nvPr/>
          </p:nvSpPr>
          <p:spPr>
            <a:xfrm>
              <a:off x="1292225" y="1295400"/>
              <a:ext cx="2822575" cy="380143"/>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23" b="1" dirty="0">
                <a:solidFill>
                  <a:prstClr val="white"/>
                </a:solidFill>
              </a:endParaRPr>
            </a:p>
          </p:txBody>
        </p:sp>
        <p:cxnSp>
          <p:nvCxnSpPr>
            <p:cNvPr id="24" name="Straight Connector 23">
              <a:extLst>
                <a:ext uri="{FF2B5EF4-FFF2-40B4-BE49-F238E27FC236}">
                  <a16:creationId xmlns:a16="http://schemas.microsoft.com/office/drawing/2014/main" id="{2CF17B4C-906C-4625-8F4D-7B467BB96258}"/>
                </a:ext>
              </a:extLst>
            </p:cNvPr>
            <p:cNvCxnSpPr/>
            <p:nvPr/>
          </p:nvCxnSpPr>
          <p:spPr>
            <a:xfrm>
              <a:off x="1292225" y="1739267"/>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D9E53648-8873-4D04-9F6C-F153CA8DB1B3}"/>
              </a:ext>
            </a:extLst>
          </p:cNvPr>
          <p:cNvSpPr/>
          <p:nvPr/>
        </p:nvSpPr>
        <p:spPr>
          <a:xfrm>
            <a:off x="2646946" y="4140506"/>
            <a:ext cx="4676180" cy="523220"/>
          </a:xfrm>
          <a:prstGeom prst="rect">
            <a:avLst/>
          </a:prstGeom>
        </p:spPr>
        <p:txBody>
          <a:bodyPr wrap="square">
            <a:spAutoFit/>
          </a:bodyPr>
          <a:lstStyle/>
          <a:p>
            <a:pPr>
              <a:defRPr/>
            </a:pPr>
            <a:r>
              <a:rPr lang="en-US" b="1" dirty="0" err="1">
                <a:latin typeface="+mj-lt"/>
                <a:cs typeface="Times New Roman" pitchFamily="18" charset="0"/>
              </a:rPr>
              <a:t>Khuyên</a:t>
            </a:r>
            <a:r>
              <a:rPr lang="en-US" b="1" dirty="0">
                <a:latin typeface="+mj-lt"/>
                <a:cs typeface="Times New Roman" pitchFamily="18" charset="0"/>
              </a:rPr>
              <a:t> </a:t>
            </a:r>
            <a:r>
              <a:rPr lang="en-US" b="1" dirty="0" err="1">
                <a:latin typeface="+mj-lt"/>
                <a:cs typeface="Times New Roman" pitchFamily="18" charset="0"/>
              </a:rPr>
              <a:t>học</a:t>
            </a:r>
            <a:r>
              <a:rPr lang="en-US" b="1" dirty="0">
                <a:latin typeface="+mj-lt"/>
                <a:cs typeface="Times New Roman" pitchFamily="18" charset="0"/>
              </a:rPr>
              <a:t> </a:t>
            </a:r>
            <a:r>
              <a:rPr lang="en-US" b="1" dirty="0" err="1">
                <a:latin typeface="+mj-lt"/>
                <a:cs typeface="Times New Roman" pitchFamily="18" charset="0"/>
              </a:rPr>
              <a:t>sinh</a:t>
            </a:r>
            <a:r>
              <a:rPr lang="en-US" b="1" dirty="0">
                <a:latin typeface="+mj-lt"/>
                <a:cs typeface="Times New Roman" pitchFamily="18" charset="0"/>
              </a:rPr>
              <a:t> </a:t>
            </a:r>
            <a:r>
              <a:rPr lang="en-US" b="1" dirty="0" err="1">
                <a:latin typeface="+mj-lt"/>
                <a:cs typeface="Times New Roman" pitchFamily="18" charset="0"/>
              </a:rPr>
              <a:t>muốn</a:t>
            </a:r>
            <a:r>
              <a:rPr lang="en-US" b="1" dirty="0">
                <a:latin typeface="+mj-lt"/>
                <a:cs typeface="Times New Roman" pitchFamily="18" charset="0"/>
              </a:rPr>
              <a:t> </a:t>
            </a:r>
            <a:r>
              <a:rPr lang="en-US" b="1" dirty="0" err="1">
                <a:latin typeface="+mj-lt"/>
                <a:cs typeface="Times New Roman" pitchFamily="18" charset="0"/>
              </a:rPr>
              <a:t>trở</a:t>
            </a:r>
            <a:r>
              <a:rPr lang="en-US" b="1" dirty="0">
                <a:latin typeface="+mj-lt"/>
                <a:cs typeface="Times New Roman" pitchFamily="18" charset="0"/>
              </a:rPr>
              <a:t> </a:t>
            </a:r>
            <a:r>
              <a:rPr lang="en-US" b="1" dirty="0" err="1">
                <a:latin typeface="+mj-lt"/>
                <a:cs typeface="Times New Roman" pitchFamily="18" charset="0"/>
              </a:rPr>
              <a:t>thành</a:t>
            </a:r>
            <a:r>
              <a:rPr lang="en-US" b="1" dirty="0">
                <a:latin typeface="+mj-lt"/>
                <a:cs typeface="Times New Roman" pitchFamily="18" charset="0"/>
              </a:rPr>
              <a:t> </a:t>
            </a:r>
            <a:r>
              <a:rPr lang="en-US" b="1" dirty="0" err="1">
                <a:latin typeface="+mj-lt"/>
                <a:cs typeface="Times New Roman" pitchFamily="18" charset="0"/>
              </a:rPr>
              <a:t>người</a:t>
            </a:r>
            <a:r>
              <a:rPr lang="en-US" b="1" dirty="0">
                <a:latin typeface="+mj-lt"/>
                <a:cs typeface="Times New Roman" pitchFamily="18" charset="0"/>
              </a:rPr>
              <a:t> </a:t>
            </a:r>
            <a:r>
              <a:rPr lang="en-US" b="1" dirty="0" err="1">
                <a:latin typeface="+mj-lt"/>
                <a:cs typeface="Times New Roman" pitchFamily="18" charset="0"/>
              </a:rPr>
              <a:t>cứng</a:t>
            </a:r>
            <a:r>
              <a:rPr lang="en-US" b="1" dirty="0">
                <a:latin typeface="+mj-lt"/>
                <a:cs typeface="Times New Roman" pitchFamily="18" charset="0"/>
              </a:rPr>
              <a:t> </a:t>
            </a:r>
            <a:r>
              <a:rPr lang="en-US" b="1" dirty="0" err="1">
                <a:latin typeface="+mj-lt"/>
                <a:cs typeface="Times New Roman" pitchFamily="18" charset="0"/>
              </a:rPr>
              <a:t>rắn</a:t>
            </a:r>
            <a:r>
              <a:rPr lang="en-US" b="1" dirty="0">
                <a:latin typeface="+mj-lt"/>
                <a:cs typeface="Times New Roman" pitchFamily="18" charset="0"/>
              </a:rPr>
              <a:t>, </a:t>
            </a:r>
            <a:r>
              <a:rPr lang="en-US" b="1" dirty="0" err="1">
                <a:latin typeface="+mj-lt"/>
                <a:cs typeface="Times New Roman" pitchFamily="18" charset="0"/>
              </a:rPr>
              <a:t>mạnh</a:t>
            </a:r>
            <a:r>
              <a:rPr lang="en-US" b="1" dirty="0">
                <a:latin typeface="+mj-lt"/>
                <a:cs typeface="Times New Roman" pitchFamily="18" charset="0"/>
              </a:rPr>
              <a:t> </a:t>
            </a:r>
            <a:r>
              <a:rPr lang="en-US" b="1" dirty="0" err="1">
                <a:latin typeface="+mj-lt"/>
                <a:cs typeface="Times New Roman" pitchFamily="18" charset="0"/>
              </a:rPr>
              <a:t>mẽ</a:t>
            </a:r>
            <a:r>
              <a:rPr lang="en-US" b="1" dirty="0">
                <a:latin typeface="+mj-lt"/>
                <a:cs typeface="Times New Roman" pitchFamily="18" charset="0"/>
              </a:rPr>
              <a:t>, </a:t>
            </a:r>
            <a:r>
              <a:rPr lang="en-US" b="1" dirty="0" err="1">
                <a:latin typeface="+mj-lt"/>
                <a:cs typeface="Times New Roman" pitchFamily="18" charset="0"/>
              </a:rPr>
              <a:t>có</a:t>
            </a:r>
            <a:r>
              <a:rPr lang="en-US" b="1" dirty="0">
                <a:latin typeface="+mj-lt"/>
                <a:cs typeface="Times New Roman" pitchFamily="18" charset="0"/>
              </a:rPr>
              <a:t> </a:t>
            </a:r>
            <a:r>
              <a:rPr lang="en-US" b="1" dirty="0" err="1">
                <a:latin typeface="+mj-lt"/>
                <a:cs typeface="Times New Roman" pitchFamily="18" charset="0"/>
              </a:rPr>
              <a:t>ích</a:t>
            </a:r>
            <a:r>
              <a:rPr lang="en-US" b="1" dirty="0">
                <a:latin typeface="+mj-lt"/>
                <a:cs typeface="Times New Roman" pitchFamily="18" charset="0"/>
              </a:rPr>
              <a:t> </a:t>
            </a:r>
            <a:r>
              <a:rPr lang="en-US" b="1" dirty="0" err="1">
                <a:latin typeface="+mj-lt"/>
                <a:cs typeface="Times New Roman" pitchFamily="18" charset="0"/>
              </a:rPr>
              <a:t>phải</a:t>
            </a:r>
            <a:r>
              <a:rPr lang="en-US" b="1" dirty="0">
                <a:latin typeface="+mj-lt"/>
                <a:cs typeface="Times New Roman" pitchFamily="18" charset="0"/>
              </a:rPr>
              <a:t> </a:t>
            </a:r>
            <a:r>
              <a:rPr lang="en-US" b="1" dirty="0" err="1">
                <a:latin typeface="+mj-lt"/>
                <a:cs typeface="Times New Roman" pitchFamily="18" charset="0"/>
              </a:rPr>
              <a:t>dám</a:t>
            </a:r>
            <a:r>
              <a:rPr lang="en-US" b="1" dirty="0">
                <a:latin typeface="+mj-lt"/>
                <a:cs typeface="Times New Roman" pitchFamily="18" charset="0"/>
              </a:rPr>
              <a:t> </a:t>
            </a:r>
            <a:r>
              <a:rPr lang="en-US" b="1" dirty="0" err="1">
                <a:latin typeface="+mj-lt"/>
                <a:cs typeface="Times New Roman" pitchFamily="18" charset="0"/>
              </a:rPr>
              <a:t>chịu</a:t>
            </a:r>
            <a:r>
              <a:rPr lang="en-US" b="1" dirty="0">
                <a:latin typeface="+mj-lt"/>
                <a:cs typeface="Times New Roman" pitchFamily="18" charset="0"/>
              </a:rPr>
              <a:t> </a:t>
            </a:r>
            <a:r>
              <a:rPr lang="en-US" b="1" dirty="0" err="1">
                <a:latin typeface="+mj-lt"/>
                <a:cs typeface="Times New Roman" pitchFamily="18" charset="0"/>
              </a:rPr>
              <a:t>thử</a:t>
            </a:r>
            <a:r>
              <a:rPr lang="en-US" b="1" dirty="0">
                <a:latin typeface="+mj-lt"/>
                <a:cs typeface="Times New Roman" pitchFamily="18" charset="0"/>
              </a:rPr>
              <a:t> </a:t>
            </a:r>
            <a:r>
              <a:rPr lang="en-US" b="1" dirty="0" err="1">
                <a:latin typeface="+mj-lt"/>
                <a:cs typeface="Times New Roman" pitchFamily="18" charset="0"/>
              </a:rPr>
              <a:t>thách</a:t>
            </a:r>
            <a:r>
              <a:rPr lang="en-US" b="1" dirty="0">
                <a:latin typeface="+mj-lt"/>
                <a:cs typeface="Times New Roman" pitchFamily="18" charset="0"/>
              </a:rPr>
              <a:t> </a:t>
            </a:r>
            <a:r>
              <a:rPr lang="en-US" b="1" dirty="0" err="1">
                <a:latin typeface="+mj-lt"/>
                <a:cs typeface="Times New Roman" pitchFamily="18" charset="0"/>
              </a:rPr>
              <a:t>gian</a:t>
            </a:r>
            <a:r>
              <a:rPr lang="en-US" b="1" dirty="0">
                <a:latin typeface="+mj-lt"/>
                <a:cs typeface="Times New Roman" pitchFamily="18" charset="0"/>
              </a:rPr>
              <a:t> nan.</a:t>
            </a:r>
            <a:endParaRPr lang="en-US" b="1" dirty="0">
              <a:solidFill>
                <a:srgbClr val="FF0066"/>
              </a:solidFill>
              <a:latin typeface="+mj-lt"/>
            </a:endParaRPr>
          </a:p>
        </p:txBody>
      </p:sp>
      <p:sp>
        <p:nvSpPr>
          <p:cNvPr id="27" name="Freeform 24">
            <a:extLst>
              <a:ext uri="{FF2B5EF4-FFF2-40B4-BE49-F238E27FC236}">
                <a16:creationId xmlns:a16="http://schemas.microsoft.com/office/drawing/2014/main" id="{DFE3EC56-956C-4F7F-86B6-722AA07FBAC4}"/>
              </a:ext>
            </a:extLst>
          </p:cNvPr>
          <p:cNvSpPr/>
          <p:nvPr/>
        </p:nvSpPr>
        <p:spPr>
          <a:xfrm>
            <a:off x="2062277" y="4219578"/>
            <a:ext cx="558289" cy="46489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auto">
          <a:xfrm>
            <a:off x="1543050" y="318190"/>
            <a:ext cx="6057900" cy="3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spAutoFit/>
          </a:bodyPr>
          <a:lstStyle/>
          <a:p>
            <a:pPr algn="ctr"/>
            <a:r>
              <a:rPr lang="en-US" altLang="en-US" sz="1600" b="1" dirty="0">
                <a:latin typeface="Times New Roman" pitchFamily="18" charset="0"/>
                <a:cs typeface="Times New Roman" pitchFamily="18" charset="0"/>
              </a:rPr>
              <a:t> </a:t>
            </a:r>
            <a:r>
              <a:rPr lang="en-US" altLang="en-US" sz="2000" b="1" dirty="0">
                <a:latin typeface="Times New Roman" pitchFamily="18" charset="0"/>
                <a:cs typeface="Times New Roman" pitchFamily="18" charset="0"/>
              </a:rPr>
              <a:t>CHÚ ĐẤT NUNG (TIẾP THEO)</a:t>
            </a:r>
            <a:endParaRPr lang="en-US" sz="2000" b="1" dirty="0">
              <a:solidFill>
                <a:srgbClr val="0000FF"/>
              </a:solidFill>
              <a:latin typeface="Times New Roman" pitchFamily="18" charset="0"/>
              <a:cs typeface="Times New Roman" pitchFamily="18" charset="0"/>
            </a:endParaRPr>
          </a:p>
        </p:txBody>
      </p:sp>
      <p:sp>
        <p:nvSpPr>
          <p:cNvPr id="8" name="Rectangle 16"/>
          <p:cNvSpPr>
            <a:spLocks noChangeArrowheads="1"/>
          </p:cNvSpPr>
          <p:nvPr/>
        </p:nvSpPr>
        <p:spPr bwMode="auto">
          <a:xfrm>
            <a:off x="850584" y="640893"/>
            <a:ext cx="609600"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spAutoFit/>
          </a:bodyPr>
          <a:lstStyle/>
          <a:p>
            <a:pPr algn="ctr"/>
            <a:r>
              <a:rPr lang="en-US" altLang="en-US" sz="1600" b="1" dirty="0">
                <a:solidFill>
                  <a:srgbClr val="FF0000"/>
                </a:solidFill>
                <a:latin typeface="Times New Roman" pitchFamily="18" charset="0"/>
                <a:cs typeface="Times New Roman" pitchFamily="18" charset="0"/>
              </a:rPr>
              <a:t> 1</a:t>
            </a:r>
            <a:endParaRPr lang="en-US" sz="1600" b="1" dirty="0">
              <a:solidFill>
                <a:srgbClr val="FF0000"/>
              </a:solidFill>
              <a:latin typeface="Times New Roman" pitchFamily="18" charset="0"/>
              <a:cs typeface="Times New Roman" pitchFamily="18" charset="0"/>
            </a:endParaRPr>
          </a:p>
        </p:txBody>
      </p:sp>
      <p:sp>
        <p:nvSpPr>
          <p:cNvPr id="9" name="Rectangle 16"/>
          <p:cNvSpPr>
            <a:spLocks noChangeArrowheads="1"/>
          </p:cNvSpPr>
          <p:nvPr/>
        </p:nvSpPr>
        <p:spPr bwMode="auto">
          <a:xfrm>
            <a:off x="4943681" y="1034747"/>
            <a:ext cx="609600" cy="3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spAutoFit/>
          </a:bodyPr>
          <a:lstStyle/>
          <a:p>
            <a:pPr algn="ctr"/>
            <a:r>
              <a:rPr lang="en-US" altLang="en-US" sz="1600" b="1" dirty="0">
                <a:solidFill>
                  <a:srgbClr val="FF0000"/>
                </a:solidFill>
                <a:latin typeface="Times New Roman" pitchFamily="18" charset="0"/>
                <a:cs typeface="Times New Roman" pitchFamily="18" charset="0"/>
              </a:rPr>
              <a:t> </a:t>
            </a:r>
            <a:r>
              <a:rPr lang="en-US" altLang="en-US" sz="2000" b="1" dirty="0">
                <a:solidFill>
                  <a:srgbClr val="FF0000"/>
                </a:solidFill>
                <a:latin typeface="Times New Roman" pitchFamily="18" charset="0"/>
                <a:cs typeface="Times New Roman" pitchFamily="18" charset="0"/>
              </a:rPr>
              <a:t>2</a:t>
            </a:r>
            <a:endParaRPr lang="en-US" sz="2000" b="1" dirty="0">
              <a:solidFill>
                <a:srgbClr val="FF0000"/>
              </a:solidFill>
              <a:latin typeface="Times New Roman" pitchFamily="18" charset="0"/>
              <a:cs typeface="Times New Roman" pitchFamily="18" charset="0"/>
            </a:endParaRPr>
          </a:p>
        </p:txBody>
      </p:sp>
      <p:sp>
        <p:nvSpPr>
          <p:cNvPr id="10" name="Rectangle 16"/>
          <p:cNvSpPr>
            <a:spLocks noChangeArrowheads="1"/>
          </p:cNvSpPr>
          <p:nvPr/>
        </p:nvSpPr>
        <p:spPr bwMode="auto">
          <a:xfrm>
            <a:off x="917948" y="2356894"/>
            <a:ext cx="435338"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spAutoFit/>
          </a:bodyPr>
          <a:lstStyle/>
          <a:p>
            <a:pPr algn="ctr"/>
            <a:r>
              <a:rPr lang="en-US" altLang="en-US" sz="1600" b="1" dirty="0">
                <a:solidFill>
                  <a:srgbClr val="FF0000"/>
                </a:solidFill>
                <a:latin typeface="Times New Roman" pitchFamily="18" charset="0"/>
                <a:cs typeface="Times New Roman" pitchFamily="18" charset="0"/>
              </a:rPr>
              <a:t> 3</a:t>
            </a:r>
            <a:endParaRPr lang="en-US" sz="1600" b="1" dirty="0">
              <a:solidFill>
                <a:srgbClr val="FF0000"/>
              </a:solidFill>
              <a:latin typeface="Times New Roman" pitchFamily="18" charset="0"/>
              <a:cs typeface="Times New Roman" pitchFamily="18" charset="0"/>
            </a:endParaRPr>
          </a:p>
        </p:txBody>
      </p:sp>
      <p:sp>
        <p:nvSpPr>
          <p:cNvPr id="11" name="Rectangle 16"/>
          <p:cNvSpPr>
            <a:spLocks noChangeArrowheads="1"/>
          </p:cNvSpPr>
          <p:nvPr/>
        </p:nvSpPr>
        <p:spPr bwMode="auto">
          <a:xfrm>
            <a:off x="830817" y="3234671"/>
            <a:ext cx="609600"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spAutoFit/>
          </a:bodyPr>
          <a:lstStyle/>
          <a:p>
            <a:pPr algn="ctr"/>
            <a:r>
              <a:rPr lang="en-US" altLang="en-US" sz="1600" b="1" dirty="0">
                <a:solidFill>
                  <a:srgbClr val="FF0000"/>
                </a:solidFill>
                <a:latin typeface="Times New Roman" pitchFamily="18" charset="0"/>
                <a:cs typeface="Times New Roman" pitchFamily="18" charset="0"/>
              </a:rPr>
              <a:t>4</a:t>
            </a:r>
            <a:endParaRPr lang="en-US" sz="2000" b="1"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0D2996EB-AE66-4114-9571-61BF6272A115}"/>
              </a:ext>
            </a:extLst>
          </p:cNvPr>
          <p:cNvSpPr txBox="1"/>
          <p:nvPr/>
        </p:nvSpPr>
        <p:spPr>
          <a:xfrm>
            <a:off x="1004026" y="657721"/>
            <a:ext cx="8001000" cy="4185761"/>
          </a:xfrm>
          <a:prstGeom prst="rect">
            <a:avLst/>
          </a:prstGeom>
          <a:noFill/>
        </p:spPr>
        <p:txBody>
          <a:bodyPr wrap="square" rtlCol="0">
            <a:spAutoFit/>
          </a:bodyPr>
          <a:lstStyle/>
          <a:p>
            <a:pPr algn="just"/>
            <a:r>
              <a:rPr lang="vi-VN" dirty="0">
                <a:latin typeface="Times New Roman" panose="02020603050405020304" pitchFamily="18" charset="0"/>
                <a:cs typeface="Times New Roman" panose="02020603050405020304" pitchFamily="18" charset="0"/>
              </a:rPr>
              <a:t>    Hai người bột trong lọ buồn tênh. Bỗng một đêm, có con chuột cạy nắp lọ, tha nàng công chúa và cái lầu đi mất. Chàng kị sĩ sợ quá, thúc ngựa chạy vọt ra, chạy đến miệng cống. Một con chuột già phục sẵn. Nó bảo chàng để ngựa lại, xuống thuyền vào cống tìm công chúa.    Gặp công chúa trong cái hang tối, chàng hỏi:</a:t>
            </a:r>
          </a:p>
          <a:p>
            <a:pPr algn="just"/>
            <a:r>
              <a:rPr lang="vi-VN" dirty="0">
                <a:latin typeface="Times New Roman" panose="02020603050405020304" pitchFamily="18" charset="0"/>
                <a:cs typeface="Times New Roman" panose="02020603050405020304" pitchFamily="18" charset="0"/>
              </a:rPr>
              <a:t>- Kẻ nào đã bắt nàng tới đây?</a:t>
            </a:r>
          </a:p>
          <a:p>
            <a:pPr algn="just"/>
            <a:r>
              <a:rPr lang="vi-VN" dirty="0">
                <a:latin typeface="Times New Roman" panose="02020603050405020304" pitchFamily="18" charset="0"/>
                <a:cs typeface="Times New Roman" panose="02020603050405020304" pitchFamily="18" charset="0"/>
              </a:rPr>
              <a:t>- Chuột.</a:t>
            </a:r>
          </a:p>
          <a:p>
            <a:pPr algn="just"/>
            <a:r>
              <a:rPr lang="vi-VN" dirty="0">
                <a:latin typeface="Times New Roman" panose="02020603050405020304" pitchFamily="18" charset="0"/>
                <a:cs typeface="Times New Roman" panose="02020603050405020304" pitchFamily="18" charset="0"/>
              </a:rPr>
              <a:t>- Lầu son của nàng đâu?</a:t>
            </a:r>
          </a:p>
          <a:p>
            <a:pPr algn="just"/>
            <a:r>
              <a:rPr lang="vi-VN" dirty="0">
                <a:latin typeface="Times New Roman" panose="02020603050405020304" pitchFamily="18" charset="0"/>
                <a:cs typeface="Times New Roman" panose="02020603050405020304" pitchFamily="18" charset="0"/>
              </a:rPr>
              <a:t>- Chuột ăn rồi!</a:t>
            </a:r>
          </a:p>
          <a:p>
            <a:pPr algn="just"/>
            <a:r>
              <a:rPr lang="vi-VN" dirty="0">
                <a:latin typeface="Times New Roman" panose="02020603050405020304" pitchFamily="18" charset="0"/>
                <a:cs typeface="Times New Roman" panose="02020603050405020304" pitchFamily="18" charset="0"/>
              </a:rPr>
              <a:t>   Chàng kị sĩ hoảng hốt, biết mình bị lừa, vội dìu công chúa chạy trốn.</a:t>
            </a:r>
          </a:p>
          <a:p>
            <a:pPr algn="just"/>
            <a:r>
              <a:rPr lang="vi-VN" dirty="0">
                <a:latin typeface="Times New Roman" panose="02020603050405020304" pitchFamily="18" charset="0"/>
                <a:cs typeface="Times New Roman" panose="02020603050405020304" pitchFamily="18" charset="0"/>
              </a:rPr>
              <a:t>   Chiếc thuyền mảnh trôi qua cống ra con ngòi. Gặp nước xoáy, thuyền lật, cả hai bị ngấm nước, nhũn cả chân tay.</a:t>
            </a:r>
          </a:p>
          <a:p>
            <a:pPr algn="just"/>
            <a:r>
              <a:rPr lang="vi-VN" dirty="0">
                <a:latin typeface="Times New Roman" panose="02020603050405020304" pitchFamily="18" charset="0"/>
                <a:cs typeface="Times New Roman" panose="02020603050405020304" pitchFamily="18" charset="0"/>
              </a:rPr>
              <a:t>   Lúc ấy, Đất Nung đang đi dọc bờ con ngòi. Thấy hai người bị nạn, chú liền nhảy xuống, vớt lên bờ phơi nắng cho se bột lại.</a:t>
            </a:r>
          </a:p>
          <a:p>
            <a:pPr algn="just"/>
            <a:r>
              <a:rPr lang="vi-VN" dirty="0">
                <a:latin typeface="Times New Roman" panose="02020603050405020304" pitchFamily="18" charset="0"/>
                <a:cs typeface="Times New Roman" panose="02020603050405020304" pitchFamily="18" charset="0"/>
              </a:rPr>
              <a:t>   Hai người bột tỉnh dần, nhận ra bạn cũ thì lạ quá, kêu lên:</a:t>
            </a:r>
          </a:p>
          <a:p>
            <a:pPr algn="just"/>
            <a:r>
              <a:rPr lang="vi-VN" dirty="0">
                <a:latin typeface="Times New Roman" panose="02020603050405020304" pitchFamily="18" charset="0"/>
                <a:cs typeface="Times New Roman" panose="02020603050405020304" pitchFamily="18" charset="0"/>
              </a:rPr>
              <a:t>- Ôi, chính anh đã cứu chúng tôi đấy ư? Sao trông anh khác thế?</a:t>
            </a:r>
          </a:p>
          <a:p>
            <a:pPr algn="just"/>
            <a:r>
              <a:rPr lang="vi-VN" dirty="0">
                <a:latin typeface="Times New Roman" panose="02020603050405020304" pitchFamily="18" charset="0"/>
                <a:cs typeface="Times New Roman" panose="02020603050405020304" pitchFamily="18" charset="0"/>
              </a:rPr>
              <a:t>- Có gì đâu, tại tớ nung trong lửa. Bây giờ có thể phơi nắng, phơi mưa hàng đời người.</a:t>
            </a:r>
          </a:p>
          <a:p>
            <a:pPr algn="just"/>
            <a:r>
              <a:rPr lang="vi-VN" dirty="0">
                <a:latin typeface="Times New Roman" panose="02020603050405020304" pitchFamily="18" charset="0"/>
                <a:cs typeface="Times New Roman" panose="02020603050405020304" pitchFamily="18" charset="0"/>
              </a:rPr>
              <a:t>   Nàng công chúa phục quá, thì thào với chàng kị sĩ:</a:t>
            </a:r>
          </a:p>
          <a:p>
            <a:pPr algn="just"/>
            <a:r>
              <a:rPr lang="vi-VN" dirty="0">
                <a:latin typeface="Times New Roman" panose="02020603050405020304" pitchFamily="18" charset="0"/>
                <a:cs typeface="Times New Roman" panose="02020603050405020304" pitchFamily="18" charset="0"/>
              </a:rPr>
              <a:t>- Thế mà chúng mình mới chìm xuống nước đã vữa ra.</a:t>
            </a:r>
          </a:p>
          <a:p>
            <a:pPr algn="just"/>
            <a:r>
              <a:rPr lang="vi-VN" dirty="0">
                <a:latin typeface="Times New Roman" panose="02020603050405020304" pitchFamily="18" charset="0"/>
                <a:cs typeface="Times New Roman" panose="02020603050405020304" pitchFamily="18" charset="0"/>
              </a:rPr>
              <a:t>   Đất Nung đánh một câu cộc tuếch:</a:t>
            </a:r>
          </a:p>
          <a:p>
            <a:pPr algn="just"/>
            <a:r>
              <a:rPr lang="vi-VN" dirty="0">
                <a:latin typeface="Times New Roman" panose="02020603050405020304" pitchFamily="18" charset="0"/>
                <a:cs typeface="Times New Roman" panose="02020603050405020304" pitchFamily="18" charset="0"/>
              </a:rPr>
              <a:t>- Vì các đằng ấy đựng trong lọ thủy tinh mà.</a:t>
            </a:r>
          </a:p>
        </p:txBody>
      </p:sp>
      <p:sp>
        <p:nvSpPr>
          <p:cNvPr id="12" name="TextBox 11">
            <a:extLst>
              <a:ext uri="{FF2B5EF4-FFF2-40B4-BE49-F238E27FC236}">
                <a16:creationId xmlns:a16="http://schemas.microsoft.com/office/drawing/2014/main" id="{61610504-ED15-4854-B11D-CE2137D8F897}"/>
              </a:ext>
            </a:extLst>
          </p:cNvPr>
          <p:cNvSpPr txBox="1"/>
          <p:nvPr/>
        </p:nvSpPr>
        <p:spPr>
          <a:xfrm>
            <a:off x="381000" y="4743390"/>
            <a:ext cx="3600450" cy="400110"/>
          </a:xfrm>
          <a:prstGeom prst="rect">
            <a:avLst/>
          </a:prstGeom>
          <a:noFill/>
        </p:spPr>
        <p:txBody>
          <a:bodyPr>
            <a:spAutoFit/>
          </a:bodyPr>
          <a:lstStyle/>
          <a:p>
            <a:pPr algn="ctr" eaLnBrk="1" fontAlgn="auto" hangingPunct="1">
              <a:spcBef>
                <a:spcPts val="0"/>
              </a:spcBef>
              <a:spcAft>
                <a:spcPts val="0"/>
              </a:spcAft>
              <a:defRPr/>
            </a:pP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chia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thành</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mấy</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8394CC1-4678-410D-8E8A-73CCB70C7D76}"/>
              </a:ext>
            </a:extLst>
          </p:cNvPr>
          <p:cNvSpPr txBox="1"/>
          <p:nvPr/>
        </p:nvSpPr>
        <p:spPr>
          <a:xfrm>
            <a:off x="228600" y="4759305"/>
            <a:ext cx="3600450" cy="400110"/>
          </a:xfrm>
          <a:prstGeom prst="rect">
            <a:avLst/>
          </a:prstGeom>
          <a:noFill/>
        </p:spPr>
        <p:txBody>
          <a:bodyPr>
            <a:spAutoFit/>
          </a:bodyPr>
          <a:lstStyle/>
          <a:p>
            <a:pPr algn="ctr" eaLnBrk="1" fontAlgn="auto" hangingPunct="1">
              <a:spcBef>
                <a:spcPts val="0"/>
              </a:spcBef>
              <a:spcAft>
                <a:spcPts val="0"/>
              </a:spcAft>
              <a:defRPr/>
            </a:pP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chia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thành</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đoạn</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8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2" grpId="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muare">
            <a:extLst>
              <a:ext uri="{FF2B5EF4-FFF2-40B4-BE49-F238E27FC236}">
                <a16:creationId xmlns:a16="http://schemas.microsoft.com/office/drawing/2014/main" id="{06F0BEA1-5EC8-4656-9411-126CC8D775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WordArt 3">
            <a:extLst>
              <a:ext uri="{FF2B5EF4-FFF2-40B4-BE49-F238E27FC236}">
                <a16:creationId xmlns:a16="http://schemas.microsoft.com/office/drawing/2014/main" id="{8B338435-CE9C-4ECB-9ECB-1E98645FA928}"/>
              </a:ext>
            </a:extLst>
          </p:cNvPr>
          <p:cNvSpPr>
            <a:spLocks noChangeArrowheads="1" noChangeShapeType="1" noTextEdit="1"/>
          </p:cNvSpPr>
          <p:nvPr/>
        </p:nvSpPr>
        <p:spPr bwMode="auto">
          <a:xfrm>
            <a:off x="3383757" y="2247900"/>
            <a:ext cx="3469481" cy="777479"/>
          </a:xfrm>
          <a:prstGeom prst="rect">
            <a:avLst/>
          </a:prstGeom>
        </p:spPr>
        <p:txBody>
          <a:bodyPr wrap="none" fromWordArt="1">
            <a:prstTxWarp prst="textPlain">
              <a:avLst>
                <a:gd name="adj" fmla="val 50000"/>
              </a:avLst>
            </a:prstTxWarp>
          </a:bodyPr>
          <a:lstStyle/>
          <a:p>
            <a:pPr algn="ctr"/>
            <a:r>
              <a:rPr lang="vi-VN" sz="2000" b="1" kern="10">
                <a:ln w="12700">
                  <a:solidFill>
                    <a:srgbClr val="000099"/>
                  </a:solidFill>
                  <a:round/>
                  <a:headEnd/>
                  <a:tailEnd/>
                </a:ln>
                <a:solidFill>
                  <a:srgbClr val="FF0000"/>
                </a:solidFill>
                <a:effectLst>
                  <a:outerShdw dist="45791" dir="2021404" algn="ctr" rotWithShape="0">
                    <a:srgbClr val="808080">
                      <a:alpha val="79999"/>
                    </a:srgbClr>
                  </a:outerShdw>
                </a:effectLst>
                <a:ea typeface="+mn-lt"/>
                <a:cs typeface="+mn-lt"/>
              </a:rPr>
              <a:t>Luyện đọc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a:spLocks noChangeArrowheads="1"/>
          </p:cNvSpPr>
          <p:nvPr/>
        </p:nvSpPr>
        <p:spPr bwMode="auto">
          <a:xfrm>
            <a:off x="1543050" y="318190"/>
            <a:ext cx="6057900" cy="3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spAutoFit/>
          </a:bodyPr>
          <a:lstStyle/>
          <a:p>
            <a:pPr algn="ctr"/>
            <a:r>
              <a:rPr lang="en-US" altLang="en-US" sz="1600" b="1" dirty="0">
                <a:latin typeface="Times New Roman" pitchFamily="18" charset="0"/>
                <a:cs typeface="Times New Roman" pitchFamily="18" charset="0"/>
              </a:rPr>
              <a:t> </a:t>
            </a:r>
            <a:r>
              <a:rPr lang="en-US" altLang="en-US" sz="2000" b="1" dirty="0">
                <a:latin typeface="Times New Roman" pitchFamily="18" charset="0"/>
                <a:cs typeface="Times New Roman" pitchFamily="18" charset="0"/>
              </a:rPr>
              <a:t>CHÚ ĐẤT NUNG (TIẾP THEO)</a:t>
            </a:r>
            <a:endParaRPr lang="en-US" sz="2000" b="1" dirty="0">
              <a:solidFill>
                <a:srgbClr val="0000FF"/>
              </a:solidFill>
              <a:latin typeface="Times New Roman" pitchFamily="18" charset="0"/>
              <a:cs typeface="Times New Roman" pitchFamily="18" charset="0"/>
            </a:endParaRPr>
          </a:p>
        </p:txBody>
      </p:sp>
      <p:sp>
        <p:nvSpPr>
          <p:cNvPr id="8" name="Rectangle 16"/>
          <p:cNvSpPr>
            <a:spLocks noChangeArrowheads="1"/>
          </p:cNvSpPr>
          <p:nvPr/>
        </p:nvSpPr>
        <p:spPr bwMode="auto">
          <a:xfrm>
            <a:off x="850584" y="640893"/>
            <a:ext cx="609600"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spAutoFit/>
          </a:bodyPr>
          <a:lstStyle/>
          <a:p>
            <a:pPr algn="ctr"/>
            <a:r>
              <a:rPr lang="en-US" altLang="en-US" sz="1600" b="1" dirty="0">
                <a:solidFill>
                  <a:srgbClr val="FF0000"/>
                </a:solidFill>
                <a:latin typeface="Times New Roman" pitchFamily="18" charset="0"/>
                <a:cs typeface="Times New Roman" pitchFamily="18" charset="0"/>
              </a:rPr>
              <a:t> 1</a:t>
            </a:r>
            <a:endParaRPr lang="en-US" sz="1600" b="1" dirty="0">
              <a:solidFill>
                <a:srgbClr val="FF0000"/>
              </a:solidFill>
              <a:latin typeface="Times New Roman" pitchFamily="18" charset="0"/>
              <a:cs typeface="Times New Roman" pitchFamily="18" charset="0"/>
            </a:endParaRPr>
          </a:p>
        </p:txBody>
      </p:sp>
      <p:sp>
        <p:nvSpPr>
          <p:cNvPr id="9" name="Rectangle 16"/>
          <p:cNvSpPr>
            <a:spLocks noChangeArrowheads="1"/>
          </p:cNvSpPr>
          <p:nvPr/>
        </p:nvSpPr>
        <p:spPr bwMode="auto">
          <a:xfrm>
            <a:off x="4943681" y="1034747"/>
            <a:ext cx="609600" cy="3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spAutoFit/>
          </a:bodyPr>
          <a:lstStyle/>
          <a:p>
            <a:pPr algn="ctr"/>
            <a:r>
              <a:rPr lang="en-US" altLang="en-US" sz="1600" b="1" dirty="0">
                <a:solidFill>
                  <a:srgbClr val="FF0000"/>
                </a:solidFill>
                <a:latin typeface="Times New Roman" pitchFamily="18" charset="0"/>
                <a:cs typeface="Times New Roman" pitchFamily="18" charset="0"/>
              </a:rPr>
              <a:t> </a:t>
            </a:r>
            <a:r>
              <a:rPr lang="en-US" altLang="en-US" sz="2000" b="1" dirty="0">
                <a:solidFill>
                  <a:srgbClr val="FF0000"/>
                </a:solidFill>
                <a:latin typeface="Times New Roman" pitchFamily="18" charset="0"/>
                <a:cs typeface="Times New Roman" pitchFamily="18" charset="0"/>
              </a:rPr>
              <a:t>2</a:t>
            </a:r>
            <a:endParaRPr lang="en-US" sz="2000" b="1" dirty="0">
              <a:solidFill>
                <a:srgbClr val="FF0000"/>
              </a:solidFill>
              <a:latin typeface="Times New Roman" pitchFamily="18" charset="0"/>
              <a:cs typeface="Times New Roman" pitchFamily="18" charset="0"/>
            </a:endParaRPr>
          </a:p>
        </p:txBody>
      </p:sp>
      <p:sp>
        <p:nvSpPr>
          <p:cNvPr id="10" name="Rectangle 16"/>
          <p:cNvSpPr>
            <a:spLocks noChangeArrowheads="1"/>
          </p:cNvSpPr>
          <p:nvPr/>
        </p:nvSpPr>
        <p:spPr bwMode="auto">
          <a:xfrm>
            <a:off x="917948" y="2356894"/>
            <a:ext cx="435338"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spAutoFit/>
          </a:bodyPr>
          <a:lstStyle/>
          <a:p>
            <a:pPr algn="ctr"/>
            <a:r>
              <a:rPr lang="en-US" altLang="en-US" sz="1600" b="1" dirty="0">
                <a:solidFill>
                  <a:srgbClr val="FF0000"/>
                </a:solidFill>
                <a:latin typeface="Times New Roman" pitchFamily="18" charset="0"/>
                <a:cs typeface="Times New Roman" pitchFamily="18" charset="0"/>
              </a:rPr>
              <a:t> 3</a:t>
            </a:r>
            <a:endParaRPr lang="en-US" sz="1600" b="1" dirty="0">
              <a:solidFill>
                <a:srgbClr val="FF0000"/>
              </a:solidFill>
              <a:latin typeface="Times New Roman" pitchFamily="18" charset="0"/>
              <a:cs typeface="Times New Roman" pitchFamily="18" charset="0"/>
            </a:endParaRPr>
          </a:p>
        </p:txBody>
      </p:sp>
      <p:sp>
        <p:nvSpPr>
          <p:cNvPr id="11" name="Rectangle 16"/>
          <p:cNvSpPr>
            <a:spLocks noChangeArrowheads="1"/>
          </p:cNvSpPr>
          <p:nvPr/>
        </p:nvSpPr>
        <p:spPr bwMode="auto">
          <a:xfrm>
            <a:off x="830817" y="3234671"/>
            <a:ext cx="609600"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spAutoFit/>
          </a:bodyPr>
          <a:lstStyle/>
          <a:p>
            <a:pPr algn="ctr"/>
            <a:r>
              <a:rPr lang="en-US" altLang="en-US" sz="1600" b="1" dirty="0">
                <a:solidFill>
                  <a:srgbClr val="FF0000"/>
                </a:solidFill>
                <a:latin typeface="Times New Roman" pitchFamily="18" charset="0"/>
                <a:cs typeface="Times New Roman" pitchFamily="18" charset="0"/>
              </a:rPr>
              <a:t>4</a:t>
            </a:r>
            <a:endParaRPr lang="en-US" sz="2000" b="1"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0D2996EB-AE66-4114-9571-61BF6272A115}"/>
              </a:ext>
            </a:extLst>
          </p:cNvPr>
          <p:cNvSpPr txBox="1"/>
          <p:nvPr/>
        </p:nvSpPr>
        <p:spPr>
          <a:xfrm>
            <a:off x="1004026" y="657721"/>
            <a:ext cx="8001000" cy="4185761"/>
          </a:xfrm>
          <a:prstGeom prst="rect">
            <a:avLst/>
          </a:prstGeom>
          <a:noFill/>
        </p:spPr>
        <p:txBody>
          <a:bodyPr wrap="square" rtlCol="0">
            <a:spAutoFit/>
          </a:bodyPr>
          <a:lstStyle/>
          <a:p>
            <a:pPr algn="just"/>
            <a:r>
              <a:rPr lang="vi-VN" dirty="0">
                <a:latin typeface="Times New Roman" panose="02020603050405020304" pitchFamily="18" charset="0"/>
                <a:cs typeface="Times New Roman" panose="02020603050405020304" pitchFamily="18" charset="0"/>
              </a:rPr>
              <a:t>    Hai người bột trong lọ buồn tênh. Bỗng một đêm, có con chuột cạy nắp lọ, tha nàng công chúa và cái lầu đi mất. Chàng kị sĩ sợ quá, thúc ngựa chạy vọt ra, chạy đến miệng cống. Một con chuột già phục sẵn. Nó bảo chàng để ngựa lại, xuống thuyền vào cống tìm công chúa.    Gặp công chúa trong cái hang tối, chàng hỏi:</a:t>
            </a:r>
          </a:p>
          <a:p>
            <a:pPr algn="just"/>
            <a:r>
              <a:rPr lang="vi-VN" dirty="0">
                <a:latin typeface="Times New Roman" panose="02020603050405020304" pitchFamily="18" charset="0"/>
                <a:cs typeface="Times New Roman" panose="02020603050405020304" pitchFamily="18" charset="0"/>
              </a:rPr>
              <a:t>- Kẻ nào đã bắt nàng tới đây?</a:t>
            </a:r>
          </a:p>
          <a:p>
            <a:pPr algn="just"/>
            <a:r>
              <a:rPr lang="vi-VN" dirty="0">
                <a:latin typeface="Times New Roman" panose="02020603050405020304" pitchFamily="18" charset="0"/>
                <a:cs typeface="Times New Roman" panose="02020603050405020304" pitchFamily="18" charset="0"/>
              </a:rPr>
              <a:t>- Chuột.</a:t>
            </a:r>
          </a:p>
          <a:p>
            <a:pPr algn="just"/>
            <a:r>
              <a:rPr lang="vi-VN" dirty="0">
                <a:latin typeface="Times New Roman" panose="02020603050405020304" pitchFamily="18" charset="0"/>
                <a:cs typeface="Times New Roman" panose="02020603050405020304" pitchFamily="18" charset="0"/>
              </a:rPr>
              <a:t>- Lầu son của nàng đâu?</a:t>
            </a:r>
          </a:p>
          <a:p>
            <a:pPr algn="just"/>
            <a:r>
              <a:rPr lang="vi-VN" dirty="0">
                <a:latin typeface="Times New Roman" panose="02020603050405020304" pitchFamily="18" charset="0"/>
                <a:cs typeface="Times New Roman" panose="02020603050405020304" pitchFamily="18" charset="0"/>
              </a:rPr>
              <a:t>- Chuột ăn rồi!</a:t>
            </a:r>
          </a:p>
          <a:p>
            <a:pPr algn="just"/>
            <a:r>
              <a:rPr lang="vi-VN" dirty="0">
                <a:latin typeface="Times New Roman" panose="02020603050405020304" pitchFamily="18" charset="0"/>
                <a:cs typeface="Times New Roman" panose="02020603050405020304" pitchFamily="18" charset="0"/>
              </a:rPr>
              <a:t>   Chàng kị sĩ hoảng hốt, biết mình bị lừa, vội dìu công chúa chạy trốn.</a:t>
            </a:r>
          </a:p>
          <a:p>
            <a:pPr algn="just"/>
            <a:r>
              <a:rPr lang="vi-VN" dirty="0">
                <a:latin typeface="Times New Roman" panose="02020603050405020304" pitchFamily="18" charset="0"/>
                <a:cs typeface="Times New Roman" panose="02020603050405020304" pitchFamily="18" charset="0"/>
              </a:rPr>
              <a:t>   Chiếc thuyền mảnh trôi qua cống ra con ngòi. Gặp nước xoáy, thuyền lật, cả hai bị ngấm nước, nhũn cả chân tay.</a:t>
            </a:r>
          </a:p>
          <a:p>
            <a:pPr algn="just"/>
            <a:r>
              <a:rPr lang="vi-VN" dirty="0">
                <a:latin typeface="Times New Roman" panose="02020603050405020304" pitchFamily="18" charset="0"/>
                <a:cs typeface="Times New Roman" panose="02020603050405020304" pitchFamily="18" charset="0"/>
              </a:rPr>
              <a:t>   Lúc ấy, Đất Nung đang đi dọc bờ con ngòi. Thấy hai người bị nạn, chú liền nhảy xuống, vớt lên bờ phơi nắng cho se bột lại.</a:t>
            </a:r>
          </a:p>
          <a:p>
            <a:pPr algn="just"/>
            <a:r>
              <a:rPr lang="vi-VN" dirty="0">
                <a:latin typeface="Times New Roman" panose="02020603050405020304" pitchFamily="18" charset="0"/>
                <a:cs typeface="Times New Roman" panose="02020603050405020304" pitchFamily="18" charset="0"/>
              </a:rPr>
              <a:t>   Hai người bột tỉnh dần, nhận ra bạn cũ thì lạ quá, kêu lên:</a:t>
            </a:r>
          </a:p>
          <a:p>
            <a:pPr algn="just"/>
            <a:r>
              <a:rPr lang="vi-VN" dirty="0">
                <a:latin typeface="Times New Roman" panose="02020603050405020304" pitchFamily="18" charset="0"/>
                <a:cs typeface="Times New Roman" panose="02020603050405020304" pitchFamily="18" charset="0"/>
              </a:rPr>
              <a:t>- Ôi, chính anh đã cứu chúng tôi đấy ư? Sao trông anh khác thế?</a:t>
            </a:r>
          </a:p>
          <a:p>
            <a:pPr algn="just"/>
            <a:r>
              <a:rPr lang="vi-VN" dirty="0">
                <a:latin typeface="Times New Roman" panose="02020603050405020304" pitchFamily="18" charset="0"/>
                <a:cs typeface="Times New Roman" panose="02020603050405020304" pitchFamily="18" charset="0"/>
              </a:rPr>
              <a:t>- Có gì đâu, tại tớ nung trong lửa. Bây giờ có thể phơi nắng, phơi mưa hàng đời người.</a:t>
            </a:r>
          </a:p>
          <a:p>
            <a:pPr algn="just"/>
            <a:r>
              <a:rPr lang="vi-VN" dirty="0">
                <a:latin typeface="Times New Roman" panose="02020603050405020304" pitchFamily="18" charset="0"/>
                <a:cs typeface="Times New Roman" panose="02020603050405020304" pitchFamily="18" charset="0"/>
              </a:rPr>
              <a:t>   Nàng công chúa phục quá, thì thào với chàng kị sĩ:</a:t>
            </a:r>
          </a:p>
          <a:p>
            <a:pPr algn="just"/>
            <a:r>
              <a:rPr lang="vi-VN" dirty="0">
                <a:latin typeface="Times New Roman" panose="02020603050405020304" pitchFamily="18" charset="0"/>
                <a:cs typeface="Times New Roman" panose="02020603050405020304" pitchFamily="18" charset="0"/>
              </a:rPr>
              <a:t>- Thế mà chúng mình mới chìm xuống nước đã vữa ra.</a:t>
            </a:r>
          </a:p>
          <a:p>
            <a:pPr algn="just"/>
            <a:r>
              <a:rPr lang="vi-VN" dirty="0">
                <a:latin typeface="Times New Roman" panose="02020603050405020304" pitchFamily="18" charset="0"/>
                <a:cs typeface="Times New Roman" panose="02020603050405020304" pitchFamily="18" charset="0"/>
              </a:rPr>
              <a:t>   Đất Nung đánh một câu cộc tuếch:</a:t>
            </a:r>
          </a:p>
          <a:p>
            <a:pPr algn="just"/>
            <a:r>
              <a:rPr lang="vi-VN" dirty="0">
                <a:latin typeface="Times New Roman" panose="02020603050405020304" pitchFamily="18" charset="0"/>
                <a:cs typeface="Times New Roman" panose="02020603050405020304" pitchFamily="18" charset="0"/>
              </a:rPr>
              <a:t>- Vì các đằng ấy đựng trong lọ thủy tinh mà.</a:t>
            </a:r>
          </a:p>
        </p:txBody>
      </p:sp>
      <p:sp>
        <p:nvSpPr>
          <p:cNvPr id="14" name="TextBox 13">
            <a:extLst>
              <a:ext uri="{FF2B5EF4-FFF2-40B4-BE49-F238E27FC236}">
                <a16:creationId xmlns:a16="http://schemas.microsoft.com/office/drawing/2014/main" id="{4AA93356-F91B-493D-80A5-E8D88EB8ABF9}"/>
              </a:ext>
            </a:extLst>
          </p:cNvPr>
          <p:cNvSpPr txBox="1"/>
          <p:nvPr/>
        </p:nvSpPr>
        <p:spPr>
          <a:xfrm>
            <a:off x="685800" y="4750617"/>
            <a:ext cx="5943600" cy="400110"/>
          </a:xfrm>
          <a:prstGeom prst="rect">
            <a:avLst/>
          </a:prstGeom>
          <a:noFill/>
        </p:spPr>
        <p:txBody>
          <a:bodyPr wrap="square">
            <a:spAutoFit/>
          </a:bodyPr>
          <a:lstStyle/>
          <a:p>
            <a:pPr algn="ctr" eaLnBrk="1" fontAlgn="auto" hangingPunct="1">
              <a:spcBef>
                <a:spcPts val="0"/>
              </a:spcBef>
              <a:spcAft>
                <a:spcPts val="0"/>
              </a:spcAft>
              <a:defRPr/>
            </a:pP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cùng</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nghĩa</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với</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buồn</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bã</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vi-VN"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EF540A9-67E3-4F9C-9792-66B3B974420C}"/>
              </a:ext>
            </a:extLst>
          </p:cNvPr>
          <p:cNvSpPr txBox="1"/>
          <p:nvPr/>
        </p:nvSpPr>
        <p:spPr>
          <a:xfrm>
            <a:off x="6375722" y="4752665"/>
            <a:ext cx="1752600" cy="400110"/>
          </a:xfrm>
          <a:prstGeom prst="rect">
            <a:avLst/>
          </a:prstGeom>
          <a:noFill/>
        </p:spPr>
        <p:txBody>
          <a:bodyPr wrap="square">
            <a:spAutoFit/>
          </a:bodyPr>
          <a:lstStyle/>
          <a:p>
            <a:pPr algn="ctr" eaLnBrk="1" fontAlgn="auto" hangingPunct="1">
              <a:spcBef>
                <a:spcPts val="0"/>
              </a:spcBef>
              <a:spcAft>
                <a:spcPts val="0"/>
              </a:spcAft>
              <a:defRPr/>
            </a:pPr>
            <a:r>
              <a:rPr lang="en-US" sz="2000" b="1"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buồn</a:t>
            </a:r>
            <a:r>
              <a:rPr lang="en-US" sz="20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tênh</a:t>
            </a:r>
            <a:endParaRPr lang="vi-VN" sz="2000" b="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164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1F4F-D515-4CCB-8BB6-0A0E6446E560}"/>
              </a:ext>
            </a:extLst>
          </p:cNvPr>
          <p:cNvSpPr txBox="1">
            <a:spLocks/>
          </p:cNvSpPr>
          <p:nvPr/>
        </p:nvSpPr>
        <p:spPr>
          <a:xfrm>
            <a:off x="2686050" y="197827"/>
            <a:ext cx="3857625" cy="562001"/>
          </a:xfrm>
          <a:prstGeom prst="rect">
            <a:avLst/>
          </a:prstGeom>
        </p:spPr>
        <p:txBody>
          <a:bodyPr lIns="63305" tIns="31652" rIns="63305" bIns="31652"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047"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YÊU CẦU CẦN ĐẠT</a:t>
            </a:r>
          </a:p>
        </p:txBody>
      </p:sp>
      <p:grpSp>
        <p:nvGrpSpPr>
          <p:cNvPr id="44035" name="Group 13">
            <a:extLst>
              <a:ext uri="{FF2B5EF4-FFF2-40B4-BE49-F238E27FC236}">
                <a16:creationId xmlns:a16="http://schemas.microsoft.com/office/drawing/2014/main" id="{44539A0B-2851-4E8F-8C4C-EDA3395E5FE5}"/>
              </a:ext>
            </a:extLst>
          </p:cNvPr>
          <p:cNvGrpSpPr>
            <a:grpSpLocks/>
          </p:cNvGrpSpPr>
          <p:nvPr/>
        </p:nvGrpSpPr>
        <p:grpSpPr bwMode="auto">
          <a:xfrm>
            <a:off x="1877616" y="777479"/>
            <a:ext cx="5223272" cy="951309"/>
            <a:chOff x="1292225" y="1295400"/>
            <a:chExt cx="2822575" cy="1498600"/>
          </a:xfrm>
        </p:grpSpPr>
        <p:sp>
          <p:nvSpPr>
            <p:cNvPr id="4" name="Rectangle 3">
              <a:extLst>
                <a:ext uri="{FF2B5EF4-FFF2-40B4-BE49-F238E27FC236}">
                  <a16:creationId xmlns:a16="http://schemas.microsoft.com/office/drawing/2014/main" id="{93E7A325-DF68-4986-B848-CC2F2CA1306A}"/>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prstClr val="white"/>
                </a:solidFill>
              </a:endParaRPr>
            </a:p>
          </p:txBody>
        </p:sp>
        <p:sp>
          <p:nvSpPr>
            <p:cNvPr id="5" name="Rectangle 4">
              <a:extLst>
                <a:ext uri="{FF2B5EF4-FFF2-40B4-BE49-F238E27FC236}">
                  <a16:creationId xmlns:a16="http://schemas.microsoft.com/office/drawing/2014/main" id="{6EEDDD9B-9A99-43BC-BD09-2FD4F018A5B2}"/>
                </a:ext>
              </a:extLst>
            </p:cNvPr>
            <p:cNvSpPr/>
            <p:nvPr/>
          </p:nvSpPr>
          <p:spPr>
            <a:xfrm>
              <a:off x="1292225" y="1295400"/>
              <a:ext cx="2822575" cy="380745"/>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39" b="1" dirty="0">
                <a:solidFill>
                  <a:prstClr val="white"/>
                </a:solidFill>
              </a:endParaRPr>
            </a:p>
          </p:txBody>
        </p:sp>
        <p:cxnSp>
          <p:nvCxnSpPr>
            <p:cNvPr id="6" name="Straight Connector 5">
              <a:extLst>
                <a:ext uri="{FF2B5EF4-FFF2-40B4-BE49-F238E27FC236}">
                  <a16:creationId xmlns:a16="http://schemas.microsoft.com/office/drawing/2014/main" id="{879FD104-142B-4F71-9978-09BD56B6BD5F}"/>
                </a:ext>
              </a:extLst>
            </p:cNvPr>
            <p:cNvCxnSpPr/>
            <p:nvPr/>
          </p:nvCxnSpPr>
          <p:spPr>
            <a:xfrm>
              <a:off x="1292225" y="1739915"/>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44036" name="Group 13">
            <a:extLst>
              <a:ext uri="{FF2B5EF4-FFF2-40B4-BE49-F238E27FC236}">
                <a16:creationId xmlns:a16="http://schemas.microsoft.com/office/drawing/2014/main" id="{C739DEFA-8DF3-46E3-B5F7-E6131C6795D2}"/>
              </a:ext>
            </a:extLst>
          </p:cNvPr>
          <p:cNvGrpSpPr>
            <a:grpSpLocks/>
          </p:cNvGrpSpPr>
          <p:nvPr/>
        </p:nvGrpSpPr>
        <p:grpSpPr bwMode="auto">
          <a:xfrm>
            <a:off x="1875235" y="2828925"/>
            <a:ext cx="5228034" cy="985838"/>
            <a:chOff x="1292225" y="1295400"/>
            <a:chExt cx="2822575" cy="1498600"/>
          </a:xfrm>
        </p:grpSpPr>
        <p:sp>
          <p:nvSpPr>
            <p:cNvPr id="8" name="Rectangle 7">
              <a:extLst>
                <a:ext uri="{FF2B5EF4-FFF2-40B4-BE49-F238E27FC236}">
                  <a16:creationId xmlns:a16="http://schemas.microsoft.com/office/drawing/2014/main" id="{C9FF7F1F-1BA5-4F78-9505-A47FA8DE2740}"/>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prstClr val="white"/>
                </a:solidFill>
              </a:endParaRPr>
            </a:p>
          </p:txBody>
        </p:sp>
        <p:sp>
          <p:nvSpPr>
            <p:cNvPr id="9" name="Rectangle 8">
              <a:extLst>
                <a:ext uri="{FF2B5EF4-FFF2-40B4-BE49-F238E27FC236}">
                  <a16:creationId xmlns:a16="http://schemas.microsoft.com/office/drawing/2014/main" id="{11BC6D57-6C1B-490C-9FA9-CE83D94CB322}"/>
                </a:ext>
              </a:extLst>
            </p:cNvPr>
            <p:cNvSpPr/>
            <p:nvPr/>
          </p:nvSpPr>
          <p:spPr>
            <a:xfrm>
              <a:off x="1292225" y="1295400"/>
              <a:ext cx="2822575" cy="338453"/>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39" b="1" dirty="0">
                <a:solidFill>
                  <a:prstClr val="white"/>
                </a:solidFill>
              </a:endParaRPr>
            </a:p>
            <a:p>
              <a:pPr algn="ctr">
                <a:defRPr/>
              </a:pPr>
              <a:endParaRPr lang="en-US" sz="1939" b="1" dirty="0">
                <a:solidFill>
                  <a:prstClr val="white"/>
                </a:solidFill>
              </a:endParaRPr>
            </a:p>
            <a:p>
              <a:pPr algn="ctr">
                <a:defRPr/>
              </a:pPr>
              <a:endParaRPr lang="en-US" sz="1050" dirty="0">
                <a:solidFill>
                  <a:prstClr val="white"/>
                </a:solidFill>
              </a:endParaRPr>
            </a:p>
          </p:txBody>
        </p:sp>
        <p:cxnSp>
          <p:nvCxnSpPr>
            <p:cNvPr id="10" name="Straight Connector 9">
              <a:extLst>
                <a:ext uri="{FF2B5EF4-FFF2-40B4-BE49-F238E27FC236}">
                  <a16:creationId xmlns:a16="http://schemas.microsoft.com/office/drawing/2014/main" id="{6755B816-B482-440D-930F-C9D9C4708BB7}"/>
                </a:ext>
              </a:extLst>
            </p:cNvPr>
            <p:cNvCxnSpPr/>
            <p:nvPr/>
          </p:nvCxnSpPr>
          <p:spPr>
            <a:xfrm>
              <a:off x="1292225" y="1740636"/>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a:extLst>
              <a:ext uri="{FF2B5EF4-FFF2-40B4-BE49-F238E27FC236}">
                <a16:creationId xmlns:a16="http://schemas.microsoft.com/office/drawing/2014/main" id="{8345E6B5-565E-4757-96BF-AB226C2EB12B}"/>
              </a:ext>
            </a:extLst>
          </p:cNvPr>
          <p:cNvSpPr/>
          <p:nvPr/>
        </p:nvSpPr>
        <p:spPr>
          <a:xfrm>
            <a:off x="2090737" y="1119188"/>
            <a:ext cx="472679" cy="470297"/>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prstClr val="white"/>
              </a:solidFill>
            </a:endParaRPr>
          </a:p>
        </p:txBody>
      </p:sp>
      <p:sp>
        <p:nvSpPr>
          <p:cNvPr id="13" name="Rectangle 12">
            <a:extLst>
              <a:ext uri="{FF2B5EF4-FFF2-40B4-BE49-F238E27FC236}">
                <a16:creationId xmlns:a16="http://schemas.microsoft.com/office/drawing/2014/main" id="{6B1DD6AD-B4F7-4F59-92EF-AB9128D25465}"/>
              </a:ext>
            </a:extLst>
          </p:cNvPr>
          <p:cNvSpPr/>
          <p:nvPr/>
        </p:nvSpPr>
        <p:spPr>
          <a:xfrm>
            <a:off x="2620566" y="1145381"/>
            <a:ext cx="4248150" cy="347916"/>
          </a:xfrm>
          <a:prstGeom prst="rect">
            <a:avLst/>
          </a:prstGeom>
        </p:spPr>
        <p:txBody>
          <a:bodyPr>
            <a:spAutoFit/>
          </a:bodyPr>
          <a:lstStyle/>
          <a:p>
            <a:pPr>
              <a:defRPr/>
            </a:pPr>
            <a:r>
              <a:rPr lang="en-US" sz="1661" b="1" dirty="0" err="1">
                <a:solidFill>
                  <a:srgbClr val="00B050"/>
                </a:solidFill>
                <a:latin typeface="Arial"/>
                <a:cs typeface="Arial" charset="0"/>
              </a:rPr>
              <a:t>Đọc</a:t>
            </a:r>
            <a:r>
              <a:rPr lang="en-US" sz="1661" b="1" dirty="0">
                <a:solidFill>
                  <a:srgbClr val="00B050"/>
                </a:solidFill>
                <a:latin typeface="Arial"/>
                <a:cs typeface="Arial" charset="0"/>
              </a:rPr>
              <a:t> </a:t>
            </a:r>
            <a:r>
              <a:rPr lang="en-US" sz="1661" b="1" dirty="0" err="1">
                <a:solidFill>
                  <a:srgbClr val="00B050"/>
                </a:solidFill>
                <a:latin typeface="Arial"/>
                <a:cs typeface="Arial" charset="0"/>
              </a:rPr>
              <a:t>đúng</a:t>
            </a:r>
            <a:r>
              <a:rPr lang="en-US" sz="1661" b="1" dirty="0">
                <a:solidFill>
                  <a:srgbClr val="00B050"/>
                </a:solidFill>
                <a:latin typeface="Arial"/>
                <a:cs typeface="Arial" charset="0"/>
              </a:rPr>
              <a:t> </a:t>
            </a:r>
            <a:r>
              <a:rPr lang="en-US" sz="1661" b="1" dirty="0" err="1">
                <a:solidFill>
                  <a:srgbClr val="00B050"/>
                </a:solidFill>
                <a:latin typeface="Arial"/>
                <a:cs typeface="Arial" charset="0"/>
              </a:rPr>
              <a:t>các</a:t>
            </a:r>
            <a:r>
              <a:rPr lang="en-US" sz="1661" b="1" dirty="0">
                <a:solidFill>
                  <a:srgbClr val="00B050"/>
                </a:solidFill>
                <a:latin typeface="Arial"/>
                <a:cs typeface="Arial" charset="0"/>
              </a:rPr>
              <a:t> </a:t>
            </a:r>
            <a:r>
              <a:rPr lang="en-US" sz="1661" b="1" dirty="0" err="1">
                <a:solidFill>
                  <a:srgbClr val="00B050"/>
                </a:solidFill>
                <a:latin typeface="Arial"/>
                <a:cs typeface="Arial" charset="0"/>
              </a:rPr>
              <a:t>tiếng</a:t>
            </a:r>
            <a:r>
              <a:rPr lang="en-US" sz="1661" b="1" dirty="0">
                <a:solidFill>
                  <a:srgbClr val="00B050"/>
                </a:solidFill>
                <a:latin typeface="Arial"/>
                <a:cs typeface="Arial" charset="0"/>
              </a:rPr>
              <a:t>, </a:t>
            </a:r>
            <a:r>
              <a:rPr lang="en-US" sz="1661" b="1" dirty="0" err="1">
                <a:solidFill>
                  <a:srgbClr val="00B050"/>
                </a:solidFill>
                <a:latin typeface="Arial"/>
                <a:cs typeface="Arial" charset="0"/>
              </a:rPr>
              <a:t>từ</a:t>
            </a:r>
            <a:r>
              <a:rPr lang="en-US" sz="1661" b="1" dirty="0">
                <a:solidFill>
                  <a:srgbClr val="00B050"/>
                </a:solidFill>
                <a:latin typeface="Arial"/>
                <a:cs typeface="Arial" charset="0"/>
              </a:rPr>
              <a:t> </a:t>
            </a:r>
            <a:r>
              <a:rPr lang="en-US" sz="1661" b="1" dirty="0" err="1">
                <a:solidFill>
                  <a:srgbClr val="00B050"/>
                </a:solidFill>
                <a:latin typeface="Arial"/>
                <a:cs typeface="Arial" charset="0"/>
              </a:rPr>
              <a:t>khó</a:t>
            </a:r>
            <a:endParaRPr lang="en-US" sz="1661" b="1" dirty="0">
              <a:solidFill>
                <a:srgbClr val="00B050"/>
              </a:solidFill>
              <a:latin typeface="Arial"/>
              <a:cs typeface="Arial" charset="0"/>
            </a:endParaRPr>
          </a:p>
        </p:txBody>
      </p:sp>
      <p:sp>
        <p:nvSpPr>
          <p:cNvPr id="14" name="Rectangle 13">
            <a:extLst>
              <a:ext uri="{FF2B5EF4-FFF2-40B4-BE49-F238E27FC236}">
                <a16:creationId xmlns:a16="http://schemas.microsoft.com/office/drawing/2014/main" id="{9BCDC107-4DE5-494C-98D2-7768B5152009}"/>
              </a:ext>
            </a:extLst>
          </p:cNvPr>
          <p:cNvSpPr/>
          <p:nvPr/>
        </p:nvSpPr>
        <p:spPr>
          <a:xfrm>
            <a:off x="2633663" y="3026569"/>
            <a:ext cx="4562475" cy="859081"/>
          </a:xfrm>
          <a:prstGeom prst="rect">
            <a:avLst/>
          </a:prstGeom>
        </p:spPr>
        <p:txBody>
          <a:bodyPr>
            <a:spAutoFit/>
          </a:bodyPr>
          <a:lstStyle/>
          <a:p>
            <a:pPr>
              <a:defRPr/>
            </a:pPr>
            <a:r>
              <a:rPr lang="en-US" sz="1661" b="1" dirty="0" err="1">
                <a:solidFill>
                  <a:srgbClr val="F79646"/>
                </a:solidFill>
                <a:latin typeface="Arial"/>
                <a:cs typeface="Arial" charset="0"/>
              </a:rPr>
              <a:t>Đọc</a:t>
            </a:r>
            <a:r>
              <a:rPr lang="en-US" sz="1661" b="1" dirty="0">
                <a:solidFill>
                  <a:srgbClr val="F79646"/>
                </a:solidFill>
                <a:latin typeface="Arial"/>
                <a:cs typeface="Arial" charset="0"/>
              </a:rPr>
              <a:t> </a:t>
            </a:r>
            <a:r>
              <a:rPr lang="en-US" sz="1661" b="1" dirty="0" err="1">
                <a:solidFill>
                  <a:srgbClr val="F79646"/>
                </a:solidFill>
                <a:latin typeface="Arial"/>
                <a:cs typeface="Arial" charset="0"/>
              </a:rPr>
              <a:t>trôi</a:t>
            </a:r>
            <a:r>
              <a:rPr lang="en-US" sz="1661" b="1" dirty="0">
                <a:solidFill>
                  <a:srgbClr val="F79646"/>
                </a:solidFill>
                <a:latin typeface="Arial"/>
                <a:cs typeface="Arial" charset="0"/>
              </a:rPr>
              <a:t> </a:t>
            </a:r>
            <a:r>
              <a:rPr lang="en-US" sz="1661" b="1" dirty="0" err="1">
                <a:solidFill>
                  <a:srgbClr val="F79646"/>
                </a:solidFill>
                <a:latin typeface="Arial"/>
                <a:cs typeface="Arial" charset="0"/>
              </a:rPr>
              <a:t>chảy</a:t>
            </a:r>
            <a:r>
              <a:rPr lang="en-US" sz="1661" b="1" dirty="0">
                <a:solidFill>
                  <a:srgbClr val="F79646"/>
                </a:solidFill>
                <a:latin typeface="Arial"/>
                <a:cs typeface="Arial" charset="0"/>
              </a:rPr>
              <a:t> </a:t>
            </a:r>
            <a:r>
              <a:rPr lang="en-US" sz="1661" b="1" dirty="0" err="1">
                <a:solidFill>
                  <a:srgbClr val="F79646"/>
                </a:solidFill>
                <a:latin typeface="Arial"/>
                <a:cs typeface="Arial" charset="0"/>
              </a:rPr>
              <a:t>toàn</a:t>
            </a:r>
            <a:r>
              <a:rPr lang="en-US" sz="1661" b="1" dirty="0">
                <a:solidFill>
                  <a:srgbClr val="F79646"/>
                </a:solidFill>
                <a:latin typeface="Arial"/>
                <a:cs typeface="Arial" charset="0"/>
              </a:rPr>
              <a:t> </a:t>
            </a:r>
            <a:r>
              <a:rPr lang="en-US" sz="1661" b="1" dirty="0" err="1">
                <a:solidFill>
                  <a:srgbClr val="F79646"/>
                </a:solidFill>
                <a:latin typeface="Arial"/>
                <a:cs typeface="Arial" charset="0"/>
              </a:rPr>
              <a:t>bài</a:t>
            </a:r>
            <a:r>
              <a:rPr lang="en-US" sz="1661" b="1" dirty="0">
                <a:solidFill>
                  <a:srgbClr val="F79646"/>
                </a:solidFill>
                <a:latin typeface="Arial"/>
                <a:cs typeface="Arial" charset="0"/>
              </a:rPr>
              <a:t>, </a:t>
            </a:r>
            <a:r>
              <a:rPr lang="en-US" sz="1661" b="1" dirty="0" err="1">
                <a:solidFill>
                  <a:srgbClr val="F79646"/>
                </a:solidFill>
                <a:latin typeface="Arial"/>
                <a:cs typeface="Arial" charset="0"/>
              </a:rPr>
              <a:t>ngắt</a:t>
            </a:r>
            <a:r>
              <a:rPr lang="en-US" sz="1661" b="1" dirty="0">
                <a:solidFill>
                  <a:srgbClr val="F79646"/>
                </a:solidFill>
                <a:latin typeface="Arial"/>
                <a:cs typeface="Arial" charset="0"/>
              </a:rPr>
              <a:t> </a:t>
            </a:r>
            <a:r>
              <a:rPr lang="en-US" sz="1661" b="1" dirty="0" err="1">
                <a:solidFill>
                  <a:srgbClr val="F79646"/>
                </a:solidFill>
                <a:latin typeface="Arial"/>
                <a:cs typeface="Arial" charset="0"/>
              </a:rPr>
              <a:t>nghỉ</a:t>
            </a:r>
            <a:r>
              <a:rPr lang="en-US" sz="1661" b="1" dirty="0">
                <a:solidFill>
                  <a:srgbClr val="F79646"/>
                </a:solidFill>
                <a:latin typeface="Arial"/>
                <a:cs typeface="Arial" charset="0"/>
              </a:rPr>
              <a:t> </a:t>
            </a:r>
            <a:r>
              <a:rPr lang="en-US" sz="1661" b="1" dirty="0" err="1">
                <a:solidFill>
                  <a:srgbClr val="F79646"/>
                </a:solidFill>
                <a:latin typeface="Arial"/>
                <a:cs typeface="Arial" charset="0"/>
              </a:rPr>
              <a:t>đúng</a:t>
            </a:r>
            <a:r>
              <a:rPr lang="en-US" sz="1661" b="1" dirty="0">
                <a:solidFill>
                  <a:srgbClr val="F79646"/>
                </a:solidFill>
                <a:latin typeface="Arial"/>
                <a:cs typeface="Arial" charset="0"/>
              </a:rPr>
              <a:t>; </a:t>
            </a:r>
            <a:r>
              <a:rPr lang="en-US" sz="1661" b="1" dirty="0" err="1">
                <a:solidFill>
                  <a:srgbClr val="F79646"/>
                </a:solidFill>
                <a:latin typeface="Arial"/>
                <a:cs typeface="Arial" charset="0"/>
              </a:rPr>
              <a:t>đọc</a:t>
            </a:r>
            <a:r>
              <a:rPr lang="en-US" sz="1661" b="1" dirty="0">
                <a:solidFill>
                  <a:srgbClr val="F79646"/>
                </a:solidFill>
                <a:latin typeface="Arial"/>
                <a:cs typeface="Arial" charset="0"/>
              </a:rPr>
              <a:t> </a:t>
            </a:r>
            <a:r>
              <a:rPr lang="en-US" sz="1661" b="1" dirty="0" err="1">
                <a:solidFill>
                  <a:srgbClr val="F79646"/>
                </a:solidFill>
                <a:latin typeface="Arial"/>
                <a:cs typeface="Arial" charset="0"/>
              </a:rPr>
              <a:t>diễn</a:t>
            </a:r>
            <a:r>
              <a:rPr lang="en-US" sz="1661" b="1" dirty="0">
                <a:solidFill>
                  <a:srgbClr val="F79646"/>
                </a:solidFill>
                <a:latin typeface="Arial"/>
                <a:cs typeface="Arial" charset="0"/>
              </a:rPr>
              <a:t> </a:t>
            </a:r>
            <a:r>
              <a:rPr lang="en-US" sz="1661" b="1" dirty="0" err="1">
                <a:solidFill>
                  <a:srgbClr val="F79646"/>
                </a:solidFill>
                <a:latin typeface="Arial"/>
                <a:cs typeface="Arial" charset="0"/>
              </a:rPr>
              <a:t>cảm</a:t>
            </a:r>
            <a:r>
              <a:rPr lang="en-US" sz="1661" b="1" dirty="0">
                <a:solidFill>
                  <a:srgbClr val="F79646"/>
                </a:solidFill>
                <a:latin typeface="Arial"/>
                <a:cs typeface="Arial" charset="0"/>
              </a:rPr>
              <a:t> </a:t>
            </a:r>
            <a:r>
              <a:rPr lang="en-US" sz="1661" b="1" dirty="0" err="1">
                <a:solidFill>
                  <a:srgbClr val="F79646"/>
                </a:solidFill>
                <a:latin typeface="Arial"/>
                <a:cs typeface="Arial" charset="0"/>
              </a:rPr>
              <a:t>và</a:t>
            </a:r>
            <a:r>
              <a:rPr lang="en-US" sz="1661" b="1" dirty="0">
                <a:solidFill>
                  <a:srgbClr val="F79646"/>
                </a:solidFill>
                <a:latin typeface="Arial"/>
                <a:cs typeface="Arial" charset="0"/>
              </a:rPr>
              <a:t> </a:t>
            </a:r>
            <a:r>
              <a:rPr lang="en-US" sz="1661" b="1" dirty="0" err="1">
                <a:solidFill>
                  <a:srgbClr val="F79646"/>
                </a:solidFill>
                <a:latin typeface="Arial"/>
                <a:cs typeface="Arial" charset="0"/>
              </a:rPr>
              <a:t>thể</a:t>
            </a:r>
            <a:r>
              <a:rPr lang="en-US" sz="1661" b="1" dirty="0">
                <a:solidFill>
                  <a:srgbClr val="F79646"/>
                </a:solidFill>
                <a:latin typeface="Arial"/>
                <a:cs typeface="Arial" charset="0"/>
              </a:rPr>
              <a:t> </a:t>
            </a:r>
            <a:r>
              <a:rPr lang="en-US" sz="1661" b="1" dirty="0" err="1">
                <a:solidFill>
                  <a:srgbClr val="F79646"/>
                </a:solidFill>
                <a:latin typeface="Arial"/>
                <a:cs typeface="Arial" charset="0"/>
              </a:rPr>
              <a:t>hiện</a:t>
            </a:r>
            <a:r>
              <a:rPr lang="en-US" sz="1661" b="1" dirty="0">
                <a:solidFill>
                  <a:srgbClr val="F79646"/>
                </a:solidFill>
                <a:latin typeface="Arial"/>
                <a:cs typeface="Arial" charset="0"/>
              </a:rPr>
              <a:t> </a:t>
            </a:r>
            <a:r>
              <a:rPr lang="en-US" sz="1661" b="1" dirty="0" err="1">
                <a:solidFill>
                  <a:srgbClr val="F79646"/>
                </a:solidFill>
                <a:latin typeface="Arial"/>
                <a:cs typeface="Arial" charset="0"/>
              </a:rPr>
              <a:t>giọng</a:t>
            </a:r>
            <a:r>
              <a:rPr lang="en-US" sz="1661" b="1" dirty="0">
                <a:solidFill>
                  <a:srgbClr val="F79646"/>
                </a:solidFill>
                <a:latin typeface="Arial"/>
                <a:cs typeface="Arial" charset="0"/>
              </a:rPr>
              <a:t> </a:t>
            </a:r>
            <a:r>
              <a:rPr lang="en-US" sz="1661" b="1" dirty="0" err="1">
                <a:solidFill>
                  <a:srgbClr val="F79646"/>
                </a:solidFill>
                <a:latin typeface="Arial"/>
                <a:cs typeface="Arial" charset="0"/>
              </a:rPr>
              <a:t>đọc</a:t>
            </a:r>
            <a:r>
              <a:rPr lang="en-US" sz="1661" b="1" dirty="0">
                <a:solidFill>
                  <a:srgbClr val="F79646"/>
                </a:solidFill>
                <a:latin typeface="Arial"/>
                <a:cs typeface="Arial" charset="0"/>
              </a:rPr>
              <a:t> </a:t>
            </a:r>
            <a:r>
              <a:rPr lang="en-US" sz="1661" b="1" dirty="0" err="1">
                <a:solidFill>
                  <a:srgbClr val="F79646"/>
                </a:solidFill>
                <a:latin typeface="Arial"/>
                <a:cs typeface="Arial" charset="0"/>
              </a:rPr>
              <a:t>phù</a:t>
            </a:r>
            <a:r>
              <a:rPr lang="en-US" sz="1661" b="1" dirty="0">
                <a:solidFill>
                  <a:srgbClr val="F79646"/>
                </a:solidFill>
                <a:latin typeface="Arial"/>
                <a:cs typeface="Arial" charset="0"/>
              </a:rPr>
              <a:t> </a:t>
            </a:r>
            <a:r>
              <a:rPr lang="en-US" sz="1661" b="1" dirty="0" err="1">
                <a:solidFill>
                  <a:srgbClr val="F79646"/>
                </a:solidFill>
                <a:latin typeface="Arial"/>
                <a:cs typeface="Arial" charset="0"/>
              </a:rPr>
              <a:t>hợp</a:t>
            </a:r>
            <a:r>
              <a:rPr lang="en-US" sz="1661" b="1" dirty="0">
                <a:solidFill>
                  <a:srgbClr val="F79646"/>
                </a:solidFill>
                <a:latin typeface="Arial"/>
                <a:cs typeface="Arial" charset="0"/>
              </a:rPr>
              <a:t> </a:t>
            </a:r>
            <a:r>
              <a:rPr lang="en-US" sz="1661" b="1" dirty="0" err="1">
                <a:solidFill>
                  <a:srgbClr val="F79646"/>
                </a:solidFill>
                <a:latin typeface="Arial"/>
                <a:cs typeface="Arial" charset="0"/>
              </a:rPr>
              <a:t>với</a:t>
            </a:r>
            <a:r>
              <a:rPr lang="en-US" sz="1661" b="1" dirty="0">
                <a:solidFill>
                  <a:srgbClr val="F79646"/>
                </a:solidFill>
                <a:latin typeface="Arial"/>
                <a:cs typeface="Arial" charset="0"/>
              </a:rPr>
              <a:t> </a:t>
            </a:r>
            <a:r>
              <a:rPr lang="en-US" sz="1661" b="1" dirty="0" err="1">
                <a:solidFill>
                  <a:srgbClr val="F79646"/>
                </a:solidFill>
                <a:latin typeface="Arial"/>
                <a:cs typeface="Arial" charset="0"/>
              </a:rPr>
              <a:t>nhân</a:t>
            </a:r>
            <a:r>
              <a:rPr lang="en-US" sz="1661" b="1" dirty="0">
                <a:solidFill>
                  <a:srgbClr val="F79646"/>
                </a:solidFill>
                <a:latin typeface="Arial"/>
                <a:cs typeface="Arial" charset="0"/>
              </a:rPr>
              <a:t> </a:t>
            </a:r>
            <a:r>
              <a:rPr lang="en-US" sz="1661" b="1" dirty="0" err="1">
                <a:solidFill>
                  <a:srgbClr val="F79646"/>
                </a:solidFill>
                <a:latin typeface="Arial"/>
                <a:cs typeface="Arial" charset="0"/>
              </a:rPr>
              <a:t>vật</a:t>
            </a:r>
            <a:endParaRPr lang="en-US" sz="1661" b="1" dirty="0">
              <a:solidFill>
                <a:srgbClr val="F79646"/>
              </a:solidFill>
              <a:latin typeface="Arial"/>
              <a:cs typeface="Arial" charset="0"/>
            </a:endParaRPr>
          </a:p>
        </p:txBody>
      </p:sp>
      <p:grpSp>
        <p:nvGrpSpPr>
          <p:cNvPr id="44041" name="Group 13">
            <a:extLst>
              <a:ext uri="{FF2B5EF4-FFF2-40B4-BE49-F238E27FC236}">
                <a16:creationId xmlns:a16="http://schemas.microsoft.com/office/drawing/2014/main" id="{39D83105-D6F7-4B4A-BDBD-92DB2B52D333}"/>
              </a:ext>
            </a:extLst>
          </p:cNvPr>
          <p:cNvGrpSpPr>
            <a:grpSpLocks/>
          </p:cNvGrpSpPr>
          <p:nvPr/>
        </p:nvGrpSpPr>
        <p:grpSpPr bwMode="auto">
          <a:xfrm>
            <a:off x="1875235" y="1859756"/>
            <a:ext cx="5228034" cy="810816"/>
            <a:chOff x="1292225" y="1295400"/>
            <a:chExt cx="2822575" cy="1498600"/>
          </a:xfrm>
        </p:grpSpPr>
        <p:sp>
          <p:nvSpPr>
            <p:cNvPr id="16" name="Rectangle 15">
              <a:extLst>
                <a:ext uri="{FF2B5EF4-FFF2-40B4-BE49-F238E27FC236}">
                  <a16:creationId xmlns:a16="http://schemas.microsoft.com/office/drawing/2014/main" id="{83E9C6C8-B800-4361-9779-CD942C63B4BE}"/>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prstClr val="white"/>
                </a:solidFill>
              </a:endParaRPr>
            </a:p>
          </p:txBody>
        </p:sp>
        <p:sp>
          <p:nvSpPr>
            <p:cNvPr id="17" name="Rectangle 16">
              <a:extLst>
                <a:ext uri="{FF2B5EF4-FFF2-40B4-BE49-F238E27FC236}">
                  <a16:creationId xmlns:a16="http://schemas.microsoft.com/office/drawing/2014/main" id="{6A94AB56-43E4-4858-9456-AE8C122753A9}"/>
                </a:ext>
              </a:extLst>
            </p:cNvPr>
            <p:cNvSpPr/>
            <p:nvPr/>
          </p:nvSpPr>
          <p:spPr>
            <a:xfrm>
              <a:off x="1292225" y="1295400"/>
              <a:ext cx="2822575" cy="380702"/>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39" b="1" dirty="0">
                <a:solidFill>
                  <a:prstClr val="white"/>
                </a:solidFill>
              </a:endParaRPr>
            </a:p>
          </p:txBody>
        </p:sp>
        <p:cxnSp>
          <p:nvCxnSpPr>
            <p:cNvPr id="18" name="Straight Connector 17">
              <a:extLst>
                <a:ext uri="{FF2B5EF4-FFF2-40B4-BE49-F238E27FC236}">
                  <a16:creationId xmlns:a16="http://schemas.microsoft.com/office/drawing/2014/main" id="{BBDA3628-EE88-4CB1-91D3-1D4C41E48443}"/>
                </a:ext>
              </a:extLst>
            </p:cNvPr>
            <p:cNvCxnSpPr/>
            <p:nvPr/>
          </p:nvCxnSpPr>
          <p:spPr>
            <a:xfrm>
              <a:off x="1292225" y="1739918"/>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AAB6FC5C-D361-47C6-9DA5-C1E53A624922}"/>
              </a:ext>
            </a:extLst>
          </p:cNvPr>
          <p:cNvSpPr/>
          <p:nvPr/>
        </p:nvSpPr>
        <p:spPr>
          <a:xfrm>
            <a:off x="2683669" y="2199085"/>
            <a:ext cx="4286250" cy="347916"/>
          </a:xfrm>
          <a:prstGeom prst="rect">
            <a:avLst/>
          </a:prstGeom>
        </p:spPr>
        <p:txBody>
          <a:bodyPr>
            <a:spAutoFit/>
          </a:bodyPr>
          <a:lstStyle/>
          <a:p>
            <a:pPr>
              <a:defRPr/>
            </a:pPr>
            <a:r>
              <a:rPr lang="en-US" sz="1661" b="1" dirty="0" err="1">
                <a:solidFill>
                  <a:srgbClr val="FF0000"/>
                </a:solidFill>
                <a:latin typeface="Arial"/>
                <a:cs typeface="Arial" charset="0"/>
              </a:rPr>
              <a:t>Hiểu</a:t>
            </a:r>
            <a:r>
              <a:rPr lang="en-US" sz="1661" b="1" dirty="0">
                <a:solidFill>
                  <a:srgbClr val="FF0000"/>
                </a:solidFill>
                <a:latin typeface="Arial"/>
                <a:cs typeface="Arial" charset="0"/>
              </a:rPr>
              <a:t> </a:t>
            </a:r>
            <a:r>
              <a:rPr lang="en-US" sz="1661" b="1" dirty="0" err="1">
                <a:solidFill>
                  <a:srgbClr val="FF0000"/>
                </a:solidFill>
                <a:latin typeface="Arial"/>
                <a:cs typeface="Arial" charset="0"/>
              </a:rPr>
              <a:t>các</a:t>
            </a:r>
            <a:r>
              <a:rPr lang="en-US" sz="1661" b="1" dirty="0">
                <a:solidFill>
                  <a:srgbClr val="FF0000"/>
                </a:solidFill>
                <a:latin typeface="Arial"/>
                <a:cs typeface="Arial" charset="0"/>
              </a:rPr>
              <a:t> </a:t>
            </a:r>
            <a:r>
              <a:rPr lang="en-US" sz="1661" b="1" dirty="0" err="1">
                <a:solidFill>
                  <a:srgbClr val="FF0000"/>
                </a:solidFill>
                <a:latin typeface="Arial"/>
                <a:cs typeface="Arial" charset="0"/>
              </a:rPr>
              <a:t>từ</a:t>
            </a:r>
            <a:r>
              <a:rPr lang="en-US" sz="1661" b="1" dirty="0">
                <a:solidFill>
                  <a:srgbClr val="FF0000"/>
                </a:solidFill>
                <a:latin typeface="Arial"/>
                <a:cs typeface="Arial" charset="0"/>
              </a:rPr>
              <a:t> </a:t>
            </a:r>
            <a:r>
              <a:rPr lang="en-US" sz="1661" b="1" dirty="0" err="1">
                <a:solidFill>
                  <a:srgbClr val="FF0000"/>
                </a:solidFill>
                <a:latin typeface="Arial"/>
                <a:cs typeface="Arial" charset="0"/>
              </a:rPr>
              <a:t>khó</a:t>
            </a:r>
            <a:r>
              <a:rPr lang="en-US" sz="1661" b="1" dirty="0">
                <a:solidFill>
                  <a:srgbClr val="FF0000"/>
                </a:solidFill>
                <a:latin typeface="Arial"/>
                <a:cs typeface="Arial" charset="0"/>
              </a:rPr>
              <a:t> </a:t>
            </a:r>
            <a:r>
              <a:rPr lang="en-US" sz="1661" b="1" dirty="0" err="1">
                <a:solidFill>
                  <a:srgbClr val="FF0000"/>
                </a:solidFill>
                <a:latin typeface="Arial"/>
                <a:cs typeface="Arial" charset="0"/>
              </a:rPr>
              <a:t>và</a:t>
            </a:r>
            <a:r>
              <a:rPr lang="en-US" sz="1661" b="1" dirty="0">
                <a:solidFill>
                  <a:srgbClr val="FF0000"/>
                </a:solidFill>
                <a:latin typeface="Arial"/>
                <a:cs typeface="Arial" charset="0"/>
              </a:rPr>
              <a:t> </a:t>
            </a:r>
            <a:r>
              <a:rPr lang="en-US" sz="1661" b="1" dirty="0" err="1">
                <a:solidFill>
                  <a:srgbClr val="FF0000"/>
                </a:solidFill>
                <a:latin typeface="Arial"/>
                <a:cs typeface="Arial" charset="0"/>
              </a:rPr>
              <a:t>nội</a:t>
            </a:r>
            <a:r>
              <a:rPr lang="en-US" sz="1661" b="1" dirty="0">
                <a:solidFill>
                  <a:srgbClr val="FF0000"/>
                </a:solidFill>
                <a:latin typeface="Arial"/>
                <a:cs typeface="Arial" charset="0"/>
              </a:rPr>
              <a:t> dung </a:t>
            </a:r>
            <a:r>
              <a:rPr lang="en-US" sz="1661" b="1" dirty="0" err="1">
                <a:solidFill>
                  <a:srgbClr val="FF0000"/>
                </a:solidFill>
                <a:latin typeface="Arial"/>
                <a:cs typeface="Arial" charset="0"/>
              </a:rPr>
              <a:t>bài</a:t>
            </a:r>
            <a:r>
              <a:rPr lang="en-US" sz="1661" b="1" dirty="0">
                <a:solidFill>
                  <a:srgbClr val="FF0000"/>
                </a:solidFill>
                <a:latin typeface="Arial"/>
                <a:cs typeface="Arial" charset="0"/>
              </a:rPr>
              <a:t> </a:t>
            </a:r>
            <a:r>
              <a:rPr lang="en-US" sz="1661" b="1" dirty="0" err="1">
                <a:solidFill>
                  <a:srgbClr val="FF0000"/>
                </a:solidFill>
                <a:latin typeface="Arial"/>
                <a:cs typeface="Arial" charset="0"/>
              </a:rPr>
              <a:t>tập</a:t>
            </a:r>
            <a:r>
              <a:rPr lang="en-US" sz="1661" b="1" dirty="0">
                <a:solidFill>
                  <a:srgbClr val="FF0000"/>
                </a:solidFill>
                <a:latin typeface="Arial"/>
                <a:cs typeface="Arial" charset="0"/>
              </a:rPr>
              <a:t> </a:t>
            </a:r>
            <a:r>
              <a:rPr lang="en-US" sz="1661" b="1" dirty="0" err="1">
                <a:solidFill>
                  <a:srgbClr val="FF0000"/>
                </a:solidFill>
                <a:latin typeface="Arial"/>
                <a:cs typeface="Arial" charset="0"/>
              </a:rPr>
              <a:t>đọc</a:t>
            </a:r>
            <a:r>
              <a:rPr lang="en-US" sz="1661" b="1" dirty="0">
                <a:solidFill>
                  <a:srgbClr val="A3CEB8"/>
                </a:solidFill>
                <a:latin typeface="Arial"/>
                <a:cs typeface="Arial" charset="0"/>
              </a:rPr>
              <a:t>.</a:t>
            </a:r>
          </a:p>
        </p:txBody>
      </p:sp>
      <p:grpSp>
        <p:nvGrpSpPr>
          <p:cNvPr id="44044" name="Group 13">
            <a:extLst>
              <a:ext uri="{FF2B5EF4-FFF2-40B4-BE49-F238E27FC236}">
                <a16:creationId xmlns:a16="http://schemas.microsoft.com/office/drawing/2014/main" id="{7DDED1A3-5BD5-43B9-9E96-322417EC0F8D}"/>
              </a:ext>
            </a:extLst>
          </p:cNvPr>
          <p:cNvGrpSpPr>
            <a:grpSpLocks/>
          </p:cNvGrpSpPr>
          <p:nvPr/>
        </p:nvGrpSpPr>
        <p:grpSpPr bwMode="auto">
          <a:xfrm>
            <a:off x="1877616" y="3885009"/>
            <a:ext cx="5223272" cy="812006"/>
            <a:chOff x="1292225" y="1295400"/>
            <a:chExt cx="2822575" cy="1498600"/>
          </a:xfrm>
        </p:grpSpPr>
        <p:sp>
          <p:nvSpPr>
            <p:cNvPr id="22" name="Rectangle 21">
              <a:extLst>
                <a:ext uri="{FF2B5EF4-FFF2-40B4-BE49-F238E27FC236}">
                  <a16:creationId xmlns:a16="http://schemas.microsoft.com/office/drawing/2014/main" id="{7748EEDE-25DE-4899-9C7F-E2074D396002}"/>
                </a:ext>
              </a:extLst>
            </p:cNvPr>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23">
                <a:solidFill>
                  <a:prstClr val="white"/>
                </a:solidFill>
              </a:endParaRPr>
            </a:p>
          </p:txBody>
        </p:sp>
        <p:sp>
          <p:nvSpPr>
            <p:cNvPr id="23" name="Rectangle 22">
              <a:extLst>
                <a:ext uri="{FF2B5EF4-FFF2-40B4-BE49-F238E27FC236}">
                  <a16:creationId xmlns:a16="http://schemas.microsoft.com/office/drawing/2014/main" id="{0F47A655-15AB-4C1A-958E-F8530FBFFBD3}"/>
                </a:ext>
              </a:extLst>
            </p:cNvPr>
            <p:cNvSpPr/>
            <p:nvPr/>
          </p:nvSpPr>
          <p:spPr>
            <a:xfrm>
              <a:off x="1292225" y="1295400"/>
              <a:ext cx="2822575" cy="380143"/>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23" b="1" dirty="0">
                <a:solidFill>
                  <a:prstClr val="white"/>
                </a:solidFill>
              </a:endParaRPr>
            </a:p>
          </p:txBody>
        </p:sp>
        <p:cxnSp>
          <p:nvCxnSpPr>
            <p:cNvPr id="24" name="Straight Connector 23">
              <a:extLst>
                <a:ext uri="{FF2B5EF4-FFF2-40B4-BE49-F238E27FC236}">
                  <a16:creationId xmlns:a16="http://schemas.microsoft.com/office/drawing/2014/main" id="{2CF17B4C-906C-4625-8F4D-7B467BB96258}"/>
                </a:ext>
              </a:extLst>
            </p:cNvPr>
            <p:cNvCxnSpPr/>
            <p:nvPr/>
          </p:nvCxnSpPr>
          <p:spPr>
            <a:xfrm>
              <a:off x="1292225" y="1739267"/>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D9E53648-8873-4D04-9F6C-F153CA8DB1B3}"/>
              </a:ext>
            </a:extLst>
          </p:cNvPr>
          <p:cNvSpPr/>
          <p:nvPr/>
        </p:nvSpPr>
        <p:spPr>
          <a:xfrm>
            <a:off x="2646946" y="4140506"/>
            <a:ext cx="4676180" cy="523220"/>
          </a:xfrm>
          <a:prstGeom prst="rect">
            <a:avLst/>
          </a:prstGeom>
        </p:spPr>
        <p:txBody>
          <a:bodyPr wrap="square">
            <a:spAutoFit/>
          </a:bodyPr>
          <a:lstStyle/>
          <a:p>
            <a:pPr>
              <a:defRPr/>
            </a:pPr>
            <a:r>
              <a:rPr lang="en-US" b="1" dirty="0" err="1">
                <a:latin typeface="+mj-lt"/>
                <a:cs typeface="Times New Roman" pitchFamily="18" charset="0"/>
              </a:rPr>
              <a:t>Khuyên</a:t>
            </a:r>
            <a:r>
              <a:rPr lang="en-US" b="1" dirty="0">
                <a:latin typeface="+mj-lt"/>
                <a:cs typeface="Times New Roman" pitchFamily="18" charset="0"/>
              </a:rPr>
              <a:t> </a:t>
            </a:r>
            <a:r>
              <a:rPr lang="en-US" b="1" dirty="0" err="1">
                <a:latin typeface="+mj-lt"/>
                <a:cs typeface="Times New Roman" pitchFamily="18" charset="0"/>
              </a:rPr>
              <a:t>học</a:t>
            </a:r>
            <a:r>
              <a:rPr lang="en-US" b="1" dirty="0">
                <a:latin typeface="+mj-lt"/>
                <a:cs typeface="Times New Roman" pitchFamily="18" charset="0"/>
              </a:rPr>
              <a:t> </a:t>
            </a:r>
            <a:r>
              <a:rPr lang="en-US" b="1" dirty="0" err="1">
                <a:latin typeface="+mj-lt"/>
                <a:cs typeface="Times New Roman" pitchFamily="18" charset="0"/>
              </a:rPr>
              <a:t>sinh</a:t>
            </a:r>
            <a:r>
              <a:rPr lang="en-US" b="1" dirty="0">
                <a:latin typeface="+mj-lt"/>
                <a:cs typeface="Times New Roman" pitchFamily="18" charset="0"/>
              </a:rPr>
              <a:t> </a:t>
            </a:r>
            <a:r>
              <a:rPr lang="en-US" b="1" dirty="0" err="1">
                <a:latin typeface="+mj-lt"/>
                <a:cs typeface="Times New Roman" pitchFamily="18" charset="0"/>
              </a:rPr>
              <a:t>muốn</a:t>
            </a:r>
            <a:r>
              <a:rPr lang="en-US" b="1" dirty="0">
                <a:latin typeface="+mj-lt"/>
                <a:cs typeface="Times New Roman" pitchFamily="18" charset="0"/>
              </a:rPr>
              <a:t> </a:t>
            </a:r>
            <a:r>
              <a:rPr lang="en-US" b="1" dirty="0" err="1">
                <a:latin typeface="+mj-lt"/>
                <a:cs typeface="Times New Roman" pitchFamily="18" charset="0"/>
              </a:rPr>
              <a:t>trở</a:t>
            </a:r>
            <a:r>
              <a:rPr lang="en-US" b="1" dirty="0">
                <a:latin typeface="+mj-lt"/>
                <a:cs typeface="Times New Roman" pitchFamily="18" charset="0"/>
              </a:rPr>
              <a:t> </a:t>
            </a:r>
            <a:r>
              <a:rPr lang="en-US" b="1" dirty="0" err="1">
                <a:latin typeface="+mj-lt"/>
                <a:cs typeface="Times New Roman" pitchFamily="18" charset="0"/>
              </a:rPr>
              <a:t>thành</a:t>
            </a:r>
            <a:r>
              <a:rPr lang="en-US" b="1" dirty="0">
                <a:latin typeface="+mj-lt"/>
                <a:cs typeface="Times New Roman" pitchFamily="18" charset="0"/>
              </a:rPr>
              <a:t> </a:t>
            </a:r>
            <a:r>
              <a:rPr lang="en-US" b="1" dirty="0" err="1">
                <a:latin typeface="+mj-lt"/>
                <a:cs typeface="Times New Roman" pitchFamily="18" charset="0"/>
              </a:rPr>
              <a:t>người</a:t>
            </a:r>
            <a:r>
              <a:rPr lang="en-US" b="1" dirty="0">
                <a:latin typeface="+mj-lt"/>
                <a:cs typeface="Times New Roman" pitchFamily="18" charset="0"/>
              </a:rPr>
              <a:t> </a:t>
            </a:r>
            <a:r>
              <a:rPr lang="en-US" b="1" dirty="0" err="1">
                <a:latin typeface="+mj-lt"/>
                <a:cs typeface="Times New Roman" pitchFamily="18" charset="0"/>
              </a:rPr>
              <a:t>cứng</a:t>
            </a:r>
            <a:r>
              <a:rPr lang="en-US" b="1" dirty="0">
                <a:latin typeface="+mj-lt"/>
                <a:cs typeface="Times New Roman" pitchFamily="18" charset="0"/>
              </a:rPr>
              <a:t> </a:t>
            </a:r>
            <a:r>
              <a:rPr lang="en-US" b="1" dirty="0" err="1">
                <a:latin typeface="+mj-lt"/>
                <a:cs typeface="Times New Roman" pitchFamily="18" charset="0"/>
              </a:rPr>
              <a:t>rắn</a:t>
            </a:r>
            <a:r>
              <a:rPr lang="en-US" b="1" dirty="0">
                <a:latin typeface="+mj-lt"/>
                <a:cs typeface="Times New Roman" pitchFamily="18" charset="0"/>
              </a:rPr>
              <a:t>, </a:t>
            </a:r>
            <a:r>
              <a:rPr lang="en-US" b="1" dirty="0" err="1">
                <a:latin typeface="+mj-lt"/>
                <a:cs typeface="Times New Roman" pitchFamily="18" charset="0"/>
              </a:rPr>
              <a:t>mạnh</a:t>
            </a:r>
            <a:r>
              <a:rPr lang="en-US" b="1" dirty="0">
                <a:latin typeface="+mj-lt"/>
                <a:cs typeface="Times New Roman" pitchFamily="18" charset="0"/>
              </a:rPr>
              <a:t> </a:t>
            </a:r>
            <a:r>
              <a:rPr lang="en-US" b="1" dirty="0" err="1">
                <a:latin typeface="+mj-lt"/>
                <a:cs typeface="Times New Roman" pitchFamily="18" charset="0"/>
              </a:rPr>
              <a:t>mẽ</a:t>
            </a:r>
            <a:r>
              <a:rPr lang="en-US" b="1" dirty="0">
                <a:latin typeface="+mj-lt"/>
                <a:cs typeface="Times New Roman" pitchFamily="18" charset="0"/>
              </a:rPr>
              <a:t>, </a:t>
            </a:r>
            <a:r>
              <a:rPr lang="en-US" b="1" dirty="0" err="1">
                <a:latin typeface="+mj-lt"/>
                <a:cs typeface="Times New Roman" pitchFamily="18" charset="0"/>
              </a:rPr>
              <a:t>có</a:t>
            </a:r>
            <a:r>
              <a:rPr lang="en-US" b="1" dirty="0">
                <a:latin typeface="+mj-lt"/>
                <a:cs typeface="Times New Roman" pitchFamily="18" charset="0"/>
              </a:rPr>
              <a:t> </a:t>
            </a:r>
            <a:r>
              <a:rPr lang="en-US" b="1" dirty="0" err="1">
                <a:latin typeface="+mj-lt"/>
                <a:cs typeface="Times New Roman" pitchFamily="18" charset="0"/>
              </a:rPr>
              <a:t>ích</a:t>
            </a:r>
            <a:r>
              <a:rPr lang="en-US" b="1" dirty="0">
                <a:latin typeface="+mj-lt"/>
                <a:cs typeface="Times New Roman" pitchFamily="18" charset="0"/>
              </a:rPr>
              <a:t> </a:t>
            </a:r>
            <a:r>
              <a:rPr lang="en-US" b="1" dirty="0" err="1">
                <a:latin typeface="+mj-lt"/>
                <a:cs typeface="Times New Roman" pitchFamily="18" charset="0"/>
              </a:rPr>
              <a:t>phải</a:t>
            </a:r>
            <a:r>
              <a:rPr lang="en-US" b="1" dirty="0">
                <a:latin typeface="+mj-lt"/>
                <a:cs typeface="Times New Roman" pitchFamily="18" charset="0"/>
              </a:rPr>
              <a:t> </a:t>
            </a:r>
            <a:r>
              <a:rPr lang="en-US" b="1" dirty="0" err="1">
                <a:latin typeface="+mj-lt"/>
                <a:cs typeface="Times New Roman" pitchFamily="18" charset="0"/>
              </a:rPr>
              <a:t>dám</a:t>
            </a:r>
            <a:r>
              <a:rPr lang="en-US" b="1" dirty="0">
                <a:latin typeface="+mj-lt"/>
                <a:cs typeface="Times New Roman" pitchFamily="18" charset="0"/>
              </a:rPr>
              <a:t> </a:t>
            </a:r>
            <a:r>
              <a:rPr lang="en-US" b="1" dirty="0" err="1">
                <a:latin typeface="+mj-lt"/>
                <a:cs typeface="Times New Roman" pitchFamily="18" charset="0"/>
              </a:rPr>
              <a:t>chịu</a:t>
            </a:r>
            <a:r>
              <a:rPr lang="en-US" b="1" dirty="0">
                <a:latin typeface="+mj-lt"/>
                <a:cs typeface="Times New Roman" pitchFamily="18" charset="0"/>
              </a:rPr>
              <a:t> </a:t>
            </a:r>
            <a:r>
              <a:rPr lang="en-US" b="1" dirty="0" err="1">
                <a:latin typeface="+mj-lt"/>
                <a:cs typeface="Times New Roman" pitchFamily="18" charset="0"/>
              </a:rPr>
              <a:t>thử</a:t>
            </a:r>
            <a:r>
              <a:rPr lang="en-US" b="1" dirty="0">
                <a:latin typeface="+mj-lt"/>
                <a:cs typeface="Times New Roman" pitchFamily="18" charset="0"/>
              </a:rPr>
              <a:t> </a:t>
            </a:r>
            <a:r>
              <a:rPr lang="en-US" b="1" dirty="0" err="1">
                <a:latin typeface="+mj-lt"/>
                <a:cs typeface="Times New Roman" pitchFamily="18" charset="0"/>
              </a:rPr>
              <a:t>thách</a:t>
            </a:r>
            <a:r>
              <a:rPr lang="en-US" b="1" dirty="0">
                <a:latin typeface="+mj-lt"/>
                <a:cs typeface="Times New Roman" pitchFamily="18" charset="0"/>
              </a:rPr>
              <a:t> </a:t>
            </a:r>
            <a:r>
              <a:rPr lang="en-US" b="1" dirty="0" err="1">
                <a:latin typeface="+mj-lt"/>
                <a:cs typeface="Times New Roman" pitchFamily="18" charset="0"/>
              </a:rPr>
              <a:t>gian</a:t>
            </a:r>
            <a:r>
              <a:rPr lang="en-US" b="1" dirty="0">
                <a:latin typeface="+mj-lt"/>
                <a:cs typeface="Times New Roman" pitchFamily="18" charset="0"/>
              </a:rPr>
              <a:t> nan.</a:t>
            </a:r>
            <a:endParaRPr lang="en-US" b="1" dirty="0">
              <a:solidFill>
                <a:srgbClr val="FF0066"/>
              </a:solidFill>
              <a:latin typeface="+mj-lt"/>
            </a:endParaRPr>
          </a:p>
        </p:txBody>
      </p:sp>
    </p:spTree>
    <p:extLst>
      <p:ext uri="{BB962C8B-B14F-4D97-AF65-F5344CB8AC3E}">
        <p14:creationId xmlns:p14="http://schemas.microsoft.com/office/powerpoint/2010/main" val="312780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05b18f9a9c93a549c41d57adab34f869d69bc"/>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689</TotalTime>
  <Words>1249</Words>
  <Application>Microsoft Office PowerPoint</Application>
  <PresentationFormat>On-screen Show (16:9)</PresentationFormat>
  <Paragraphs>140</Paragraphs>
  <Slides>23</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HP001 5Ha</vt:lpstr>
      <vt:lpstr>Microsoft YaHei</vt:lpstr>
      <vt:lpstr>.VnTimeH</vt:lpstr>
      <vt:lpstr>Arial</vt:lpstr>
      <vt:lpstr>Calibri</vt:lpstr>
      <vt:lpstr>Symbol</vt:lpstr>
      <vt:lpstr>Times New Roman</vt:lpstr>
      <vt:lpstr>Wingdings</vt:lpstr>
      <vt:lpstr>-윤명조230</vt:lpstr>
      <vt:lpstr>Clarity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Kim Nga</cp:lastModifiedBy>
  <cp:revision>188</cp:revision>
  <dcterms:created xsi:type="dcterms:W3CDTF">2016-12-05T12:01:16Z</dcterms:created>
  <dcterms:modified xsi:type="dcterms:W3CDTF">2021-12-02T14:20:38Z</dcterms:modified>
</cp:coreProperties>
</file>