
<file path=[Content_Types].xml><?xml version="1.0" encoding="utf-8"?>
<Types xmlns="http://schemas.openxmlformats.org/package/2006/content-types">
  <Default Extension="vml" ContentType="application/vnd.openxmlformats-officedocument.vmlDrawing"/>
  <Default Extension="wav" ContentType="audio/x-wav"/>
  <Default Extension="jpeg" ContentType="image/jpeg"/>
  <Default Extension="JPG" ContentType="image/.jpg"/>
  <Default Extension="png" ContentType="image/png"/>
  <Default Extension="wdp" ContentType="image/vnd.ms-photo"/>
  <Default Extension="wmf" ContentType="image/x-wmf"/>
  <Default Extension="mp3" ContentType="audio/mp3"/>
  <Default Extension="mp4" ContentType="video/mp4"/>
  <Default Extension="m4a" ContentType="audio/mp4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activeX/activeX1.bin" ContentType="application/vnd.ms-office.activeX"/>
  <Override PartName="/ppt/activeX/activeX1.xml" ContentType="application/vnd.ms-office.activeX+xml"/>
  <Override PartName="/ppt/fonts/font1.fntdata" ContentType="application/x-fontdata"/>
  <Override PartName="/ppt/fonts/font10.fntdata" ContentType="application/x-fontdata"/>
  <Override PartName="/ppt/fonts/font11.fntdata" ContentType="application/x-fontdata"/>
  <Override PartName="/ppt/fonts/font2.fntdata" ContentType="application/x-fontdata"/>
  <Override PartName="/ppt/fonts/font3.fntdata" ContentType="application/x-fontdata"/>
  <Override PartName="/ppt/fonts/font4.fntdata" ContentType="application/x-fontdata"/>
  <Override PartName="/ppt/fonts/font5.fntdata" ContentType="application/x-fontdata"/>
  <Override PartName="/ppt/fonts/font6.fntdata" ContentType="application/x-fontdata"/>
  <Override PartName="/ppt/fonts/font7.fntdata" ContentType="application/x-fontdata"/>
  <Override PartName="/ppt/fonts/font8.fntdata" ContentType="application/x-fontdata"/>
  <Override PartName="/ppt/fonts/font9.fntdata" ContentType="application/x-fontdata"/>
  <Override PartName="/ppt/media/media4.webm" ContentType="video/webm"/>
  <Override PartName="/ppt/media/media6.webm" ContentType="video/webm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</p:sldMasterIdLst>
  <p:notesMasterIdLst>
    <p:notesMasterId r:id="rId7"/>
  </p:notesMasterIdLst>
  <p:sldIdLst>
    <p:sldId id="356" r:id="rId3"/>
    <p:sldId id="310" r:id="rId4"/>
    <p:sldId id="383" r:id="rId5"/>
    <p:sldId id="256" r:id="rId6"/>
    <p:sldId id="257" r:id="rId8"/>
    <p:sldId id="258" r:id="rId9"/>
    <p:sldId id="360" r:id="rId10"/>
    <p:sldId id="364" r:id="rId11"/>
    <p:sldId id="365" r:id="rId12"/>
    <p:sldId id="366" r:id="rId13"/>
    <p:sldId id="367" r:id="rId14"/>
    <p:sldId id="362" r:id="rId15"/>
    <p:sldId id="363" r:id="rId16"/>
    <p:sldId id="384" r:id="rId17"/>
    <p:sldId id="358" r:id="rId18"/>
    <p:sldId id="316" r:id="rId19"/>
    <p:sldId id="359" r:id="rId20"/>
    <p:sldId id="318" r:id="rId21"/>
    <p:sldId id="317" r:id="rId22"/>
    <p:sldId id="320" r:id="rId23"/>
    <p:sldId id="321" r:id="rId24"/>
    <p:sldId id="386" r:id="rId25"/>
    <p:sldId id="385" r:id="rId26"/>
    <p:sldId id="329" r:id="rId27"/>
    <p:sldId id="330" r:id="rId28"/>
  </p:sldIdLst>
  <p:sldSz cx="9144000" cy="5143500" type="screen16x9"/>
  <p:notesSz cx="6858000" cy="9144000"/>
  <p:embeddedFontLst>
    <p:embeddedFont>
      <p:font typeface="Montserrat Black" panose="00000A00000000000000"/>
      <p:bold r:id="rId32"/>
    </p:embeddedFont>
    <p:embeddedFont>
      <p:font typeface="Work Sans"/>
      <p:regular r:id="rId33"/>
    </p:embeddedFont>
    <p:embeddedFont>
      <p:font typeface="Calibri" panose="020F0502020204030204"/>
      <p:regular r:id="rId34"/>
      <p:bold r:id="rId35"/>
      <p:italic r:id="rId36"/>
      <p:boldItalic r:id="rId37"/>
    </p:embeddedFont>
    <p:embeddedFont>
      <p:font typeface="Cambria" panose="02040503050406030204" charset="0"/>
      <p:regular r:id="rId38"/>
      <p:bold r:id="rId39"/>
      <p:italic r:id="rId40"/>
      <p:boldItalic r:id="rId41"/>
    </p:embeddedFont>
    <p:embeddedFont>
      <p:font typeface="Tahoma" panose="020B0604030504040204" pitchFamily="34" charset="0"/>
      <p:regular r:id="rId4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50725"/>
    <a:srgbClr val="79292E"/>
    <a:srgbClr val="04020A"/>
    <a:srgbClr val="F5F7F9"/>
    <a:srgbClr val="C6CDEE"/>
    <a:srgbClr val="B0B4D7"/>
    <a:srgbClr val="4C8DB7"/>
    <a:srgbClr val="D14944"/>
    <a:srgbClr val="02DEC0"/>
    <a:srgbClr val="00D3D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9927" autoAdjust="0"/>
    <p:restoredTop sz="94291" autoAdjust="0"/>
  </p:normalViewPr>
  <p:slideViewPr>
    <p:cSldViewPr snapToGrid="0">
      <p:cViewPr varScale="1">
        <p:scale>
          <a:sx n="109" d="100"/>
          <a:sy n="109" d="100"/>
        </p:scale>
        <p:origin x="970" y="8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8" Type="http://schemas.openxmlformats.org/officeDocument/2006/relationships/slide" Target="slides/slide5.xml"/><Relationship Id="rId7" Type="http://schemas.openxmlformats.org/officeDocument/2006/relationships/notesMaster" Target="notesMasters/notesMaster1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2" Type="http://schemas.openxmlformats.org/officeDocument/2006/relationships/font" Target="fonts/font11.fntdata"/><Relationship Id="rId41" Type="http://schemas.openxmlformats.org/officeDocument/2006/relationships/font" Target="fonts/font10.fntdata"/><Relationship Id="rId40" Type="http://schemas.openxmlformats.org/officeDocument/2006/relationships/font" Target="fonts/font9.fntdata"/><Relationship Id="rId4" Type="http://schemas.openxmlformats.org/officeDocument/2006/relationships/slide" Target="slides/slide2.xml"/><Relationship Id="rId39" Type="http://schemas.openxmlformats.org/officeDocument/2006/relationships/font" Target="fonts/font8.fntdata"/><Relationship Id="rId38" Type="http://schemas.openxmlformats.org/officeDocument/2006/relationships/font" Target="fonts/font7.fntdata"/><Relationship Id="rId37" Type="http://schemas.openxmlformats.org/officeDocument/2006/relationships/font" Target="fonts/font6.fntdata"/><Relationship Id="rId36" Type="http://schemas.openxmlformats.org/officeDocument/2006/relationships/font" Target="fonts/font5.fntdata"/><Relationship Id="rId35" Type="http://schemas.openxmlformats.org/officeDocument/2006/relationships/font" Target="fonts/font4.fntdata"/><Relationship Id="rId34" Type="http://schemas.openxmlformats.org/officeDocument/2006/relationships/font" Target="fonts/font3.fntdata"/><Relationship Id="rId33" Type="http://schemas.openxmlformats.org/officeDocument/2006/relationships/font" Target="fonts/font2.fntdata"/><Relationship Id="rId32" Type="http://schemas.openxmlformats.org/officeDocument/2006/relationships/font" Target="fonts/font1.fntdata"/><Relationship Id="rId31" Type="http://schemas.openxmlformats.org/officeDocument/2006/relationships/tableStyles" Target="tableStyles.xml"/><Relationship Id="rId30" Type="http://schemas.openxmlformats.org/officeDocument/2006/relationships/viewProps" Target="viewProps.xml"/><Relationship Id="rId3" Type="http://schemas.openxmlformats.org/officeDocument/2006/relationships/slide" Target="slides/slide1.xml"/><Relationship Id="rId29" Type="http://schemas.openxmlformats.org/officeDocument/2006/relationships/presProps" Target="presProps.xml"/><Relationship Id="rId28" Type="http://schemas.openxmlformats.org/officeDocument/2006/relationships/slide" Target="slides/slide25.xml"/><Relationship Id="rId27" Type="http://schemas.openxmlformats.org/officeDocument/2006/relationships/slide" Target="slides/slide24.xml"/><Relationship Id="rId26" Type="http://schemas.openxmlformats.org/officeDocument/2006/relationships/slide" Target="slides/slide23.xml"/><Relationship Id="rId25" Type="http://schemas.openxmlformats.org/officeDocument/2006/relationships/slide" Target="slides/slide22.xml"/><Relationship Id="rId24" Type="http://schemas.openxmlformats.org/officeDocument/2006/relationships/slide" Target="slides/slide21.xml"/><Relationship Id="rId23" Type="http://schemas.openxmlformats.org/officeDocument/2006/relationships/slide" Target="slides/slide20.xml"/><Relationship Id="rId22" Type="http://schemas.openxmlformats.org/officeDocument/2006/relationships/slide" Target="slides/slide19.xml"/><Relationship Id="rId21" Type="http://schemas.openxmlformats.org/officeDocument/2006/relationships/slide" Target="slides/slide18.xml"/><Relationship Id="rId20" Type="http://schemas.openxmlformats.org/officeDocument/2006/relationships/slide" Target="slides/slide17.xml"/><Relationship Id="rId2" Type="http://schemas.openxmlformats.org/officeDocument/2006/relationships/theme" Target="theme/theme1.xml"/><Relationship Id="rId19" Type="http://schemas.openxmlformats.org/officeDocument/2006/relationships/slide" Target="slides/slide16.xml"/><Relationship Id="rId18" Type="http://schemas.openxmlformats.org/officeDocument/2006/relationships/slide" Target="slides/slide15.xml"/><Relationship Id="rId17" Type="http://schemas.openxmlformats.org/officeDocument/2006/relationships/slide" Target="slides/slide14.xml"/><Relationship Id="rId16" Type="http://schemas.openxmlformats.org/officeDocument/2006/relationships/slide" Target="slides/slide13.xml"/><Relationship Id="rId15" Type="http://schemas.openxmlformats.org/officeDocument/2006/relationships/slide" Target="slides/slide12.xml"/><Relationship Id="rId14" Type="http://schemas.openxmlformats.org/officeDocument/2006/relationships/slide" Target="slides/slide11.xml"/><Relationship Id="rId13" Type="http://schemas.openxmlformats.org/officeDocument/2006/relationships/slide" Target="slides/slide10.xml"/><Relationship Id="rId12" Type="http://schemas.openxmlformats.org/officeDocument/2006/relationships/slide" Target="slides/slide9.xml"/><Relationship Id="rId11" Type="http://schemas.openxmlformats.org/officeDocument/2006/relationships/slide" Target="slides/slide8.xml"/><Relationship Id="rId10" Type="http://schemas.openxmlformats.org/officeDocument/2006/relationships/slide" Target="slides/slide7.xml"/><Relationship Id="rId1" Type="http://schemas.openxmlformats.org/officeDocument/2006/relationships/slideMaster" Target="slideMasters/slideMaster1.xml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6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6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3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13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64" name="Google Shape;13764;gfd168b9b8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65" name="Google Shape;13765;gfd168b9b8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13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1" name="Google Shape;13791;gd49886441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92" name="Google Shape;13792;gd49886441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1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8" name="Google Shape;13798;geadc43b1a0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99" name="Google Shape;13799;geadc43b1a0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13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1" name="Google Shape;13791;gd49886441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92" name="Google Shape;13792;gd49886441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vi-VN" dirty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PhAnim="0" showMasterSp="0">
  <p:cSld>
    <p:spTree>
      <p:nvGrpSpPr>
        <p:cNvPr id="1" name="Shape 13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1" name="Google Shape;13791;gd49886441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92" name="Google Shape;13792;gd49886441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4" Type="http://schemas.openxmlformats.org/officeDocument/2006/relationships/hyperlink" Target="http://bit.ly/2TtBDfr" TargetMode="External"/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matchingName="Title slid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" name="Google Shape;16;p2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" name="Google Shape;17;p2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18;p2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19;p2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0;p2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" name="Google Shape;21;p2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" name="Google Shape;22;p2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" name="Google Shape;23;p2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" name="Google Shape;24;p2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2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2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2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2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2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41;p2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2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2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2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5" name="Google Shape;45;p2"/>
          <p:cNvGrpSpPr/>
          <p:nvPr/>
        </p:nvGrpSpPr>
        <p:grpSpPr>
          <a:xfrm>
            <a:off x="8214043" y="1774543"/>
            <a:ext cx="2057524" cy="2061784"/>
            <a:chOff x="1964350" y="765525"/>
            <a:chExt cx="386375" cy="387175"/>
          </a:xfrm>
        </p:grpSpPr>
        <p:sp>
          <p:nvSpPr>
            <p:cNvPr id="46" name="Google Shape;46;p2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431" name="Google Shape;431;p2"/>
          <p:cNvSpPr/>
          <p:nvPr/>
        </p:nvSpPr>
        <p:spPr>
          <a:xfrm>
            <a:off x="721750" y="3530700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432" name="Google Shape;432;p2"/>
          <p:cNvGrpSpPr/>
          <p:nvPr/>
        </p:nvGrpSpPr>
        <p:grpSpPr>
          <a:xfrm>
            <a:off x="-439444" y="-424237"/>
            <a:ext cx="1693781" cy="1707607"/>
            <a:chOff x="2000675" y="255425"/>
            <a:chExt cx="413450" cy="416825"/>
          </a:xfrm>
        </p:grpSpPr>
        <p:sp>
          <p:nvSpPr>
            <p:cNvPr id="433" name="Google Shape;433;p2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538" name="Google Shape;538;p2"/>
          <p:cNvSpPr/>
          <p:nvPr/>
        </p:nvSpPr>
        <p:spPr>
          <a:xfrm>
            <a:off x="4361075" y="4625475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539" name="Google Shape;539;p2"/>
          <p:cNvSpPr/>
          <p:nvPr/>
        </p:nvSpPr>
        <p:spPr>
          <a:xfrm>
            <a:off x="6296950" y="-896375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540" name="Google Shape;540;p2"/>
          <p:cNvSpPr txBox="1">
            <a:spLocks noGrp="1"/>
          </p:cNvSpPr>
          <p:nvPr>
            <p:ph type="ctrTitle"/>
          </p:nvPr>
        </p:nvSpPr>
        <p:spPr>
          <a:xfrm>
            <a:off x="1639910" y="1208993"/>
            <a:ext cx="5864100" cy="2321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541" name="Google Shape;541;p2"/>
          <p:cNvSpPr txBox="1">
            <a:spLocks noGrp="1"/>
          </p:cNvSpPr>
          <p:nvPr>
            <p:ph type="subTitle" idx="1"/>
          </p:nvPr>
        </p:nvSpPr>
        <p:spPr>
          <a:xfrm>
            <a:off x="1355440" y="3779555"/>
            <a:ext cx="6433200" cy="403800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5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81" name="Google Shape;5981;p11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5982" name="Google Shape;5982;p11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83" name="Google Shape;5983;p11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84" name="Google Shape;5984;p11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85" name="Google Shape;5985;p11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86" name="Google Shape;5986;p11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87" name="Google Shape;5987;p11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88" name="Google Shape;5988;p11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89" name="Google Shape;5989;p11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90" name="Google Shape;5990;p11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91" name="Google Shape;5991;p11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92" name="Google Shape;5992;p11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93" name="Google Shape;5993;p11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94" name="Google Shape;5994;p11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95" name="Google Shape;5995;p11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96" name="Google Shape;5996;p11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97" name="Google Shape;5997;p11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98" name="Google Shape;5998;p11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99" name="Google Shape;5999;p11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00" name="Google Shape;6000;p11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01" name="Google Shape;6001;p11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02" name="Google Shape;6002;p11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03" name="Google Shape;6003;p11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04" name="Google Shape;6004;p11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05" name="Google Shape;6005;p11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06" name="Google Shape;6006;p11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07" name="Google Shape;6007;p11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08" name="Google Shape;6008;p11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09" name="Google Shape;6009;p11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10" name="Google Shape;6010;p11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11" name="Google Shape;6011;p11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12" name="Google Shape;6012;p11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13" name="Google Shape;6013;p11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14" name="Google Shape;6014;p11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15" name="Google Shape;6015;p11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16" name="Google Shape;6016;p11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6017" name="Google Shape;6017;p11"/>
          <p:cNvSpPr txBox="1">
            <a:spLocks noGrp="1"/>
          </p:cNvSpPr>
          <p:nvPr>
            <p:ph type="title" hasCustomPrompt="1"/>
          </p:nvPr>
        </p:nvSpPr>
        <p:spPr>
          <a:xfrm>
            <a:off x="1583850" y="1935150"/>
            <a:ext cx="5976300" cy="71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6018" name="Google Shape;6018;p11"/>
          <p:cNvSpPr txBox="1">
            <a:spLocks noGrp="1"/>
          </p:cNvSpPr>
          <p:nvPr>
            <p:ph type="subTitle" idx="1"/>
          </p:nvPr>
        </p:nvSpPr>
        <p:spPr>
          <a:xfrm>
            <a:off x="1355350" y="3621450"/>
            <a:ext cx="6445500" cy="561900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/>
        </p:txBody>
      </p:sp>
      <p:grpSp>
        <p:nvGrpSpPr>
          <p:cNvPr id="6019" name="Google Shape;6019;p11"/>
          <p:cNvGrpSpPr/>
          <p:nvPr/>
        </p:nvGrpSpPr>
        <p:grpSpPr>
          <a:xfrm rot="10800000">
            <a:off x="-397719" y="806033"/>
            <a:ext cx="2057524" cy="2061784"/>
            <a:chOff x="1964350" y="765525"/>
            <a:chExt cx="386375" cy="387175"/>
          </a:xfrm>
        </p:grpSpPr>
        <p:sp>
          <p:nvSpPr>
            <p:cNvPr id="6020" name="Google Shape;6020;p11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21" name="Google Shape;6021;p11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22" name="Google Shape;6022;p11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23" name="Google Shape;6023;p11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24" name="Google Shape;6024;p11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25" name="Google Shape;6025;p11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26" name="Google Shape;6026;p11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27" name="Google Shape;6027;p11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28" name="Google Shape;6028;p11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29" name="Google Shape;6029;p11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30" name="Google Shape;6030;p11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31" name="Google Shape;6031;p11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32" name="Google Shape;6032;p11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33" name="Google Shape;6033;p11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34" name="Google Shape;6034;p11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35" name="Google Shape;6035;p11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36" name="Google Shape;6036;p11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37" name="Google Shape;6037;p11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38" name="Google Shape;6038;p11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39" name="Google Shape;6039;p11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40" name="Google Shape;6040;p11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41" name="Google Shape;6041;p11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42" name="Google Shape;6042;p11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43" name="Google Shape;6043;p11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44" name="Google Shape;6044;p11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45" name="Google Shape;6045;p11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46" name="Google Shape;6046;p11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47" name="Google Shape;6047;p11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48" name="Google Shape;6048;p11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49" name="Google Shape;6049;p11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50" name="Google Shape;6050;p11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51" name="Google Shape;6051;p11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52" name="Google Shape;6052;p11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53" name="Google Shape;6053;p11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54" name="Google Shape;6054;p11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55" name="Google Shape;6055;p11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56" name="Google Shape;6056;p11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57" name="Google Shape;6057;p11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58" name="Google Shape;6058;p11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59" name="Google Shape;6059;p11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60" name="Google Shape;6060;p11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61" name="Google Shape;6061;p11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62" name="Google Shape;6062;p11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63" name="Google Shape;6063;p11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64" name="Google Shape;6064;p11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65" name="Google Shape;6065;p11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66" name="Google Shape;6066;p11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67" name="Google Shape;6067;p11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68" name="Google Shape;6068;p11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69" name="Google Shape;6069;p11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70" name="Google Shape;6070;p11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71" name="Google Shape;6071;p11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72" name="Google Shape;6072;p11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73" name="Google Shape;6073;p11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74" name="Google Shape;6074;p11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75" name="Google Shape;6075;p11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76" name="Google Shape;6076;p11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77" name="Google Shape;6077;p11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78" name="Google Shape;6078;p11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79" name="Google Shape;6079;p11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80" name="Google Shape;6080;p11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81" name="Google Shape;6081;p11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82" name="Google Shape;6082;p11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83" name="Google Shape;6083;p11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84" name="Google Shape;6084;p11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85" name="Google Shape;6085;p11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86" name="Google Shape;6086;p11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87" name="Google Shape;6087;p11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88" name="Google Shape;6088;p11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89" name="Google Shape;6089;p11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90" name="Google Shape;6090;p11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91" name="Google Shape;6091;p11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92" name="Google Shape;6092;p11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93" name="Google Shape;6093;p11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94" name="Google Shape;6094;p11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95" name="Google Shape;6095;p11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96" name="Google Shape;6096;p11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97" name="Google Shape;6097;p11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98" name="Google Shape;6098;p11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99" name="Google Shape;6099;p11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00" name="Google Shape;6100;p11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01" name="Google Shape;6101;p11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02" name="Google Shape;6102;p11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03" name="Google Shape;6103;p11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04" name="Google Shape;6104;p11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05" name="Google Shape;6105;p11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06" name="Google Shape;6106;p11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07" name="Google Shape;6107;p11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08" name="Google Shape;6108;p11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09" name="Google Shape;6109;p11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10" name="Google Shape;6110;p11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11" name="Google Shape;6111;p11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12" name="Google Shape;6112;p11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13" name="Google Shape;6113;p11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14" name="Google Shape;6114;p11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15" name="Google Shape;6115;p11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16" name="Google Shape;6116;p11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17" name="Google Shape;6117;p11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18" name="Google Shape;6118;p11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19" name="Google Shape;6119;p11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20" name="Google Shape;6120;p11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21" name="Google Shape;6121;p11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22" name="Google Shape;6122;p11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23" name="Google Shape;6123;p11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24" name="Google Shape;6124;p11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25" name="Google Shape;6125;p11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26" name="Google Shape;6126;p11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27" name="Google Shape;6127;p11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28" name="Google Shape;6128;p11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29" name="Google Shape;6129;p11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30" name="Google Shape;6130;p11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31" name="Google Shape;6131;p11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32" name="Google Shape;6132;p11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33" name="Google Shape;6133;p11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34" name="Google Shape;6134;p11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35" name="Google Shape;6135;p11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36" name="Google Shape;6136;p11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37" name="Google Shape;6137;p11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38" name="Google Shape;6138;p11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39" name="Google Shape;6139;p11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40" name="Google Shape;6140;p11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41" name="Google Shape;6141;p11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42" name="Google Shape;6142;p11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43" name="Google Shape;6143;p11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44" name="Google Shape;6144;p11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45" name="Google Shape;6145;p11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46" name="Google Shape;6146;p11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47" name="Google Shape;6147;p11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48" name="Google Shape;6148;p11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49" name="Google Shape;6149;p11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50" name="Google Shape;6150;p11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51" name="Google Shape;6151;p11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52" name="Google Shape;6152;p11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53" name="Google Shape;6153;p11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54" name="Google Shape;6154;p11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55" name="Google Shape;6155;p11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56" name="Google Shape;6156;p11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57" name="Google Shape;6157;p11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58" name="Google Shape;6158;p11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59" name="Google Shape;6159;p11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60" name="Google Shape;6160;p11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61" name="Google Shape;6161;p11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62" name="Google Shape;6162;p11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63" name="Google Shape;6163;p11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64" name="Google Shape;6164;p11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65" name="Google Shape;6165;p11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66" name="Google Shape;6166;p11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67" name="Google Shape;6167;p11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68" name="Google Shape;6168;p11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69" name="Google Shape;6169;p11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70" name="Google Shape;6170;p11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71" name="Google Shape;6171;p11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72" name="Google Shape;6172;p11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73" name="Google Shape;6173;p11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74" name="Google Shape;6174;p11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75" name="Google Shape;6175;p11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76" name="Google Shape;6176;p11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77" name="Google Shape;6177;p11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78" name="Google Shape;6178;p11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79" name="Google Shape;6179;p11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80" name="Google Shape;6180;p11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81" name="Google Shape;6181;p11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82" name="Google Shape;6182;p11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83" name="Google Shape;6183;p11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84" name="Google Shape;6184;p11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85" name="Google Shape;6185;p11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86" name="Google Shape;6186;p11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87" name="Google Shape;6187;p11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88" name="Google Shape;6188;p11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89" name="Google Shape;6189;p11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90" name="Google Shape;6190;p11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91" name="Google Shape;6191;p11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92" name="Google Shape;6192;p11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93" name="Google Shape;6193;p11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94" name="Google Shape;6194;p11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95" name="Google Shape;6195;p11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96" name="Google Shape;6196;p11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97" name="Google Shape;6197;p11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98" name="Google Shape;6198;p11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99" name="Google Shape;6199;p11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00" name="Google Shape;6200;p11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01" name="Google Shape;6201;p11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02" name="Google Shape;6202;p11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03" name="Google Shape;6203;p11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04" name="Google Shape;6204;p11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05" name="Google Shape;6205;p11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06" name="Google Shape;6206;p11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07" name="Google Shape;6207;p11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08" name="Google Shape;6208;p11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09" name="Google Shape;6209;p11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10" name="Google Shape;6210;p11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11" name="Google Shape;6211;p11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12" name="Google Shape;6212;p11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13" name="Google Shape;6213;p11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14" name="Google Shape;6214;p11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15" name="Google Shape;6215;p11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16" name="Google Shape;6216;p11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17" name="Google Shape;6217;p11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18" name="Google Shape;6218;p11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19" name="Google Shape;6219;p11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20" name="Google Shape;6220;p11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21" name="Google Shape;6221;p11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22" name="Google Shape;6222;p11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23" name="Google Shape;6223;p11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24" name="Google Shape;6224;p11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25" name="Google Shape;6225;p11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26" name="Google Shape;6226;p11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27" name="Google Shape;6227;p11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28" name="Google Shape;6228;p11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29" name="Google Shape;6229;p11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30" name="Google Shape;6230;p11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31" name="Google Shape;6231;p11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32" name="Google Shape;6232;p11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33" name="Google Shape;6233;p11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34" name="Google Shape;6234;p11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35" name="Google Shape;6235;p11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36" name="Google Shape;6236;p11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37" name="Google Shape;6237;p11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38" name="Google Shape;6238;p11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39" name="Google Shape;6239;p11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40" name="Google Shape;6240;p11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41" name="Google Shape;6241;p11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42" name="Google Shape;6242;p11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43" name="Google Shape;6243;p11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44" name="Google Shape;6244;p11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45" name="Google Shape;6245;p11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46" name="Google Shape;6246;p11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47" name="Google Shape;6247;p11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48" name="Google Shape;6248;p11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49" name="Google Shape;6249;p11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50" name="Google Shape;6250;p11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51" name="Google Shape;6251;p11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52" name="Google Shape;6252;p11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53" name="Google Shape;6253;p11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54" name="Google Shape;6254;p11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55" name="Google Shape;6255;p11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56" name="Google Shape;6256;p11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57" name="Google Shape;6257;p11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58" name="Google Shape;6258;p11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59" name="Google Shape;6259;p11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60" name="Google Shape;6260;p11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61" name="Google Shape;6261;p11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62" name="Google Shape;6262;p11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63" name="Google Shape;6263;p11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64" name="Google Shape;6264;p11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65" name="Google Shape;6265;p11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66" name="Google Shape;6266;p11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67" name="Google Shape;6267;p11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68" name="Google Shape;6268;p11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69" name="Google Shape;6269;p11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70" name="Google Shape;6270;p11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71" name="Google Shape;6271;p11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72" name="Google Shape;6272;p11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73" name="Google Shape;6273;p11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74" name="Google Shape;6274;p11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75" name="Google Shape;6275;p11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76" name="Google Shape;6276;p11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77" name="Google Shape;6277;p11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78" name="Google Shape;6278;p11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79" name="Google Shape;6279;p11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80" name="Google Shape;6280;p11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81" name="Google Shape;6281;p11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82" name="Google Shape;6282;p11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83" name="Google Shape;6283;p11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84" name="Google Shape;6284;p11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85" name="Google Shape;6285;p11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86" name="Google Shape;6286;p11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87" name="Google Shape;6287;p11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88" name="Google Shape;6288;p11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89" name="Google Shape;6289;p11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90" name="Google Shape;6290;p11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91" name="Google Shape;6291;p11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92" name="Google Shape;6292;p11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93" name="Google Shape;6293;p11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94" name="Google Shape;6294;p11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95" name="Google Shape;6295;p11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96" name="Google Shape;6296;p11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97" name="Google Shape;6297;p11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98" name="Google Shape;6298;p11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99" name="Google Shape;6299;p11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00" name="Google Shape;6300;p11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01" name="Google Shape;6301;p11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02" name="Google Shape;6302;p11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03" name="Google Shape;6303;p11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04" name="Google Shape;6304;p11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05" name="Google Shape;6305;p11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06" name="Google Shape;6306;p11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07" name="Google Shape;6307;p11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08" name="Google Shape;6308;p11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09" name="Google Shape;6309;p11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10" name="Google Shape;6310;p11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11" name="Google Shape;6311;p11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12" name="Google Shape;6312;p11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13" name="Google Shape;6313;p11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14" name="Google Shape;6314;p11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15" name="Google Shape;6315;p11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16" name="Google Shape;6316;p11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17" name="Google Shape;6317;p11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18" name="Google Shape;6318;p11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19" name="Google Shape;6319;p11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20" name="Google Shape;6320;p11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21" name="Google Shape;6321;p11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22" name="Google Shape;6322;p11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23" name="Google Shape;6323;p11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24" name="Google Shape;6324;p11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25" name="Google Shape;6325;p11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26" name="Google Shape;6326;p11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27" name="Google Shape;6327;p11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28" name="Google Shape;6328;p11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29" name="Google Shape;6329;p11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30" name="Google Shape;6330;p11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31" name="Google Shape;6331;p11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32" name="Google Shape;6332;p11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33" name="Google Shape;6333;p11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34" name="Google Shape;6334;p11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35" name="Google Shape;6335;p11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36" name="Google Shape;6336;p11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37" name="Google Shape;6337;p11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38" name="Google Shape;6338;p11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39" name="Google Shape;6339;p11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40" name="Google Shape;6340;p11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41" name="Google Shape;6341;p11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42" name="Google Shape;6342;p11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43" name="Google Shape;6343;p11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44" name="Google Shape;6344;p11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45" name="Google Shape;6345;p11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46" name="Google Shape;6346;p11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47" name="Google Shape;6347;p11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48" name="Google Shape;6348;p11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49" name="Google Shape;6349;p11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50" name="Google Shape;6350;p11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51" name="Google Shape;6351;p11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52" name="Google Shape;6352;p11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53" name="Google Shape;6353;p11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54" name="Google Shape;6354;p11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55" name="Google Shape;6355;p11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56" name="Google Shape;6356;p11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57" name="Google Shape;6357;p11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58" name="Google Shape;6358;p11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59" name="Google Shape;6359;p11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60" name="Google Shape;6360;p11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61" name="Google Shape;6361;p11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62" name="Google Shape;6362;p11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63" name="Google Shape;6363;p11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64" name="Google Shape;6364;p11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65" name="Google Shape;6365;p11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66" name="Google Shape;6366;p11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67" name="Google Shape;6367;p11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68" name="Google Shape;6368;p11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69" name="Google Shape;6369;p11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70" name="Google Shape;6370;p11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71" name="Google Shape;6371;p11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72" name="Google Shape;6372;p11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73" name="Google Shape;6373;p11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74" name="Google Shape;6374;p11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75" name="Google Shape;6375;p11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76" name="Google Shape;6376;p11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77" name="Google Shape;6377;p11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78" name="Google Shape;6378;p11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79" name="Google Shape;6379;p11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80" name="Google Shape;6380;p11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81" name="Google Shape;6381;p11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82" name="Google Shape;6382;p11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83" name="Google Shape;6383;p11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84" name="Google Shape;6384;p11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85" name="Google Shape;6385;p11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86" name="Google Shape;6386;p11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87" name="Google Shape;6387;p11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88" name="Google Shape;6388;p11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89" name="Google Shape;6389;p11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90" name="Google Shape;6390;p11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91" name="Google Shape;6391;p11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92" name="Google Shape;6392;p11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93" name="Google Shape;6393;p11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94" name="Google Shape;6394;p11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95" name="Google Shape;6395;p11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96" name="Google Shape;6396;p11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97" name="Google Shape;6397;p11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98" name="Google Shape;6398;p11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99" name="Google Shape;6399;p11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00" name="Google Shape;6400;p11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01" name="Google Shape;6401;p11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02" name="Google Shape;6402;p11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03" name="Google Shape;6403;p11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04" name="Google Shape;6404;p11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6405" name="Google Shape;6405;p11"/>
          <p:cNvSpPr/>
          <p:nvPr/>
        </p:nvSpPr>
        <p:spPr>
          <a:xfrm rot="10800000">
            <a:off x="8556449" y="631223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6406" name="Google Shape;6406;p11"/>
          <p:cNvGrpSpPr/>
          <p:nvPr/>
        </p:nvGrpSpPr>
        <p:grpSpPr>
          <a:xfrm rot="10800000">
            <a:off x="6862662" y="3864678"/>
            <a:ext cx="1693781" cy="1707607"/>
            <a:chOff x="2000675" y="255425"/>
            <a:chExt cx="413450" cy="416825"/>
          </a:xfrm>
        </p:grpSpPr>
        <p:sp>
          <p:nvSpPr>
            <p:cNvPr id="6407" name="Google Shape;6407;p11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08" name="Google Shape;6408;p11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09" name="Google Shape;6409;p11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10" name="Google Shape;6410;p11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11" name="Google Shape;6411;p11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12" name="Google Shape;6412;p11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13" name="Google Shape;6413;p11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14" name="Google Shape;6414;p11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15" name="Google Shape;6415;p11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16" name="Google Shape;6416;p11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17" name="Google Shape;6417;p11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18" name="Google Shape;6418;p11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19" name="Google Shape;6419;p11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20" name="Google Shape;6420;p11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21" name="Google Shape;6421;p11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22" name="Google Shape;6422;p11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23" name="Google Shape;6423;p11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24" name="Google Shape;6424;p11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25" name="Google Shape;6425;p11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26" name="Google Shape;6426;p11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27" name="Google Shape;6427;p11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28" name="Google Shape;6428;p11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29" name="Google Shape;6429;p11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30" name="Google Shape;6430;p11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31" name="Google Shape;6431;p11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32" name="Google Shape;6432;p11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33" name="Google Shape;6433;p11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34" name="Google Shape;6434;p11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35" name="Google Shape;6435;p11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36" name="Google Shape;6436;p11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37" name="Google Shape;6437;p11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38" name="Google Shape;6438;p11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39" name="Google Shape;6439;p11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40" name="Google Shape;6440;p11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41" name="Google Shape;6441;p11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42" name="Google Shape;6442;p11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43" name="Google Shape;6443;p11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44" name="Google Shape;6444;p11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45" name="Google Shape;6445;p11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46" name="Google Shape;6446;p11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47" name="Google Shape;6447;p11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48" name="Google Shape;6448;p11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49" name="Google Shape;6449;p11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50" name="Google Shape;6450;p11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51" name="Google Shape;6451;p11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52" name="Google Shape;6452;p11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53" name="Google Shape;6453;p11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54" name="Google Shape;6454;p11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55" name="Google Shape;6455;p11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56" name="Google Shape;6456;p11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57" name="Google Shape;6457;p11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58" name="Google Shape;6458;p11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59" name="Google Shape;6459;p11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60" name="Google Shape;6460;p11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61" name="Google Shape;6461;p11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62" name="Google Shape;6462;p11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63" name="Google Shape;6463;p11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64" name="Google Shape;6464;p11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65" name="Google Shape;6465;p11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66" name="Google Shape;6466;p11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67" name="Google Shape;6467;p11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68" name="Google Shape;6468;p11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69" name="Google Shape;6469;p11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70" name="Google Shape;6470;p11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71" name="Google Shape;6471;p11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72" name="Google Shape;6472;p11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73" name="Google Shape;6473;p11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74" name="Google Shape;6474;p11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75" name="Google Shape;6475;p11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76" name="Google Shape;6476;p11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77" name="Google Shape;6477;p11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78" name="Google Shape;6478;p11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79" name="Google Shape;6479;p11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80" name="Google Shape;6480;p11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81" name="Google Shape;6481;p11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82" name="Google Shape;6482;p11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83" name="Google Shape;6483;p11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84" name="Google Shape;6484;p11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85" name="Google Shape;6485;p11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86" name="Google Shape;6486;p11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87" name="Google Shape;6487;p11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88" name="Google Shape;6488;p11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89" name="Google Shape;6489;p11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90" name="Google Shape;6490;p11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91" name="Google Shape;6491;p11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92" name="Google Shape;6492;p11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93" name="Google Shape;6493;p11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94" name="Google Shape;6494;p11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95" name="Google Shape;6495;p11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96" name="Google Shape;6496;p11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97" name="Google Shape;6497;p11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98" name="Google Shape;6498;p11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99" name="Google Shape;6499;p11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00" name="Google Shape;6500;p11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01" name="Google Shape;6501;p11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02" name="Google Shape;6502;p11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03" name="Google Shape;6503;p11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04" name="Google Shape;6504;p11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05" name="Google Shape;6505;p11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06" name="Google Shape;6506;p11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07" name="Google Shape;6507;p11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08" name="Google Shape;6508;p11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09" name="Google Shape;6509;p11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10" name="Google Shape;6510;p11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11" name="Google Shape;6511;p11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6512" name="Google Shape;6512;p11"/>
          <p:cNvSpPr/>
          <p:nvPr/>
        </p:nvSpPr>
        <p:spPr>
          <a:xfrm rot="10800000">
            <a:off x="2396199" y="-565202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6513" name="Google Shape;6513;p11"/>
          <p:cNvSpPr/>
          <p:nvPr/>
        </p:nvSpPr>
        <p:spPr>
          <a:xfrm rot="10800000">
            <a:off x="1428749" y="4073023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6514" name="Google Shape;6514;p11"/>
          <p:cNvGrpSpPr/>
          <p:nvPr/>
        </p:nvGrpSpPr>
        <p:grpSpPr>
          <a:xfrm rot="10800000">
            <a:off x="6767003" y="-269730"/>
            <a:ext cx="899133" cy="900956"/>
            <a:chOff x="1964350" y="765525"/>
            <a:chExt cx="386375" cy="387175"/>
          </a:xfrm>
        </p:grpSpPr>
        <p:sp>
          <p:nvSpPr>
            <p:cNvPr id="6515" name="Google Shape;6515;p11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16" name="Google Shape;6516;p11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17" name="Google Shape;6517;p11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18" name="Google Shape;6518;p11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19" name="Google Shape;6519;p11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20" name="Google Shape;6520;p11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21" name="Google Shape;6521;p11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22" name="Google Shape;6522;p11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23" name="Google Shape;6523;p11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24" name="Google Shape;6524;p11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25" name="Google Shape;6525;p11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26" name="Google Shape;6526;p11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27" name="Google Shape;6527;p11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28" name="Google Shape;6528;p11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29" name="Google Shape;6529;p11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30" name="Google Shape;6530;p11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31" name="Google Shape;6531;p11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32" name="Google Shape;6532;p11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33" name="Google Shape;6533;p11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34" name="Google Shape;6534;p11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35" name="Google Shape;6535;p11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36" name="Google Shape;6536;p11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37" name="Google Shape;6537;p11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38" name="Google Shape;6538;p11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39" name="Google Shape;6539;p11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40" name="Google Shape;6540;p11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41" name="Google Shape;6541;p11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42" name="Google Shape;6542;p11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43" name="Google Shape;6543;p11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44" name="Google Shape;6544;p11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45" name="Google Shape;6545;p11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46" name="Google Shape;6546;p11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47" name="Google Shape;6547;p11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48" name="Google Shape;6548;p11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49" name="Google Shape;6549;p11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50" name="Google Shape;6550;p11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51" name="Google Shape;6551;p11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52" name="Google Shape;6552;p11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53" name="Google Shape;6553;p11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54" name="Google Shape;6554;p11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55" name="Google Shape;6555;p11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56" name="Google Shape;6556;p11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57" name="Google Shape;6557;p11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58" name="Google Shape;6558;p11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59" name="Google Shape;6559;p11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60" name="Google Shape;6560;p11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61" name="Google Shape;6561;p11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62" name="Google Shape;6562;p11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63" name="Google Shape;6563;p11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64" name="Google Shape;6564;p11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65" name="Google Shape;6565;p11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66" name="Google Shape;6566;p11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67" name="Google Shape;6567;p11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68" name="Google Shape;6568;p11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69" name="Google Shape;6569;p11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70" name="Google Shape;6570;p11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71" name="Google Shape;6571;p11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72" name="Google Shape;6572;p11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73" name="Google Shape;6573;p11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74" name="Google Shape;6574;p11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75" name="Google Shape;6575;p11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76" name="Google Shape;6576;p11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77" name="Google Shape;6577;p11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78" name="Google Shape;6578;p11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79" name="Google Shape;6579;p11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80" name="Google Shape;6580;p11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81" name="Google Shape;6581;p11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82" name="Google Shape;6582;p11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83" name="Google Shape;6583;p11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84" name="Google Shape;6584;p11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85" name="Google Shape;6585;p11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86" name="Google Shape;6586;p11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87" name="Google Shape;6587;p11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88" name="Google Shape;6588;p11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89" name="Google Shape;6589;p11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90" name="Google Shape;6590;p11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91" name="Google Shape;6591;p11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92" name="Google Shape;6592;p11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93" name="Google Shape;6593;p11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94" name="Google Shape;6594;p11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95" name="Google Shape;6595;p11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96" name="Google Shape;6596;p11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97" name="Google Shape;6597;p11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98" name="Google Shape;6598;p11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99" name="Google Shape;6599;p11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00" name="Google Shape;6600;p11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01" name="Google Shape;6601;p11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02" name="Google Shape;6602;p11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03" name="Google Shape;6603;p11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04" name="Google Shape;6604;p11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05" name="Google Shape;6605;p11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06" name="Google Shape;6606;p11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07" name="Google Shape;6607;p11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08" name="Google Shape;6608;p11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09" name="Google Shape;6609;p11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10" name="Google Shape;6610;p11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11" name="Google Shape;6611;p11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12" name="Google Shape;6612;p11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13" name="Google Shape;6613;p11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14" name="Google Shape;6614;p11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15" name="Google Shape;6615;p11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16" name="Google Shape;6616;p11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17" name="Google Shape;6617;p11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18" name="Google Shape;6618;p11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19" name="Google Shape;6619;p11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20" name="Google Shape;6620;p11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21" name="Google Shape;6621;p11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22" name="Google Shape;6622;p11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23" name="Google Shape;6623;p11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24" name="Google Shape;6624;p11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25" name="Google Shape;6625;p11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26" name="Google Shape;6626;p11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27" name="Google Shape;6627;p11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28" name="Google Shape;6628;p11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29" name="Google Shape;6629;p11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30" name="Google Shape;6630;p11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31" name="Google Shape;6631;p11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32" name="Google Shape;6632;p11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33" name="Google Shape;6633;p11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34" name="Google Shape;6634;p11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35" name="Google Shape;6635;p11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36" name="Google Shape;6636;p11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37" name="Google Shape;6637;p11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38" name="Google Shape;6638;p11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39" name="Google Shape;6639;p11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40" name="Google Shape;6640;p11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41" name="Google Shape;6641;p11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42" name="Google Shape;6642;p11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43" name="Google Shape;6643;p11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44" name="Google Shape;6644;p11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45" name="Google Shape;6645;p11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46" name="Google Shape;6646;p11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47" name="Google Shape;6647;p11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48" name="Google Shape;6648;p11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49" name="Google Shape;6649;p11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50" name="Google Shape;6650;p11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51" name="Google Shape;6651;p11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52" name="Google Shape;6652;p11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53" name="Google Shape;6653;p11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54" name="Google Shape;6654;p11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55" name="Google Shape;6655;p11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56" name="Google Shape;6656;p11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57" name="Google Shape;6657;p11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58" name="Google Shape;6658;p11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59" name="Google Shape;6659;p11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60" name="Google Shape;6660;p11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61" name="Google Shape;6661;p11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62" name="Google Shape;6662;p11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63" name="Google Shape;6663;p11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64" name="Google Shape;6664;p11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65" name="Google Shape;6665;p11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66" name="Google Shape;6666;p11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67" name="Google Shape;6667;p11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68" name="Google Shape;6668;p11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69" name="Google Shape;6669;p11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70" name="Google Shape;6670;p11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71" name="Google Shape;6671;p11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72" name="Google Shape;6672;p11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73" name="Google Shape;6673;p11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74" name="Google Shape;6674;p11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75" name="Google Shape;6675;p11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76" name="Google Shape;6676;p11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77" name="Google Shape;6677;p11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78" name="Google Shape;6678;p11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79" name="Google Shape;6679;p11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80" name="Google Shape;6680;p11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81" name="Google Shape;6681;p11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82" name="Google Shape;6682;p11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83" name="Google Shape;6683;p11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84" name="Google Shape;6684;p11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85" name="Google Shape;6685;p11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86" name="Google Shape;6686;p11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87" name="Google Shape;6687;p11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88" name="Google Shape;6688;p11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89" name="Google Shape;6689;p11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90" name="Google Shape;6690;p11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91" name="Google Shape;6691;p11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92" name="Google Shape;6692;p11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93" name="Google Shape;6693;p11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94" name="Google Shape;6694;p11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95" name="Google Shape;6695;p11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96" name="Google Shape;6696;p11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97" name="Google Shape;6697;p11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98" name="Google Shape;6698;p11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99" name="Google Shape;6699;p11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00" name="Google Shape;6700;p11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01" name="Google Shape;6701;p11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02" name="Google Shape;6702;p11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03" name="Google Shape;6703;p11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04" name="Google Shape;6704;p11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05" name="Google Shape;6705;p11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06" name="Google Shape;6706;p11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07" name="Google Shape;6707;p11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08" name="Google Shape;6708;p11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09" name="Google Shape;6709;p11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10" name="Google Shape;6710;p11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11" name="Google Shape;6711;p11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12" name="Google Shape;6712;p11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13" name="Google Shape;6713;p11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14" name="Google Shape;6714;p11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15" name="Google Shape;6715;p11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16" name="Google Shape;6716;p11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17" name="Google Shape;6717;p11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18" name="Google Shape;6718;p11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19" name="Google Shape;6719;p11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20" name="Google Shape;6720;p11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21" name="Google Shape;6721;p11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22" name="Google Shape;6722;p11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23" name="Google Shape;6723;p11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24" name="Google Shape;6724;p11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25" name="Google Shape;6725;p11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26" name="Google Shape;6726;p11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27" name="Google Shape;6727;p11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28" name="Google Shape;6728;p11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29" name="Google Shape;6729;p11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30" name="Google Shape;6730;p11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31" name="Google Shape;6731;p11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32" name="Google Shape;6732;p11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33" name="Google Shape;6733;p11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34" name="Google Shape;6734;p11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35" name="Google Shape;6735;p11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36" name="Google Shape;6736;p11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37" name="Google Shape;6737;p11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38" name="Google Shape;6738;p11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39" name="Google Shape;6739;p11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40" name="Google Shape;6740;p11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41" name="Google Shape;6741;p11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42" name="Google Shape;6742;p11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43" name="Google Shape;6743;p11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44" name="Google Shape;6744;p11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45" name="Google Shape;6745;p11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46" name="Google Shape;6746;p11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47" name="Google Shape;6747;p11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48" name="Google Shape;6748;p11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49" name="Google Shape;6749;p11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50" name="Google Shape;6750;p11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51" name="Google Shape;6751;p11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52" name="Google Shape;6752;p11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53" name="Google Shape;6753;p11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54" name="Google Shape;6754;p11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55" name="Google Shape;6755;p11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56" name="Google Shape;6756;p11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57" name="Google Shape;6757;p11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58" name="Google Shape;6758;p11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59" name="Google Shape;6759;p11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60" name="Google Shape;6760;p11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61" name="Google Shape;6761;p11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62" name="Google Shape;6762;p11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63" name="Google Shape;6763;p11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64" name="Google Shape;6764;p11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65" name="Google Shape;6765;p11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66" name="Google Shape;6766;p11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67" name="Google Shape;6767;p11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68" name="Google Shape;6768;p11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69" name="Google Shape;6769;p11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70" name="Google Shape;6770;p11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71" name="Google Shape;6771;p11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72" name="Google Shape;6772;p11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73" name="Google Shape;6773;p11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74" name="Google Shape;6774;p11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75" name="Google Shape;6775;p11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76" name="Google Shape;6776;p11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77" name="Google Shape;6777;p11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78" name="Google Shape;6778;p11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79" name="Google Shape;6779;p11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80" name="Google Shape;6780;p11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81" name="Google Shape;6781;p11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82" name="Google Shape;6782;p11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83" name="Google Shape;6783;p11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84" name="Google Shape;6784;p11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85" name="Google Shape;6785;p11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86" name="Google Shape;6786;p11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87" name="Google Shape;6787;p11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88" name="Google Shape;6788;p11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89" name="Google Shape;6789;p11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90" name="Google Shape;6790;p11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91" name="Google Shape;6791;p11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92" name="Google Shape;6792;p11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93" name="Google Shape;6793;p11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94" name="Google Shape;6794;p11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95" name="Google Shape;6795;p11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96" name="Google Shape;6796;p11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97" name="Google Shape;6797;p11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98" name="Google Shape;6798;p11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99" name="Google Shape;6799;p11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00" name="Google Shape;6800;p11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01" name="Google Shape;6801;p11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02" name="Google Shape;6802;p11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03" name="Google Shape;6803;p11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04" name="Google Shape;6804;p11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05" name="Google Shape;6805;p11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06" name="Google Shape;6806;p11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07" name="Google Shape;6807;p11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08" name="Google Shape;6808;p11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09" name="Google Shape;6809;p11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10" name="Google Shape;6810;p11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11" name="Google Shape;6811;p11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12" name="Google Shape;6812;p11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13" name="Google Shape;6813;p11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14" name="Google Shape;6814;p11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15" name="Google Shape;6815;p11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16" name="Google Shape;6816;p11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17" name="Google Shape;6817;p11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18" name="Google Shape;6818;p11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19" name="Google Shape;6819;p11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20" name="Google Shape;6820;p11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21" name="Google Shape;6821;p11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22" name="Google Shape;6822;p11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23" name="Google Shape;6823;p11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24" name="Google Shape;6824;p11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25" name="Google Shape;6825;p11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26" name="Google Shape;6826;p11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27" name="Google Shape;6827;p11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28" name="Google Shape;6828;p11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29" name="Google Shape;6829;p11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30" name="Google Shape;6830;p11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31" name="Google Shape;6831;p11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32" name="Google Shape;6832;p11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33" name="Google Shape;6833;p11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34" name="Google Shape;6834;p11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35" name="Google Shape;6835;p11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36" name="Google Shape;6836;p11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37" name="Google Shape;6837;p11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38" name="Google Shape;6838;p11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39" name="Google Shape;6839;p11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40" name="Google Shape;6840;p11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41" name="Google Shape;6841;p11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42" name="Google Shape;6842;p11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43" name="Google Shape;6843;p11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44" name="Google Shape;6844;p11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45" name="Google Shape;6845;p11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46" name="Google Shape;6846;p11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47" name="Google Shape;6847;p11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48" name="Google Shape;6848;p11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49" name="Google Shape;6849;p11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50" name="Google Shape;6850;p11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51" name="Google Shape;6851;p11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52" name="Google Shape;6852;p11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53" name="Google Shape;6853;p11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54" name="Google Shape;6854;p11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55" name="Google Shape;6855;p11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56" name="Google Shape;6856;p11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57" name="Google Shape;6857;p11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58" name="Google Shape;6858;p11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59" name="Google Shape;6859;p11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60" name="Google Shape;6860;p11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61" name="Google Shape;6861;p11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62" name="Google Shape;6862;p11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63" name="Google Shape;6863;p11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64" name="Google Shape;6864;p11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65" name="Google Shape;6865;p11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66" name="Google Shape;6866;p11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67" name="Google Shape;6867;p11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68" name="Google Shape;6868;p11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69" name="Google Shape;6869;p11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70" name="Google Shape;6870;p11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71" name="Google Shape;6871;p11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72" name="Google Shape;6872;p11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73" name="Google Shape;6873;p11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74" name="Google Shape;6874;p11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75" name="Google Shape;6875;p11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76" name="Google Shape;6876;p11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77" name="Google Shape;6877;p11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78" name="Google Shape;6878;p11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79" name="Google Shape;6879;p11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80" name="Google Shape;6880;p11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81" name="Google Shape;6881;p11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82" name="Google Shape;6882;p11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83" name="Google Shape;6883;p11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84" name="Google Shape;6884;p11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85" name="Google Shape;6885;p11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86" name="Google Shape;6886;p11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87" name="Google Shape;6887;p11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88" name="Google Shape;6888;p11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89" name="Google Shape;6889;p11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90" name="Google Shape;6890;p11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91" name="Google Shape;6891;p11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92" name="Google Shape;6892;p11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93" name="Google Shape;6893;p11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94" name="Google Shape;6894;p11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95" name="Google Shape;6895;p11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96" name="Google Shape;6896;p11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97" name="Google Shape;6897;p11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98" name="Google Shape;6898;p11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99" name="Google Shape;6899;p11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matchingName="Blank">
  <p:cSld name="BLANK">
    <p:bg>
      <p:bgPr>
        <a:noFill/>
        <a:effectLst/>
      </p:bgPr>
    </p:bg>
    <p:spTree>
      <p:nvGrpSpPr>
        <p:cNvPr id="1" name="Shape 690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">
    <p:spTree>
      <p:nvGrpSpPr>
        <p:cNvPr id="1" name="Shape 6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2" name="Google Shape;6902;p13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6903" name="Google Shape;6903;p13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04" name="Google Shape;6904;p13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05" name="Google Shape;6905;p13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06" name="Google Shape;6906;p13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07" name="Google Shape;6907;p13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08" name="Google Shape;6908;p13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09" name="Google Shape;6909;p13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10" name="Google Shape;6910;p13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11" name="Google Shape;6911;p13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12" name="Google Shape;6912;p13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13" name="Google Shape;6913;p13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14" name="Google Shape;6914;p13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15" name="Google Shape;6915;p13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16" name="Google Shape;6916;p13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17" name="Google Shape;6917;p13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18" name="Google Shape;6918;p13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19" name="Google Shape;6919;p13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20" name="Google Shape;6920;p13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21" name="Google Shape;6921;p13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22" name="Google Shape;6922;p13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23" name="Google Shape;6923;p13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24" name="Google Shape;6924;p13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25" name="Google Shape;6925;p13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26" name="Google Shape;6926;p13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27" name="Google Shape;6927;p13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28" name="Google Shape;6928;p13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29" name="Google Shape;6929;p13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30" name="Google Shape;6930;p13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31" name="Google Shape;6931;p13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32" name="Google Shape;6932;p13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33" name="Google Shape;6933;p13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34" name="Google Shape;6934;p13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35" name="Google Shape;6935;p13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36" name="Google Shape;6936;p13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37" name="Google Shape;6937;p13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6938" name="Google Shape;6938;p13"/>
          <p:cNvGrpSpPr/>
          <p:nvPr/>
        </p:nvGrpSpPr>
        <p:grpSpPr>
          <a:xfrm>
            <a:off x="8214043" y="1774543"/>
            <a:ext cx="2057524" cy="2061784"/>
            <a:chOff x="1964350" y="765525"/>
            <a:chExt cx="386375" cy="387175"/>
          </a:xfrm>
        </p:grpSpPr>
        <p:sp>
          <p:nvSpPr>
            <p:cNvPr id="6939" name="Google Shape;6939;p13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40" name="Google Shape;6940;p13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41" name="Google Shape;6941;p13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42" name="Google Shape;6942;p13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43" name="Google Shape;6943;p13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44" name="Google Shape;6944;p13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45" name="Google Shape;6945;p13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46" name="Google Shape;6946;p13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47" name="Google Shape;6947;p13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48" name="Google Shape;6948;p13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49" name="Google Shape;6949;p13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50" name="Google Shape;6950;p13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51" name="Google Shape;6951;p13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52" name="Google Shape;6952;p13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53" name="Google Shape;6953;p13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54" name="Google Shape;6954;p13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55" name="Google Shape;6955;p13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56" name="Google Shape;6956;p13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57" name="Google Shape;6957;p13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58" name="Google Shape;6958;p13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59" name="Google Shape;6959;p13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60" name="Google Shape;6960;p13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61" name="Google Shape;6961;p13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62" name="Google Shape;6962;p13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63" name="Google Shape;6963;p13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64" name="Google Shape;6964;p13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65" name="Google Shape;6965;p13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66" name="Google Shape;6966;p13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67" name="Google Shape;6967;p13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68" name="Google Shape;6968;p13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69" name="Google Shape;6969;p13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70" name="Google Shape;6970;p13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71" name="Google Shape;6971;p13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72" name="Google Shape;6972;p13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73" name="Google Shape;6973;p13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74" name="Google Shape;6974;p13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75" name="Google Shape;6975;p13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76" name="Google Shape;6976;p13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77" name="Google Shape;6977;p13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78" name="Google Shape;6978;p13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79" name="Google Shape;6979;p13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80" name="Google Shape;6980;p13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81" name="Google Shape;6981;p13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82" name="Google Shape;6982;p13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83" name="Google Shape;6983;p13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84" name="Google Shape;6984;p13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85" name="Google Shape;6985;p13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86" name="Google Shape;6986;p13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87" name="Google Shape;6987;p13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88" name="Google Shape;6988;p13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89" name="Google Shape;6989;p13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90" name="Google Shape;6990;p13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91" name="Google Shape;6991;p13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92" name="Google Shape;6992;p13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93" name="Google Shape;6993;p13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94" name="Google Shape;6994;p13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95" name="Google Shape;6995;p13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96" name="Google Shape;6996;p13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97" name="Google Shape;6997;p13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98" name="Google Shape;6998;p13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99" name="Google Shape;6999;p13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00" name="Google Shape;7000;p13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01" name="Google Shape;7001;p13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02" name="Google Shape;7002;p13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03" name="Google Shape;7003;p13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04" name="Google Shape;7004;p13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05" name="Google Shape;7005;p13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06" name="Google Shape;7006;p13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07" name="Google Shape;7007;p13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08" name="Google Shape;7008;p13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09" name="Google Shape;7009;p13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10" name="Google Shape;7010;p13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11" name="Google Shape;7011;p13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12" name="Google Shape;7012;p13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13" name="Google Shape;7013;p13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14" name="Google Shape;7014;p13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15" name="Google Shape;7015;p13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16" name="Google Shape;7016;p13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17" name="Google Shape;7017;p13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18" name="Google Shape;7018;p13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19" name="Google Shape;7019;p13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20" name="Google Shape;7020;p13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21" name="Google Shape;7021;p13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22" name="Google Shape;7022;p13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23" name="Google Shape;7023;p13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24" name="Google Shape;7024;p13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25" name="Google Shape;7025;p13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26" name="Google Shape;7026;p13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27" name="Google Shape;7027;p13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28" name="Google Shape;7028;p13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29" name="Google Shape;7029;p13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30" name="Google Shape;7030;p13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31" name="Google Shape;7031;p13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32" name="Google Shape;7032;p13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33" name="Google Shape;7033;p13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34" name="Google Shape;7034;p13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35" name="Google Shape;7035;p13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36" name="Google Shape;7036;p13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37" name="Google Shape;7037;p13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38" name="Google Shape;7038;p13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39" name="Google Shape;7039;p13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40" name="Google Shape;7040;p13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41" name="Google Shape;7041;p13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42" name="Google Shape;7042;p13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43" name="Google Shape;7043;p13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44" name="Google Shape;7044;p13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45" name="Google Shape;7045;p13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46" name="Google Shape;7046;p13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47" name="Google Shape;7047;p13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48" name="Google Shape;7048;p13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49" name="Google Shape;7049;p13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50" name="Google Shape;7050;p13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51" name="Google Shape;7051;p13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52" name="Google Shape;7052;p13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53" name="Google Shape;7053;p13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54" name="Google Shape;7054;p13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55" name="Google Shape;7055;p13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56" name="Google Shape;7056;p13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57" name="Google Shape;7057;p13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58" name="Google Shape;7058;p13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59" name="Google Shape;7059;p13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60" name="Google Shape;7060;p13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61" name="Google Shape;7061;p13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62" name="Google Shape;7062;p13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63" name="Google Shape;7063;p13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64" name="Google Shape;7064;p13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65" name="Google Shape;7065;p13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66" name="Google Shape;7066;p13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67" name="Google Shape;7067;p13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68" name="Google Shape;7068;p13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69" name="Google Shape;7069;p13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70" name="Google Shape;7070;p13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71" name="Google Shape;7071;p13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72" name="Google Shape;7072;p13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73" name="Google Shape;7073;p13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74" name="Google Shape;7074;p13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75" name="Google Shape;7075;p13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76" name="Google Shape;7076;p13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77" name="Google Shape;7077;p13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78" name="Google Shape;7078;p13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79" name="Google Shape;7079;p13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80" name="Google Shape;7080;p13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81" name="Google Shape;7081;p13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82" name="Google Shape;7082;p13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83" name="Google Shape;7083;p13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84" name="Google Shape;7084;p13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85" name="Google Shape;7085;p13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86" name="Google Shape;7086;p13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87" name="Google Shape;7087;p13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88" name="Google Shape;7088;p13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89" name="Google Shape;7089;p13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90" name="Google Shape;7090;p13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91" name="Google Shape;7091;p13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92" name="Google Shape;7092;p13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93" name="Google Shape;7093;p13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94" name="Google Shape;7094;p13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95" name="Google Shape;7095;p13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96" name="Google Shape;7096;p13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97" name="Google Shape;7097;p13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98" name="Google Shape;7098;p13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99" name="Google Shape;7099;p13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00" name="Google Shape;7100;p13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01" name="Google Shape;7101;p13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02" name="Google Shape;7102;p13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03" name="Google Shape;7103;p13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04" name="Google Shape;7104;p13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05" name="Google Shape;7105;p13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06" name="Google Shape;7106;p13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07" name="Google Shape;7107;p13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08" name="Google Shape;7108;p13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09" name="Google Shape;7109;p13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10" name="Google Shape;7110;p13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11" name="Google Shape;7111;p13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12" name="Google Shape;7112;p13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13" name="Google Shape;7113;p13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14" name="Google Shape;7114;p13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15" name="Google Shape;7115;p13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16" name="Google Shape;7116;p13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17" name="Google Shape;7117;p13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18" name="Google Shape;7118;p13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19" name="Google Shape;7119;p13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20" name="Google Shape;7120;p13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21" name="Google Shape;7121;p13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22" name="Google Shape;7122;p13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23" name="Google Shape;7123;p13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24" name="Google Shape;7124;p13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25" name="Google Shape;7125;p13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26" name="Google Shape;7126;p13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27" name="Google Shape;7127;p13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28" name="Google Shape;7128;p13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29" name="Google Shape;7129;p13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30" name="Google Shape;7130;p13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31" name="Google Shape;7131;p13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32" name="Google Shape;7132;p13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33" name="Google Shape;7133;p13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34" name="Google Shape;7134;p13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35" name="Google Shape;7135;p13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36" name="Google Shape;7136;p13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37" name="Google Shape;7137;p13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38" name="Google Shape;7138;p13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39" name="Google Shape;7139;p13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40" name="Google Shape;7140;p13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41" name="Google Shape;7141;p13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42" name="Google Shape;7142;p13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43" name="Google Shape;7143;p13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44" name="Google Shape;7144;p13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45" name="Google Shape;7145;p13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46" name="Google Shape;7146;p13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47" name="Google Shape;7147;p13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48" name="Google Shape;7148;p13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49" name="Google Shape;7149;p13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50" name="Google Shape;7150;p13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51" name="Google Shape;7151;p13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52" name="Google Shape;7152;p13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53" name="Google Shape;7153;p13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54" name="Google Shape;7154;p13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55" name="Google Shape;7155;p13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56" name="Google Shape;7156;p13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57" name="Google Shape;7157;p13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58" name="Google Shape;7158;p13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59" name="Google Shape;7159;p13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60" name="Google Shape;7160;p13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61" name="Google Shape;7161;p13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62" name="Google Shape;7162;p13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63" name="Google Shape;7163;p13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64" name="Google Shape;7164;p13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65" name="Google Shape;7165;p13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66" name="Google Shape;7166;p13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67" name="Google Shape;7167;p13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68" name="Google Shape;7168;p13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69" name="Google Shape;7169;p13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70" name="Google Shape;7170;p13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71" name="Google Shape;7171;p13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72" name="Google Shape;7172;p13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73" name="Google Shape;7173;p13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74" name="Google Shape;7174;p13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75" name="Google Shape;7175;p13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76" name="Google Shape;7176;p13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77" name="Google Shape;7177;p13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78" name="Google Shape;7178;p13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79" name="Google Shape;7179;p13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80" name="Google Shape;7180;p13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81" name="Google Shape;7181;p13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82" name="Google Shape;7182;p13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83" name="Google Shape;7183;p13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84" name="Google Shape;7184;p13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85" name="Google Shape;7185;p13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86" name="Google Shape;7186;p13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87" name="Google Shape;7187;p13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88" name="Google Shape;7188;p13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89" name="Google Shape;7189;p13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90" name="Google Shape;7190;p13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91" name="Google Shape;7191;p13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92" name="Google Shape;7192;p13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93" name="Google Shape;7193;p13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94" name="Google Shape;7194;p13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95" name="Google Shape;7195;p13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96" name="Google Shape;7196;p13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97" name="Google Shape;7197;p13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98" name="Google Shape;7198;p13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99" name="Google Shape;7199;p13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00" name="Google Shape;7200;p13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01" name="Google Shape;7201;p13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02" name="Google Shape;7202;p13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03" name="Google Shape;7203;p13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04" name="Google Shape;7204;p13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05" name="Google Shape;7205;p13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06" name="Google Shape;7206;p13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07" name="Google Shape;7207;p13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08" name="Google Shape;7208;p13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09" name="Google Shape;7209;p13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10" name="Google Shape;7210;p13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11" name="Google Shape;7211;p13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12" name="Google Shape;7212;p13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13" name="Google Shape;7213;p13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14" name="Google Shape;7214;p13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15" name="Google Shape;7215;p13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16" name="Google Shape;7216;p13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17" name="Google Shape;7217;p13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18" name="Google Shape;7218;p13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19" name="Google Shape;7219;p13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20" name="Google Shape;7220;p13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21" name="Google Shape;7221;p13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22" name="Google Shape;7222;p13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23" name="Google Shape;7223;p13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24" name="Google Shape;7224;p13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25" name="Google Shape;7225;p13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26" name="Google Shape;7226;p13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27" name="Google Shape;7227;p13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28" name="Google Shape;7228;p13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29" name="Google Shape;7229;p13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30" name="Google Shape;7230;p13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31" name="Google Shape;7231;p13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32" name="Google Shape;7232;p13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33" name="Google Shape;7233;p13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34" name="Google Shape;7234;p13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35" name="Google Shape;7235;p13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36" name="Google Shape;7236;p13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37" name="Google Shape;7237;p13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38" name="Google Shape;7238;p13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39" name="Google Shape;7239;p13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40" name="Google Shape;7240;p13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41" name="Google Shape;7241;p13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42" name="Google Shape;7242;p13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43" name="Google Shape;7243;p13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44" name="Google Shape;7244;p13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45" name="Google Shape;7245;p13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46" name="Google Shape;7246;p13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47" name="Google Shape;7247;p13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48" name="Google Shape;7248;p13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49" name="Google Shape;7249;p13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50" name="Google Shape;7250;p13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51" name="Google Shape;7251;p13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52" name="Google Shape;7252;p13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53" name="Google Shape;7253;p13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54" name="Google Shape;7254;p13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55" name="Google Shape;7255;p13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56" name="Google Shape;7256;p13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57" name="Google Shape;7257;p13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58" name="Google Shape;7258;p13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59" name="Google Shape;7259;p13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60" name="Google Shape;7260;p13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61" name="Google Shape;7261;p13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62" name="Google Shape;7262;p13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63" name="Google Shape;7263;p13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64" name="Google Shape;7264;p13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65" name="Google Shape;7265;p13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66" name="Google Shape;7266;p13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67" name="Google Shape;7267;p13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68" name="Google Shape;7268;p13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69" name="Google Shape;7269;p13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70" name="Google Shape;7270;p13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71" name="Google Shape;7271;p13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72" name="Google Shape;7272;p13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73" name="Google Shape;7273;p13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74" name="Google Shape;7274;p13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75" name="Google Shape;7275;p13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76" name="Google Shape;7276;p13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77" name="Google Shape;7277;p13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78" name="Google Shape;7278;p13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79" name="Google Shape;7279;p13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80" name="Google Shape;7280;p13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81" name="Google Shape;7281;p13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82" name="Google Shape;7282;p13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83" name="Google Shape;7283;p13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84" name="Google Shape;7284;p13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85" name="Google Shape;7285;p13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86" name="Google Shape;7286;p13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87" name="Google Shape;7287;p13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88" name="Google Shape;7288;p13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89" name="Google Shape;7289;p13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90" name="Google Shape;7290;p13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91" name="Google Shape;7291;p13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92" name="Google Shape;7292;p13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93" name="Google Shape;7293;p13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94" name="Google Shape;7294;p13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95" name="Google Shape;7295;p13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96" name="Google Shape;7296;p13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97" name="Google Shape;7297;p13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98" name="Google Shape;7298;p13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99" name="Google Shape;7299;p13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00" name="Google Shape;7300;p13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01" name="Google Shape;7301;p13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02" name="Google Shape;7302;p13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03" name="Google Shape;7303;p13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04" name="Google Shape;7304;p13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05" name="Google Shape;7305;p13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06" name="Google Shape;7306;p13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07" name="Google Shape;7307;p13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08" name="Google Shape;7308;p13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09" name="Google Shape;7309;p13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10" name="Google Shape;7310;p13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11" name="Google Shape;7311;p13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12" name="Google Shape;7312;p13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13" name="Google Shape;7313;p13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14" name="Google Shape;7314;p13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15" name="Google Shape;7315;p13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16" name="Google Shape;7316;p13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17" name="Google Shape;7317;p13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18" name="Google Shape;7318;p13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19" name="Google Shape;7319;p13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20" name="Google Shape;7320;p13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21" name="Google Shape;7321;p13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22" name="Google Shape;7322;p13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23" name="Google Shape;7323;p13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7324" name="Google Shape;7324;p13"/>
          <p:cNvSpPr/>
          <p:nvPr/>
        </p:nvSpPr>
        <p:spPr>
          <a:xfrm>
            <a:off x="264550" y="3606900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7325" name="Google Shape;7325;p13"/>
          <p:cNvGrpSpPr/>
          <p:nvPr/>
        </p:nvGrpSpPr>
        <p:grpSpPr>
          <a:xfrm>
            <a:off x="-439444" y="-424237"/>
            <a:ext cx="1693781" cy="1707607"/>
            <a:chOff x="2000675" y="255425"/>
            <a:chExt cx="413450" cy="416825"/>
          </a:xfrm>
        </p:grpSpPr>
        <p:sp>
          <p:nvSpPr>
            <p:cNvPr id="7326" name="Google Shape;7326;p13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27" name="Google Shape;7327;p13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28" name="Google Shape;7328;p13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29" name="Google Shape;7329;p13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30" name="Google Shape;7330;p13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31" name="Google Shape;7331;p13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32" name="Google Shape;7332;p13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33" name="Google Shape;7333;p13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34" name="Google Shape;7334;p13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35" name="Google Shape;7335;p13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36" name="Google Shape;7336;p13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37" name="Google Shape;7337;p13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38" name="Google Shape;7338;p13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39" name="Google Shape;7339;p13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40" name="Google Shape;7340;p13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41" name="Google Shape;7341;p13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42" name="Google Shape;7342;p13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43" name="Google Shape;7343;p13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44" name="Google Shape;7344;p13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45" name="Google Shape;7345;p13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46" name="Google Shape;7346;p13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47" name="Google Shape;7347;p13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48" name="Google Shape;7348;p13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49" name="Google Shape;7349;p13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50" name="Google Shape;7350;p13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51" name="Google Shape;7351;p13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52" name="Google Shape;7352;p13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53" name="Google Shape;7353;p13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54" name="Google Shape;7354;p13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55" name="Google Shape;7355;p13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56" name="Google Shape;7356;p13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57" name="Google Shape;7357;p13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58" name="Google Shape;7358;p13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59" name="Google Shape;7359;p13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60" name="Google Shape;7360;p13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61" name="Google Shape;7361;p13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62" name="Google Shape;7362;p13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63" name="Google Shape;7363;p13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64" name="Google Shape;7364;p13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65" name="Google Shape;7365;p13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66" name="Google Shape;7366;p13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67" name="Google Shape;7367;p13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68" name="Google Shape;7368;p13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69" name="Google Shape;7369;p13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70" name="Google Shape;7370;p13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71" name="Google Shape;7371;p13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72" name="Google Shape;7372;p13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73" name="Google Shape;7373;p13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74" name="Google Shape;7374;p13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75" name="Google Shape;7375;p13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76" name="Google Shape;7376;p13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77" name="Google Shape;7377;p13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78" name="Google Shape;7378;p13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79" name="Google Shape;7379;p13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80" name="Google Shape;7380;p13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81" name="Google Shape;7381;p13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82" name="Google Shape;7382;p13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83" name="Google Shape;7383;p13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84" name="Google Shape;7384;p13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85" name="Google Shape;7385;p13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86" name="Google Shape;7386;p13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87" name="Google Shape;7387;p13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88" name="Google Shape;7388;p13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89" name="Google Shape;7389;p13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90" name="Google Shape;7390;p13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91" name="Google Shape;7391;p13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92" name="Google Shape;7392;p13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93" name="Google Shape;7393;p13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94" name="Google Shape;7394;p13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95" name="Google Shape;7395;p13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96" name="Google Shape;7396;p13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97" name="Google Shape;7397;p13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98" name="Google Shape;7398;p13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99" name="Google Shape;7399;p13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00" name="Google Shape;7400;p13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01" name="Google Shape;7401;p13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02" name="Google Shape;7402;p13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03" name="Google Shape;7403;p13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04" name="Google Shape;7404;p13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05" name="Google Shape;7405;p13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06" name="Google Shape;7406;p13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07" name="Google Shape;7407;p13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08" name="Google Shape;7408;p13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09" name="Google Shape;7409;p13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10" name="Google Shape;7410;p13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11" name="Google Shape;7411;p13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12" name="Google Shape;7412;p13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13" name="Google Shape;7413;p13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14" name="Google Shape;7414;p13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15" name="Google Shape;7415;p13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16" name="Google Shape;7416;p13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17" name="Google Shape;7417;p13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18" name="Google Shape;7418;p13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19" name="Google Shape;7419;p13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20" name="Google Shape;7420;p13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21" name="Google Shape;7421;p13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22" name="Google Shape;7422;p13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23" name="Google Shape;7423;p13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24" name="Google Shape;7424;p13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25" name="Google Shape;7425;p13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26" name="Google Shape;7426;p13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27" name="Google Shape;7427;p13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28" name="Google Shape;7428;p13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29" name="Google Shape;7429;p13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30" name="Google Shape;7430;p13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7431" name="Google Shape;7431;p13"/>
          <p:cNvSpPr/>
          <p:nvPr/>
        </p:nvSpPr>
        <p:spPr>
          <a:xfrm>
            <a:off x="4361075" y="4625475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7432" name="Google Shape;7432;p13"/>
          <p:cNvSpPr/>
          <p:nvPr/>
        </p:nvSpPr>
        <p:spPr>
          <a:xfrm>
            <a:off x="6116850" y="-772875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7433" name="Google Shape;7433;p13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7434" name="Google Shape;7434;p13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85725" dir="25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35" name="Google Shape;7435;p13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avLst/>
              <a:gdLst/>
              <a:ahLst/>
              <a:cxnLst/>
              <a:rect l="l" t="t" r="r" b="b"/>
              <a:pathLst>
                <a:path w="6918" h="6478" extrusionOk="0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grpSp>
          <p:nvGrpSpPr>
            <p:cNvPr id="7436" name="Google Shape;7436;p13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7437" name="Google Shape;7437;p13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38" name="Google Shape;7438;p13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439" name="Google Shape;7439;p13"/>
            <p:cNvCxnSpPr/>
            <p:nvPr/>
          </p:nvCxnSpPr>
          <p:spPr>
            <a:xfrm>
              <a:off x="493775" y="1025025"/>
              <a:ext cx="81501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440" name="Google Shape;7440;p13"/>
          <p:cNvSpPr txBox="1">
            <a:spLocks noGrp="1"/>
          </p:cNvSpPr>
          <p:nvPr>
            <p:ph type="title"/>
          </p:nvPr>
        </p:nvSpPr>
        <p:spPr>
          <a:xfrm>
            <a:off x="903450" y="2727100"/>
            <a:ext cx="21237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7441" name="Google Shape;7441;p13"/>
          <p:cNvSpPr txBox="1">
            <a:spLocks noGrp="1"/>
          </p:cNvSpPr>
          <p:nvPr>
            <p:ph type="title" idx="2" hasCustomPrompt="1"/>
          </p:nvPr>
        </p:nvSpPr>
        <p:spPr>
          <a:xfrm>
            <a:off x="1515201" y="1967700"/>
            <a:ext cx="9000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442" name="Google Shape;7442;p13"/>
          <p:cNvSpPr txBox="1">
            <a:spLocks noGrp="1"/>
          </p:cNvSpPr>
          <p:nvPr>
            <p:ph type="subTitle" idx="1"/>
          </p:nvPr>
        </p:nvSpPr>
        <p:spPr>
          <a:xfrm>
            <a:off x="720000" y="3376698"/>
            <a:ext cx="2490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443" name="Google Shape;7443;p13"/>
          <p:cNvSpPr txBox="1">
            <a:spLocks noGrp="1"/>
          </p:cNvSpPr>
          <p:nvPr>
            <p:ph type="title" idx="3"/>
          </p:nvPr>
        </p:nvSpPr>
        <p:spPr>
          <a:xfrm>
            <a:off x="3510150" y="2727100"/>
            <a:ext cx="21237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7444" name="Google Shape;7444;p13"/>
          <p:cNvSpPr txBox="1">
            <a:spLocks noGrp="1"/>
          </p:cNvSpPr>
          <p:nvPr>
            <p:ph type="title" idx="4" hasCustomPrompt="1"/>
          </p:nvPr>
        </p:nvSpPr>
        <p:spPr>
          <a:xfrm>
            <a:off x="4122000" y="1967700"/>
            <a:ext cx="9000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445" name="Google Shape;7445;p13"/>
          <p:cNvSpPr txBox="1">
            <a:spLocks noGrp="1"/>
          </p:cNvSpPr>
          <p:nvPr>
            <p:ph type="subTitle" idx="5"/>
          </p:nvPr>
        </p:nvSpPr>
        <p:spPr>
          <a:xfrm>
            <a:off x="3326700" y="3376673"/>
            <a:ext cx="2490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446" name="Google Shape;7446;p13"/>
          <p:cNvSpPr txBox="1">
            <a:spLocks noGrp="1"/>
          </p:cNvSpPr>
          <p:nvPr>
            <p:ph type="title" idx="6"/>
          </p:nvPr>
        </p:nvSpPr>
        <p:spPr>
          <a:xfrm>
            <a:off x="6116850" y="2727100"/>
            <a:ext cx="21237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7447" name="Google Shape;7447;p13"/>
          <p:cNvSpPr txBox="1">
            <a:spLocks noGrp="1"/>
          </p:cNvSpPr>
          <p:nvPr>
            <p:ph type="title" idx="7" hasCustomPrompt="1"/>
          </p:nvPr>
        </p:nvSpPr>
        <p:spPr>
          <a:xfrm>
            <a:off x="6728649" y="1967700"/>
            <a:ext cx="9000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7448" name="Google Shape;7448;p13"/>
          <p:cNvSpPr txBox="1">
            <a:spLocks noGrp="1"/>
          </p:cNvSpPr>
          <p:nvPr>
            <p:ph type="subTitle" idx="8"/>
          </p:nvPr>
        </p:nvSpPr>
        <p:spPr>
          <a:xfrm>
            <a:off x="5933400" y="3376698"/>
            <a:ext cx="24906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7449" name="Google Shape;7449;p13"/>
          <p:cNvSpPr txBox="1">
            <a:spLocks noGrp="1"/>
          </p:cNvSpPr>
          <p:nvPr>
            <p:ph type="title" idx="9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7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51" name="Google Shape;7451;p14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7452" name="Google Shape;7452;p14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53" name="Google Shape;7453;p14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54" name="Google Shape;7454;p14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55" name="Google Shape;7455;p14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56" name="Google Shape;7456;p14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57" name="Google Shape;7457;p14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58" name="Google Shape;7458;p14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59" name="Google Shape;7459;p14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60" name="Google Shape;7460;p14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61" name="Google Shape;7461;p14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62" name="Google Shape;7462;p14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63" name="Google Shape;7463;p14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64" name="Google Shape;7464;p14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65" name="Google Shape;7465;p14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66" name="Google Shape;7466;p14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67" name="Google Shape;7467;p14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68" name="Google Shape;7468;p14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69" name="Google Shape;7469;p14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70" name="Google Shape;7470;p14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71" name="Google Shape;7471;p14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72" name="Google Shape;7472;p14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73" name="Google Shape;7473;p14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74" name="Google Shape;7474;p14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75" name="Google Shape;7475;p14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76" name="Google Shape;7476;p14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77" name="Google Shape;7477;p14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78" name="Google Shape;7478;p14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79" name="Google Shape;7479;p14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80" name="Google Shape;7480;p14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81" name="Google Shape;7481;p14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82" name="Google Shape;7482;p14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83" name="Google Shape;7483;p14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84" name="Google Shape;7484;p14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85" name="Google Shape;7485;p14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486" name="Google Shape;7486;p14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487" name="Google Shape;7487;p14"/>
          <p:cNvSpPr txBox="1">
            <a:spLocks noGrp="1"/>
          </p:cNvSpPr>
          <p:nvPr>
            <p:ph type="title"/>
          </p:nvPr>
        </p:nvSpPr>
        <p:spPr>
          <a:xfrm>
            <a:off x="1884725" y="3148675"/>
            <a:ext cx="5374500" cy="73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/>
        </p:txBody>
      </p:sp>
      <p:sp>
        <p:nvSpPr>
          <p:cNvPr id="7488" name="Google Shape;7488;p14"/>
          <p:cNvSpPr txBox="1">
            <a:spLocks noGrp="1"/>
          </p:cNvSpPr>
          <p:nvPr>
            <p:ph type="subTitle" idx="1"/>
          </p:nvPr>
        </p:nvSpPr>
        <p:spPr>
          <a:xfrm>
            <a:off x="1884750" y="1440800"/>
            <a:ext cx="5374500" cy="15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grpSp>
        <p:nvGrpSpPr>
          <p:cNvPr id="7489" name="Google Shape;7489;p14"/>
          <p:cNvGrpSpPr/>
          <p:nvPr/>
        </p:nvGrpSpPr>
        <p:grpSpPr>
          <a:xfrm>
            <a:off x="7789825" y="2139265"/>
            <a:ext cx="2057524" cy="2061784"/>
            <a:chOff x="1964350" y="765525"/>
            <a:chExt cx="386375" cy="387175"/>
          </a:xfrm>
        </p:grpSpPr>
        <p:sp>
          <p:nvSpPr>
            <p:cNvPr id="7490" name="Google Shape;7490;p14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91" name="Google Shape;7491;p14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92" name="Google Shape;7492;p14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93" name="Google Shape;7493;p14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94" name="Google Shape;7494;p14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95" name="Google Shape;7495;p14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96" name="Google Shape;7496;p14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97" name="Google Shape;7497;p14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98" name="Google Shape;7498;p14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99" name="Google Shape;7499;p14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00" name="Google Shape;7500;p14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01" name="Google Shape;7501;p14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02" name="Google Shape;7502;p14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03" name="Google Shape;7503;p14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04" name="Google Shape;7504;p14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05" name="Google Shape;7505;p14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06" name="Google Shape;7506;p14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07" name="Google Shape;7507;p14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08" name="Google Shape;7508;p14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09" name="Google Shape;7509;p14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10" name="Google Shape;7510;p14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11" name="Google Shape;7511;p14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12" name="Google Shape;7512;p14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13" name="Google Shape;7513;p14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14" name="Google Shape;7514;p14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15" name="Google Shape;7515;p14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16" name="Google Shape;7516;p14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17" name="Google Shape;7517;p14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18" name="Google Shape;7518;p14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19" name="Google Shape;7519;p14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20" name="Google Shape;7520;p14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21" name="Google Shape;7521;p14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22" name="Google Shape;7522;p14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23" name="Google Shape;7523;p14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24" name="Google Shape;7524;p14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25" name="Google Shape;7525;p14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26" name="Google Shape;7526;p14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27" name="Google Shape;7527;p14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28" name="Google Shape;7528;p14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29" name="Google Shape;7529;p14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30" name="Google Shape;7530;p14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31" name="Google Shape;7531;p14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32" name="Google Shape;7532;p14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33" name="Google Shape;7533;p14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34" name="Google Shape;7534;p14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35" name="Google Shape;7535;p14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36" name="Google Shape;7536;p14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37" name="Google Shape;7537;p14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38" name="Google Shape;7538;p14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39" name="Google Shape;7539;p14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40" name="Google Shape;7540;p14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41" name="Google Shape;7541;p14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42" name="Google Shape;7542;p14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43" name="Google Shape;7543;p14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44" name="Google Shape;7544;p14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45" name="Google Shape;7545;p14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46" name="Google Shape;7546;p14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47" name="Google Shape;7547;p14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48" name="Google Shape;7548;p14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49" name="Google Shape;7549;p14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50" name="Google Shape;7550;p14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51" name="Google Shape;7551;p14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52" name="Google Shape;7552;p14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53" name="Google Shape;7553;p14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54" name="Google Shape;7554;p14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55" name="Google Shape;7555;p14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56" name="Google Shape;7556;p14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57" name="Google Shape;7557;p14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58" name="Google Shape;7558;p14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59" name="Google Shape;7559;p14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60" name="Google Shape;7560;p14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61" name="Google Shape;7561;p14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62" name="Google Shape;7562;p14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63" name="Google Shape;7563;p14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64" name="Google Shape;7564;p14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65" name="Google Shape;7565;p14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66" name="Google Shape;7566;p14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67" name="Google Shape;7567;p14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68" name="Google Shape;7568;p14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69" name="Google Shape;7569;p14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70" name="Google Shape;7570;p14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71" name="Google Shape;7571;p14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72" name="Google Shape;7572;p14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73" name="Google Shape;7573;p14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74" name="Google Shape;7574;p14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75" name="Google Shape;7575;p14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76" name="Google Shape;7576;p14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77" name="Google Shape;7577;p14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78" name="Google Shape;7578;p14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79" name="Google Shape;7579;p14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80" name="Google Shape;7580;p14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81" name="Google Shape;7581;p14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82" name="Google Shape;7582;p14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83" name="Google Shape;7583;p14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84" name="Google Shape;7584;p14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85" name="Google Shape;7585;p14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86" name="Google Shape;7586;p14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87" name="Google Shape;7587;p14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88" name="Google Shape;7588;p14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89" name="Google Shape;7589;p14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90" name="Google Shape;7590;p14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91" name="Google Shape;7591;p14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92" name="Google Shape;7592;p14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93" name="Google Shape;7593;p14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94" name="Google Shape;7594;p14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95" name="Google Shape;7595;p14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96" name="Google Shape;7596;p14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97" name="Google Shape;7597;p14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98" name="Google Shape;7598;p14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99" name="Google Shape;7599;p14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00" name="Google Shape;7600;p14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01" name="Google Shape;7601;p14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02" name="Google Shape;7602;p14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03" name="Google Shape;7603;p14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04" name="Google Shape;7604;p14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05" name="Google Shape;7605;p14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06" name="Google Shape;7606;p14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07" name="Google Shape;7607;p14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08" name="Google Shape;7608;p14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09" name="Google Shape;7609;p14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10" name="Google Shape;7610;p14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11" name="Google Shape;7611;p14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12" name="Google Shape;7612;p14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13" name="Google Shape;7613;p14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14" name="Google Shape;7614;p14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15" name="Google Shape;7615;p14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16" name="Google Shape;7616;p14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17" name="Google Shape;7617;p14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18" name="Google Shape;7618;p14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19" name="Google Shape;7619;p14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20" name="Google Shape;7620;p14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21" name="Google Shape;7621;p14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22" name="Google Shape;7622;p14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23" name="Google Shape;7623;p14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24" name="Google Shape;7624;p14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25" name="Google Shape;7625;p14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26" name="Google Shape;7626;p14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27" name="Google Shape;7627;p14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28" name="Google Shape;7628;p14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29" name="Google Shape;7629;p14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30" name="Google Shape;7630;p14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31" name="Google Shape;7631;p14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32" name="Google Shape;7632;p14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33" name="Google Shape;7633;p14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34" name="Google Shape;7634;p14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35" name="Google Shape;7635;p14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36" name="Google Shape;7636;p14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37" name="Google Shape;7637;p14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38" name="Google Shape;7638;p14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39" name="Google Shape;7639;p14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40" name="Google Shape;7640;p14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41" name="Google Shape;7641;p14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42" name="Google Shape;7642;p14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43" name="Google Shape;7643;p14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44" name="Google Shape;7644;p14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45" name="Google Shape;7645;p14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46" name="Google Shape;7646;p14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47" name="Google Shape;7647;p14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48" name="Google Shape;7648;p14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49" name="Google Shape;7649;p14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50" name="Google Shape;7650;p14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51" name="Google Shape;7651;p14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52" name="Google Shape;7652;p14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53" name="Google Shape;7653;p14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54" name="Google Shape;7654;p14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55" name="Google Shape;7655;p14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56" name="Google Shape;7656;p14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57" name="Google Shape;7657;p14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58" name="Google Shape;7658;p14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59" name="Google Shape;7659;p14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60" name="Google Shape;7660;p14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61" name="Google Shape;7661;p14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62" name="Google Shape;7662;p14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63" name="Google Shape;7663;p14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64" name="Google Shape;7664;p14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65" name="Google Shape;7665;p14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66" name="Google Shape;7666;p14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67" name="Google Shape;7667;p14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68" name="Google Shape;7668;p14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69" name="Google Shape;7669;p14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70" name="Google Shape;7670;p14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71" name="Google Shape;7671;p14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72" name="Google Shape;7672;p14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73" name="Google Shape;7673;p14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74" name="Google Shape;7674;p14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75" name="Google Shape;7675;p14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76" name="Google Shape;7676;p14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77" name="Google Shape;7677;p14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78" name="Google Shape;7678;p14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79" name="Google Shape;7679;p14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80" name="Google Shape;7680;p14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81" name="Google Shape;7681;p14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82" name="Google Shape;7682;p14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83" name="Google Shape;7683;p14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84" name="Google Shape;7684;p14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85" name="Google Shape;7685;p14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86" name="Google Shape;7686;p14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87" name="Google Shape;7687;p14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88" name="Google Shape;7688;p14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89" name="Google Shape;7689;p14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90" name="Google Shape;7690;p14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91" name="Google Shape;7691;p14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92" name="Google Shape;7692;p14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93" name="Google Shape;7693;p14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94" name="Google Shape;7694;p14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95" name="Google Shape;7695;p14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96" name="Google Shape;7696;p14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97" name="Google Shape;7697;p14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98" name="Google Shape;7698;p14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99" name="Google Shape;7699;p14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00" name="Google Shape;7700;p14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01" name="Google Shape;7701;p14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02" name="Google Shape;7702;p14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03" name="Google Shape;7703;p14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04" name="Google Shape;7704;p14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05" name="Google Shape;7705;p14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06" name="Google Shape;7706;p14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07" name="Google Shape;7707;p14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08" name="Google Shape;7708;p14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09" name="Google Shape;7709;p14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10" name="Google Shape;7710;p14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11" name="Google Shape;7711;p14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12" name="Google Shape;7712;p14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13" name="Google Shape;7713;p14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14" name="Google Shape;7714;p14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15" name="Google Shape;7715;p14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16" name="Google Shape;7716;p14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17" name="Google Shape;7717;p14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18" name="Google Shape;7718;p14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19" name="Google Shape;7719;p14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20" name="Google Shape;7720;p14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21" name="Google Shape;7721;p14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22" name="Google Shape;7722;p14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23" name="Google Shape;7723;p14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24" name="Google Shape;7724;p14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25" name="Google Shape;7725;p14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26" name="Google Shape;7726;p14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27" name="Google Shape;7727;p14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28" name="Google Shape;7728;p14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29" name="Google Shape;7729;p14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30" name="Google Shape;7730;p14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31" name="Google Shape;7731;p14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32" name="Google Shape;7732;p14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33" name="Google Shape;7733;p14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34" name="Google Shape;7734;p14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35" name="Google Shape;7735;p14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36" name="Google Shape;7736;p14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37" name="Google Shape;7737;p14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38" name="Google Shape;7738;p14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39" name="Google Shape;7739;p14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40" name="Google Shape;7740;p14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41" name="Google Shape;7741;p14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42" name="Google Shape;7742;p14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43" name="Google Shape;7743;p14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44" name="Google Shape;7744;p14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45" name="Google Shape;7745;p14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46" name="Google Shape;7746;p14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47" name="Google Shape;7747;p14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48" name="Google Shape;7748;p14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49" name="Google Shape;7749;p14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50" name="Google Shape;7750;p14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51" name="Google Shape;7751;p14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52" name="Google Shape;7752;p14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53" name="Google Shape;7753;p14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54" name="Google Shape;7754;p14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55" name="Google Shape;7755;p14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56" name="Google Shape;7756;p14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57" name="Google Shape;7757;p14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58" name="Google Shape;7758;p14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59" name="Google Shape;7759;p14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60" name="Google Shape;7760;p14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61" name="Google Shape;7761;p14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62" name="Google Shape;7762;p14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63" name="Google Shape;7763;p14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64" name="Google Shape;7764;p14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65" name="Google Shape;7765;p14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66" name="Google Shape;7766;p14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67" name="Google Shape;7767;p14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68" name="Google Shape;7768;p14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69" name="Google Shape;7769;p14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70" name="Google Shape;7770;p14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71" name="Google Shape;7771;p14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72" name="Google Shape;7772;p14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73" name="Google Shape;7773;p14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74" name="Google Shape;7774;p14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75" name="Google Shape;7775;p14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76" name="Google Shape;7776;p14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77" name="Google Shape;7777;p14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78" name="Google Shape;7778;p14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79" name="Google Shape;7779;p14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80" name="Google Shape;7780;p14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81" name="Google Shape;7781;p14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82" name="Google Shape;7782;p14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83" name="Google Shape;7783;p14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84" name="Google Shape;7784;p14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85" name="Google Shape;7785;p14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86" name="Google Shape;7786;p14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87" name="Google Shape;7787;p14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88" name="Google Shape;7788;p14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89" name="Google Shape;7789;p14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90" name="Google Shape;7790;p14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91" name="Google Shape;7791;p14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92" name="Google Shape;7792;p14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93" name="Google Shape;7793;p14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94" name="Google Shape;7794;p14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95" name="Google Shape;7795;p14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96" name="Google Shape;7796;p14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97" name="Google Shape;7797;p14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98" name="Google Shape;7798;p14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99" name="Google Shape;7799;p14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00" name="Google Shape;7800;p14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01" name="Google Shape;7801;p14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02" name="Google Shape;7802;p14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03" name="Google Shape;7803;p14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04" name="Google Shape;7804;p14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05" name="Google Shape;7805;p14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06" name="Google Shape;7806;p14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07" name="Google Shape;7807;p14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08" name="Google Shape;7808;p14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09" name="Google Shape;7809;p14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10" name="Google Shape;7810;p14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11" name="Google Shape;7811;p14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12" name="Google Shape;7812;p14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13" name="Google Shape;7813;p14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14" name="Google Shape;7814;p14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15" name="Google Shape;7815;p14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16" name="Google Shape;7816;p14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17" name="Google Shape;7817;p14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18" name="Google Shape;7818;p14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19" name="Google Shape;7819;p14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20" name="Google Shape;7820;p14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21" name="Google Shape;7821;p14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22" name="Google Shape;7822;p14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23" name="Google Shape;7823;p14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24" name="Google Shape;7824;p14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25" name="Google Shape;7825;p14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26" name="Google Shape;7826;p14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27" name="Google Shape;7827;p14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28" name="Google Shape;7828;p14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29" name="Google Shape;7829;p14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30" name="Google Shape;7830;p14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31" name="Google Shape;7831;p14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32" name="Google Shape;7832;p14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33" name="Google Shape;7833;p14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34" name="Google Shape;7834;p14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35" name="Google Shape;7835;p14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36" name="Google Shape;7836;p14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37" name="Google Shape;7837;p14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38" name="Google Shape;7838;p14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39" name="Google Shape;7839;p14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40" name="Google Shape;7840;p14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41" name="Google Shape;7841;p14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42" name="Google Shape;7842;p14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43" name="Google Shape;7843;p14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44" name="Google Shape;7844;p14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45" name="Google Shape;7845;p14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46" name="Google Shape;7846;p14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47" name="Google Shape;7847;p14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48" name="Google Shape;7848;p14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49" name="Google Shape;7849;p14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50" name="Google Shape;7850;p14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51" name="Google Shape;7851;p14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52" name="Google Shape;7852;p14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53" name="Google Shape;7853;p14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54" name="Google Shape;7854;p14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55" name="Google Shape;7855;p14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56" name="Google Shape;7856;p14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57" name="Google Shape;7857;p14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58" name="Google Shape;7858;p14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59" name="Google Shape;7859;p14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60" name="Google Shape;7860;p14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61" name="Google Shape;7861;p14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62" name="Google Shape;7862;p14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63" name="Google Shape;7863;p14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64" name="Google Shape;7864;p14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65" name="Google Shape;7865;p14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66" name="Google Shape;7866;p14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67" name="Google Shape;7867;p14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68" name="Google Shape;7868;p14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69" name="Google Shape;7869;p14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70" name="Google Shape;7870;p14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71" name="Google Shape;7871;p14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72" name="Google Shape;7872;p14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73" name="Google Shape;7873;p14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74" name="Google Shape;7874;p14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7875" name="Google Shape;7875;p14"/>
          <p:cNvSpPr/>
          <p:nvPr/>
        </p:nvSpPr>
        <p:spPr>
          <a:xfrm>
            <a:off x="-397719" y="3084960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7876" name="Google Shape;7876;p14"/>
          <p:cNvGrpSpPr/>
          <p:nvPr/>
        </p:nvGrpSpPr>
        <p:grpSpPr>
          <a:xfrm>
            <a:off x="893187" y="-565202"/>
            <a:ext cx="1693781" cy="1707607"/>
            <a:chOff x="2000675" y="255425"/>
            <a:chExt cx="413450" cy="416825"/>
          </a:xfrm>
        </p:grpSpPr>
        <p:sp>
          <p:nvSpPr>
            <p:cNvPr id="7877" name="Google Shape;7877;p14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78" name="Google Shape;7878;p14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79" name="Google Shape;7879;p14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80" name="Google Shape;7880;p14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81" name="Google Shape;7881;p14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82" name="Google Shape;7882;p14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83" name="Google Shape;7883;p14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84" name="Google Shape;7884;p14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85" name="Google Shape;7885;p14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86" name="Google Shape;7886;p14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87" name="Google Shape;7887;p14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88" name="Google Shape;7888;p14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89" name="Google Shape;7889;p14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90" name="Google Shape;7890;p14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91" name="Google Shape;7891;p14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92" name="Google Shape;7892;p14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93" name="Google Shape;7893;p14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94" name="Google Shape;7894;p14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95" name="Google Shape;7895;p14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96" name="Google Shape;7896;p14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97" name="Google Shape;7897;p14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98" name="Google Shape;7898;p14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99" name="Google Shape;7899;p14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00" name="Google Shape;7900;p14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01" name="Google Shape;7901;p14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02" name="Google Shape;7902;p14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03" name="Google Shape;7903;p14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04" name="Google Shape;7904;p14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05" name="Google Shape;7905;p14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06" name="Google Shape;7906;p14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07" name="Google Shape;7907;p14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08" name="Google Shape;7908;p14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09" name="Google Shape;7909;p14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10" name="Google Shape;7910;p14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11" name="Google Shape;7911;p14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12" name="Google Shape;7912;p14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13" name="Google Shape;7913;p14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14" name="Google Shape;7914;p14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15" name="Google Shape;7915;p14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16" name="Google Shape;7916;p14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17" name="Google Shape;7917;p14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18" name="Google Shape;7918;p14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19" name="Google Shape;7919;p14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20" name="Google Shape;7920;p14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21" name="Google Shape;7921;p14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22" name="Google Shape;7922;p14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23" name="Google Shape;7923;p14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24" name="Google Shape;7924;p14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25" name="Google Shape;7925;p14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26" name="Google Shape;7926;p14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27" name="Google Shape;7927;p14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28" name="Google Shape;7928;p14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29" name="Google Shape;7929;p14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30" name="Google Shape;7930;p14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31" name="Google Shape;7931;p14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32" name="Google Shape;7932;p14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33" name="Google Shape;7933;p14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34" name="Google Shape;7934;p14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35" name="Google Shape;7935;p14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36" name="Google Shape;7936;p14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37" name="Google Shape;7937;p14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38" name="Google Shape;7938;p14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39" name="Google Shape;7939;p14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40" name="Google Shape;7940;p14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41" name="Google Shape;7941;p14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42" name="Google Shape;7942;p14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43" name="Google Shape;7943;p14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44" name="Google Shape;7944;p14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45" name="Google Shape;7945;p14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46" name="Google Shape;7946;p14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47" name="Google Shape;7947;p14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48" name="Google Shape;7948;p14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49" name="Google Shape;7949;p14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50" name="Google Shape;7950;p14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51" name="Google Shape;7951;p14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52" name="Google Shape;7952;p14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53" name="Google Shape;7953;p14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54" name="Google Shape;7954;p14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55" name="Google Shape;7955;p14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56" name="Google Shape;7956;p14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57" name="Google Shape;7957;p14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58" name="Google Shape;7958;p14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59" name="Google Shape;7959;p14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60" name="Google Shape;7960;p14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61" name="Google Shape;7961;p14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62" name="Google Shape;7962;p14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63" name="Google Shape;7963;p14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64" name="Google Shape;7964;p14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65" name="Google Shape;7965;p14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66" name="Google Shape;7966;p14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67" name="Google Shape;7967;p14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68" name="Google Shape;7968;p14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69" name="Google Shape;7969;p14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70" name="Google Shape;7970;p14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71" name="Google Shape;7971;p14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72" name="Google Shape;7972;p14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73" name="Google Shape;7973;p14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74" name="Google Shape;7974;p14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75" name="Google Shape;7975;p14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76" name="Google Shape;7976;p14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77" name="Google Shape;7977;p14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78" name="Google Shape;7978;p14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79" name="Google Shape;7979;p14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80" name="Google Shape;7980;p14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81" name="Google Shape;7981;p14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7982" name="Google Shape;7982;p14"/>
          <p:cNvSpPr/>
          <p:nvPr/>
        </p:nvSpPr>
        <p:spPr>
          <a:xfrm>
            <a:off x="5949731" y="4468585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7983" name="Google Shape;7983;p14"/>
          <p:cNvSpPr/>
          <p:nvPr/>
        </p:nvSpPr>
        <p:spPr>
          <a:xfrm>
            <a:off x="6729981" y="-356840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7984" name="Google Shape;7984;p14"/>
          <p:cNvGrpSpPr/>
          <p:nvPr/>
        </p:nvGrpSpPr>
        <p:grpSpPr>
          <a:xfrm>
            <a:off x="1783494" y="4375856"/>
            <a:ext cx="899133" cy="900956"/>
            <a:chOff x="1964350" y="765525"/>
            <a:chExt cx="386375" cy="387175"/>
          </a:xfrm>
        </p:grpSpPr>
        <p:sp>
          <p:nvSpPr>
            <p:cNvPr id="7985" name="Google Shape;7985;p14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86" name="Google Shape;7986;p14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87" name="Google Shape;7987;p14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88" name="Google Shape;7988;p14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89" name="Google Shape;7989;p14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90" name="Google Shape;7990;p14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91" name="Google Shape;7991;p14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92" name="Google Shape;7992;p14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93" name="Google Shape;7993;p14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94" name="Google Shape;7994;p14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95" name="Google Shape;7995;p14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96" name="Google Shape;7996;p14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97" name="Google Shape;7997;p14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98" name="Google Shape;7998;p14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99" name="Google Shape;7999;p14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00" name="Google Shape;8000;p14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01" name="Google Shape;8001;p14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02" name="Google Shape;8002;p14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03" name="Google Shape;8003;p14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04" name="Google Shape;8004;p14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05" name="Google Shape;8005;p14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06" name="Google Shape;8006;p14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07" name="Google Shape;8007;p14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08" name="Google Shape;8008;p14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09" name="Google Shape;8009;p14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10" name="Google Shape;8010;p14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11" name="Google Shape;8011;p14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12" name="Google Shape;8012;p14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13" name="Google Shape;8013;p14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14" name="Google Shape;8014;p14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15" name="Google Shape;8015;p14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16" name="Google Shape;8016;p14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17" name="Google Shape;8017;p14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18" name="Google Shape;8018;p14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19" name="Google Shape;8019;p14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20" name="Google Shape;8020;p14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21" name="Google Shape;8021;p14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22" name="Google Shape;8022;p14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23" name="Google Shape;8023;p14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24" name="Google Shape;8024;p14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25" name="Google Shape;8025;p14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26" name="Google Shape;8026;p14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27" name="Google Shape;8027;p14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28" name="Google Shape;8028;p14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29" name="Google Shape;8029;p14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30" name="Google Shape;8030;p14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31" name="Google Shape;8031;p14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32" name="Google Shape;8032;p14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33" name="Google Shape;8033;p14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34" name="Google Shape;8034;p14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35" name="Google Shape;8035;p14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36" name="Google Shape;8036;p14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37" name="Google Shape;8037;p14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38" name="Google Shape;8038;p14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39" name="Google Shape;8039;p14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40" name="Google Shape;8040;p14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41" name="Google Shape;8041;p14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42" name="Google Shape;8042;p14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43" name="Google Shape;8043;p14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44" name="Google Shape;8044;p14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45" name="Google Shape;8045;p14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46" name="Google Shape;8046;p14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47" name="Google Shape;8047;p14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48" name="Google Shape;8048;p14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49" name="Google Shape;8049;p14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50" name="Google Shape;8050;p14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51" name="Google Shape;8051;p14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52" name="Google Shape;8052;p14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53" name="Google Shape;8053;p14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54" name="Google Shape;8054;p14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55" name="Google Shape;8055;p14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56" name="Google Shape;8056;p14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57" name="Google Shape;8057;p14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58" name="Google Shape;8058;p14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59" name="Google Shape;8059;p14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60" name="Google Shape;8060;p14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61" name="Google Shape;8061;p14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62" name="Google Shape;8062;p14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63" name="Google Shape;8063;p14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64" name="Google Shape;8064;p14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65" name="Google Shape;8065;p14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66" name="Google Shape;8066;p14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67" name="Google Shape;8067;p14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68" name="Google Shape;8068;p14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69" name="Google Shape;8069;p14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70" name="Google Shape;8070;p14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71" name="Google Shape;8071;p14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72" name="Google Shape;8072;p14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73" name="Google Shape;8073;p14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74" name="Google Shape;8074;p14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75" name="Google Shape;8075;p14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76" name="Google Shape;8076;p14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77" name="Google Shape;8077;p14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78" name="Google Shape;8078;p14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79" name="Google Shape;8079;p14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80" name="Google Shape;8080;p14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81" name="Google Shape;8081;p14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82" name="Google Shape;8082;p14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83" name="Google Shape;8083;p14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84" name="Google Shape;8084;p14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85" name="Google Shape;8085;p14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86" name="Google Shape;8086;p14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87" name="Google Shape;8087;p14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88" name="Google Shape;8088;p14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89" name="Google Shape;8089;p14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90" name="Google Shape;8090;p14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91" name="Google Shape;8091;p14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92" name="Google Shape;8092;p14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93" name="Google Shape;8093;p14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94" name="Google Shape;8094;p14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95" name="Google Shape;8095;p14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96" name="Google Shape;8096;p14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97" name="Google Shape;8097;p14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98" name="Google Shape;8098;p14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99" name="Google Shape;8099;p14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00" name="Google Shape;8100;p14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01" name="Google Shape;8101;p14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02" name="Google Shape;8102;p14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03" name="Google Shape;8103;p14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04" name="Google Shape;8104;p14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05" name="Google Shape;8105;p14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06" name="Google Shape;8106;p14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07" name="Google Shape;8107;p14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08" name="Google Shape;8108;p14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09" name="Google Shape;8109;p14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10" name="Google Shape;8110;p14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11" name="Google Shape;8111;p14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12" name="Google Shape;8112;p14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13" name="Google Shape;8113;p14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14" name="Google Shape;8114;p14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15" name="Google Shape;8115;p14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16" name="Google Shape;8116;p14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17" name="Google Shape;8117;p14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18" name="Google Shape;8118;p14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19" name="Google Shape;8119;p14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20" name="Google Shape;8120;p14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21" name="Google Shape;8121;p14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22" name="Google Shape;8122;p14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23" name="Google Shape;8123;p14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24" name="Google Shape;8124;p14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25" name="Google Shape;8125;p14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26" name="Google Shape;8126;p14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27" name="Google Shape;8127;p14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28" name="Google Shape;8128;p14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29" name="Google Shape;8129;p14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30" name="Google Shape;8130;p14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31" name="Google Shape;8131;p14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32" name="Google Shape;8132;p14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33" name="Google Shape;8133;p14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34" name="Google Shape;8134;p14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35" name="Google Shape;8135;p14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36" name="Google Shape;8136;p14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37" name="Google Shape;8137;p14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38" name="Google Shape;8138;p14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39" name="Google Shape;8139;p14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40" name="Google Shape;8140;p14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41" name="Google Shape;8141;p14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42" name="Google Shape;8142;p14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43" name="Google Shape;8143;p14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44" name="Google Shape;8144;p14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45" name="Google Shape;8145;p14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46" name="Google Shape;8146;p14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47" name="Google Shape;8147;p14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48" name="Google Shape;8148;p14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49" name="Google Shape;8149;p14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50" name="Google Shape;8150;p14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51" name="Google Shape;8151;p14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52" name="Google Shape;8152;p14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53" name="Google Shape;8153;p14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54" name="Google Shape;8154;p14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55" name="Google Shape;8155;p14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56" name="Google Shape;8156;p14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57" name="Google Shape;8157;p14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58" name="Google Shape;8158;p14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59" name="Google Shape;8159;p14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60" name="Google Shape;8160;p14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61" name="Google Shape;8161;p14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62" name="Google Shape;8162;p14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63" name="Google Shape;8163;p14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64" name="Google Shape;8164;p14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65" name="Google Shape;8165;p14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66" name="Google Shape;8166;p14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67" name="Google Shape;8167;p14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68" name="Google Shape;8168;p14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69" name="Google Shape;8169;p14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70" name="Google Shape;8170;p14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71" name="Google Shape;8171;p14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72" name="Google Shape;8172;p14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73" name="Google Shape;8173;p14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74" name="Google Shape;8174;p14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75" name="Google Shape;8175;p14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76" name="Google Shape;8176;p14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77" name="Google Shape;8177;p14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78" name="Google Shape;8178;p14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79" name="Google Shape;8179;p14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80" name="Google Shape;8180;p14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81" name="Google Shape;8181;p14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82" name="Google Shape;8182;p14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83" name="Google Shape;8183;p14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84" name="Google Shape;8184;p14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85" name="Google Shape;8185;p14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86" name="Google Shape;8186;p14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87" name="Google Shape;8187;p14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88" name="Google Shape;8188;p14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89" name="Google Shape;8189;p14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90" name="Google Shape;8190;p14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91" name="Google Shape;8191;p14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92" name="Google Shape;8192;p14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93" name="Google Shape;8193;p14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94" name="Google Shape;8194;p14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95" name="Google Shape;8195;p14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96" name="Google Shape;8196;p14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97" name="Google Shape;8197;p14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98" name="Google Shape;8198;p14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99" name="Google Shape;8199;p14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00" name="Google Shape;8200;p14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01" name="Google Shape;8201;p14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02" name="Google Shape;8202;p14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03" name="Google Shape;8203;p14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04" name="Google Shape;8204;p14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05" name="Google Shape;8205;p14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06" name="Google Shape;8206;p14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07" name="Google Shape;8207;p14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08" name="Google Shape;8208;p14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09" name="Google Shape;8209;p14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10" name="Google Shape;8210;p14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11" name="Google Shape;8211;p14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12" name="Google Shape;8212;p14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13" name="Google Shape;8213;p14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14" name="Google Shape;8214;p14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15" name="Google Shape;8215;p14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16" name="Google Shape;8216;p14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17" name="Google Shape;8217;p14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18" name="Google Shape;8218;p14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19" name="Google Shape;8219;p14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20" name="Google Shape;8220;p14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21" name="Google Shape;8221;p14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22" name="Google Shape;8222;p14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23" name="Google Shape;8223;p14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24" name="Google Shape;8224;p14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25" name="Google Shape;8225;p14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26" name="Google Shape;8226;p14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27" name="Google Shape;8227;p14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28" name="Google Shape;8228;p14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29" name="Google Shape;8229;p14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30" name="Google Shape;8230;p14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31" name="Google Shape;8231;p14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32" name="Google Shape;8232;p14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33" name="Google Shape;8233;p14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34" name="Google Shape;8234;p14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35" name="Google Shape;8235;p14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36" name="Google Shape;8236;p14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37" name="Google Shape;8237;p14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38" name="Google Shape;8238;p14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39" name="Google Shape;8239;p14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40" name="Google Shape;8240;p14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41" name="Google Shape;8241;p14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42" name="Google Shape;8242;p14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43" name="Google Shape;8243;p14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44" name="Google Shape;8244;p14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45" name="Google Shape;8245;p14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46" name="Google Shape;8246;p14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47" name="Google Shape;8247;p14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48" name="Google Shape;8248;p14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49" name="Google Shape;8249;p14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50" name="Google Shape;8250;p14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51" name="Google Shape;8251;p14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52" name="Google Shape;8252;p14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53" name="Google Shape;8253;p14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54" name="Google Shape;8254;p14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55" name="Google Shape;8255;p14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56" name="Google Shape;8256;p14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57" name="Google Shape;8257;p14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58" name="Google Shape;8258;p14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59" name="Google Shape;8259;p14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60" name="Google Shape;8260;p14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61" name="Google Shape;8261;p14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62" name="Google Shape;8262;p14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63" name="Google Shape;8263;p14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64" name="Google Shape;8264;p14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65" name="Google Shape;8265;p14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66" name="Google Shape;8266;p14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67" name="Google Shape;8267;p14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68" name="Google Shape;8268;p14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69" name="Google Shape;8269;p14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70" name="Google Shape;8270;p14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71" name="Google Shape;8271;p14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72" name="Google Shape;8272;p14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73" name="Google Shape;8273;p14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74" name="Google Shape;8274;p14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75" name="Google Shape;8275;p14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76" name="Google Shape;8276;p14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77" name="Google Shape;8277;p14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78" name="Google Shape;8278;p14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79" name="Google Shape;8279;p14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80" name="Google Shape;8280;p14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81" name="Google Shape;8281;p14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82" name="Google Shape;8282;p14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83" name="Google Shape;8283;p14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84" name="Google Shape;8284;p14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85" name="Google Shape;8285;p14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86" name="Google Shape;8286;p14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87" name="Google Shape;8287;p14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88" name="Google Shape;8288;p14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89" name="Google Shape;8289;p14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90" name="Google Shape;8290;p14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91" name="Google Shape;8291;p14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92" name="Google Shape;8292;p14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93" name="Google Shape;8293;p14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94" name="Google Shape;8294;p14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95" name="Google Shape;8295;p14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96" name="Google Shape;8296;p14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97" name="Google Shape;8297;p14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98" name="Google Shape;8298;p14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99" name="Google Shape;8299;p14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00" name="Google Shape;8300;p14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01" name="Google Shape;8301;p14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02" name="Google Shape;8302;p14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03" name="Google Shape;8303;p14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04" name="Google Shape;8304;p14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05" name="Google Shape;8305;p14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06" name="Google Shape;8306;p14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07" name="Google Shape;8307;p14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08" name="Google Shape;8308;p14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09" name="Google Shape;8309;p14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10" name="Google Shape;8310;p14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11" name="Google Shape;8311;p14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12" name="Google Shape;8312;p14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13" name="Google Shape;8313;p14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14" name="Google Shape;8314;p14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15" name="Google Shape;8315;p14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16" name="Google Shape;8316;p14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17" name="Google Shape;8317;p14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18" name="Google Shape;8318;p14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19" name="Google Shape;8319;p14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20" name="Google Shape;8320;p14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21" name="Google Shape;8321;p14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22" name="Google Shape;8322;p14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23" name="Google Shape;8323;p14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24" name="Google Shape;8324;p14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25" name="Google Shape;8325;p14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26" name="Google Shape;8326;p14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27" name="Google Shape;8327;p14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28" name="Google Shape;8328;p14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29" name="Google Shape;8329;p14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30" name="Google Shape;8330;p14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31" name="Google Shape;8331;p14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32" name="Google Shape;8332;p14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33" name="Google Shape;8333;p14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34" name="Google Shape;8334;p14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35" name="Google Shape;8335;p14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36" name="Google Shape;8336;p14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37" name="Google Shape;8337;p14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38" name="Google Shape;8338;p14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39" name="Google Shape;8339;p14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40" name="Google Shape;8340;p14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41" name="Google Shape;8341;p14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42" name="Google Shape;8342;p14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43" name="Google Shape;8343;p14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44" name="Google Shape;8344;p14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45" name="Google Shape;8345;p14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46" name="Google Shape;8346;p14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47" name="Google Shape;8347;p14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48" name="Google Shape;8348;p14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49" name="Google Shape;8349;p14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50" name="Google Shape;8350;p14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51" name="Google Shape;8351;p14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52" name="Google Shape;8352;p14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53" name="Google Shape;8353;p14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54" name="Google Shape;8354;p14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55" name="Google Shape;8355;p14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56" name="Google Shape;8356;p14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57" name="Google Shape;8357;p14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58" name="Google Shape;8358;p14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59" name="Google Shape;8359;p14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60" name="Google Shape;8360;p14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61" name="Google Shape;8361;p14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62" name="Google Shape;8362;p14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63" name="Google Shape;8363;p14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64" name="Google Shape;8364;p14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65" name="Google Shape;8365;p14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66" name="Google Shape;8366;p14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67" name="Google Shape;8367;p14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68" name="Google Shape;8368;p14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69" name="Google Shape;8369;p14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">
    <p:spTree>
      <p:nvGrpSpPr>
        <p:cNvPr id="1" name="Shape 8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71" name="Google Shape;8371;p15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8372" name="Google Shape;8372;p15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3" name="Google Shape;8373;p15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4" name="Google Shape;8374;p15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5" name="Google Shape;8375;p15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6" name="Google Shape;8376;p15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7" name="Google Shape;8377;p15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8" name="Google Shape;8378;p15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9" name="Google Shape;8379;p15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0" name="Google Shape;8380;p15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1" name="Google Shape;8381;p15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2" name="Google Shape;8382;p15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3" name="Google Shape;8383;p15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4" name="Google Shape;8384;p15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5" name="Google Shape;8385;p15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6" name="Google Shape;8386;p15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7" name="Google Shape;8387;p15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8" name="Google Shape;8388;p15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9" name="Google Shape;8389;p15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0" name="Google Shape;8390;p15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1" name="Google Shape;8391;p15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2" name="Google Shape;8392;p15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3" name="Google Shape;8393;p15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4" name="Google Shape;8394;p15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5" name="Google Shape;8395;p15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6" name="Google Shape;8396;p15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7" name="Google Shape;8397;p15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8" name="Google Shape;8398;p15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9" name="Google Shape;8399;p15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0" name="Google Shape;8400;p15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1" name="Google Shape;8401;p15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2" name="Google Shape;8402;p15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3" name="Google Shape;8403;p15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4" name="Google Shape;8404;p15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5" name="Google Shape;8405;p15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6" name="Google Shape;8406;p15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407" name="Google Shape;8407;p15"/>
          <p:cNvSpPr/>
          <p:nvPr/>
        </p:nvSpPr>
        <p:spPr>
          <a:xfrm rot="5400000">
            <a:off x="6642462" y="155876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8408" name="Google Shape;8408;p15"/>
          <p:cNvGrpSpPr/>
          <p:nvPr/>
        </p:nvGrpSpPr>
        <p:grpSpPr>
          <a:xfrm rot="5400000">
            <a:off x="-516320" y="2076394"/>
            <a:ext cx="1693781" cy="1707607"/>
            <a:chOff x="2000675" y="255425"/>
            <a:chExt cx="413450" cy="416825"/>
          </a:xfrm>
        </p:grpSpPr>
        <p:sp>
          <p:nvSpPr>
            <p:cNvPr id="8409" name="Google Shape;8409;p15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10" name="Google Shape;8410;p15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11" name="Google Shape;8411;p15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12" name="Google Shape;8412;p15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13" name="Google Shape;8413;p15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14" name="Google Shape;8414;p15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15" name="Google Shape;8415;p15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16" name="Google Shape;8416;p15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17" name="Google Shape;8417;p15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18" name="Google Shape;8418;p15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19" name="Google Shape;8419;p15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20" name="Google Shape;8420;p15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21" name="Google Shape;8421;p15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22" name="Google Shape;8422;p15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23" name="Google Shape;8423;p15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24" name="Google Shape;8424;p15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25" name="Google Shape;8425;p15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26" name="Google Shape;8426;p15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27" name="Google Shape;8427;p15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28" name="Google Shape;8428;p15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29" name="Google Shape;8429;p15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30" name="Google Shape;8430;p15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31" name="Google Shape;8431;p15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32" name="Google Shape;8432;p15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33" name="Google Shape;8433;p15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34" name="Google Shape;8434;p15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35" name="Google Shape;8435;p15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36" name="Google Shape;8436;p15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37" name="Google Shape;8437;p15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38" name="Google Shape;8438;p15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39" name="Google Shape;8439;p15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40" name="Google Shape;8440;p15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41" name="Google Shape;8441;p15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42" name="Google Shape;8442;p15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43" name="Google Shape;8443;p15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44" name="Google Shape;8444;p15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45" name="Google Shape;8445;p15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46" name="Google Shape;8446;p15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47" name="Google Shape;8447;p15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48" name="Google Shape;8448;p15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49" name="Google Shape;8449;p15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50" name="Google Shape;8450;p15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51" name="Google Shape;8451;p15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52" name="Google Shape;8452;p15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53" name="Google Shape;8453;p15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54" name="Google Shape;8454;p15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55" name="Google Shape;8455;p15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56" name="Google Shape;8456;p15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57" name="Google Shape;8457;p15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58" name="Google Shape;8458;p15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59" name="Google Shape;8459;p15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60" name="Google Shape;8460;p15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61" name="Google Shape;8461;p15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62" name="Google Shape;8462;p15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63" name="Google Shape;8463;p15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64" name="Google Shape;8464;p15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65" name="Google Shape;8465;p15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66" name="Google Shape;8466;p15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67" name="Google Shape;8467;p15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68" name="Google Shape;8468;p15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69" name="Google Shape;8469;p15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70" name="Google Shape;8470;p15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71" name="Google Shape;8471;p15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72" name="Google Shape;8472;p15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73" name="Google Shape;8473;p15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74" name="Google Shape;8474;p15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75" name="Google Shape;8475;p15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76" name="Google Shape;8476;p15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77" name="Google Shape;8477;p15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78" name="Google Shape;8478;p15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79" name="Google Shape;8479;p15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80" name="Google Shape;8480;p15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81" name="Google Shape;8481;p15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82" name="Google Shape;8482;p15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83" name="Google Shape;8483;p15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84" name="Google Shape;8484;p15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85" name="Google Shape;8485;p15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86" name="Google Shape;8486;p15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87" name="Google Shape;8487;p15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88" name="Google Shape;8488;p15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89" name="Google Shape;8489;p15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90" name="Google Shape;8490;p15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91" name="Google Shape;8491;p15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92" name="Google Shape;8492;p15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93" name="Google Shape;8493;p15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94" name="Google Shape;8494;p15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95" name="Google Shape;8495;p15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96" name="Google Shape;8496;p15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97" name="Google Shape;8497;p15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98" name="Google Shape;8498;p15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99" name="Google Shape;8499;p15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00" name="Google Shape;8500;p15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01" name="Google Shape;8501;p15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02" name="Google Shape;8502;p15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03" name="Google Shape;8503;p15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04" name="Google Shape;8504;p15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05" name="Google Shape;8505;p15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06" name="Google Shape;8506;p15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07" name="Google Shape;8507;p15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08" name="Google Shape;8508;p15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09" name="Google Shape;8509;p15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10" name="Google Shape;8510;p15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11" name="Google Shape;8511;p15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12" name="Google Shape;8512;p15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13" name="Google Shape;8513;p15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8514" name="Google Shape;8514;p15"/>
          <p:cNvSpPr/>
          <p:nvPr/>
        </p:nvSpPr>
        <p:spPr>
          <a:xfrm rot="5400000">
            <a:off x="8074512" y="4395813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8515" name="Google Shape;8515;p15"/>
          <p:cNvSpPr/>
          <p:nvPr/>
        </p:nvSpPr>
        <p:spPr>
          <a:xfrm rot="5400000">
            <a:off x="3048587" y="4336038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8516" name="Google Shape;8516;p15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8517" name="Google Shape;8517;p15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85725" dir="25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18" name="Google Shape;8518;p15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avLst/>
              <a:gdLst/>
              <a:ahLst/>
              <a:cxnLst/>
              <a:rect l="l" t="t" r="r" b="b"/>
              <a:pathLst>
                <a:path w="6918" h="6478" extrusionOk="0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grpSp>
          <p:nvGrpSpPr>
            <p:cNvPr id="8519" name="Google Shape;8519;p15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8520" name="Google Shape;8520;p15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521" name="Google Shape;8521;p15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8522" name="Google Shape;8522;p15"/>
          <p:cNvSpPr txBox="1">
            <a:spLocks noGrp="1"/>
          </p:cNvSpPr>
          <p:nvPr>
            <p:ph type="subTitle" idx="1"/>
          </p:nvPr>
        </p:nvSpPr>
        <p:spPr>
          <a:xfrm>
            <a:off x="1327825" y="2627625"/>
            <a:ext cx="2743500" cy="102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523" name="Google Shape;8523;p15"/>
          <p:cNvSpPr txBox="1">
            <a:spLocks noGrp="1"/>
          </p:cNvSpPr>
          <p:nvPr>
            <p:ph type="title"/>
          </p:nvPr>
        </p:nvSpPr>
        <p:spPr>
          <a:xfrm>
            <a:off x="1327825" y="1494375"/>
            <a:ext cx="2743500" cy="11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1">
    <p:spTree>
      <p:nvGrpSpPr>
        <p:cNvPr id="1" name="Shape 8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25" name="Google Shape;8525;p16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8526" name="Google Shape;8526;p16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27" name="Google Shape;8527;p16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28" name="Google Shape;8528;p16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29" name="Google Shape;8529;p16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30" name="Google Shape;8530;p16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31" name="Google Shape;8531;p16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32" name="Google Shape;8532;p16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33" name="Google Shape;8533;p16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34" name="Google Shape;8534;p16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35" name="Google Shape;8535;p16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36" name="Google Shape;8536;p16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37" name="Google Shape;8537;p16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38" name="Google Shape;8538;p16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39" name="Google Shape;8539;p16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40" name="Google Shape;8540;p16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41" name="Google Shape;8541;p16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42" name="Google Shape;8542;p16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43" name="Google Shape;8543;p16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44" name="Google Shape;8544;p16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45" name="Google Shape;8545;p16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46" name="Google Shape;8546;p16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47" name="Google Shape;8547;p16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48" name="Google Shape;8548;p16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49" name="Google Shape;8549;p16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50" name="Google Shape;8550;p16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51" name="Google Shape;8551;p16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52" name="Google Shape;8552;p16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53" name="Google Shape;8553;p16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54" name="Google Shape;8554;p16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55" name="Google Shape;8555;p16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56" name="Google Shape;8556;p16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57" name="Google Shape;8557;p16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58" name="Google Shape;8558;p16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59" name="Google Shape;8559;p16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60" name="Google Shape;8560;p16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561" name="Google Shape;8561;p16"/>
          <p:cNvSpPr/>
          <p:nvPr/>
        </p:nvSpPr>
        <p:spPr>
          <a:xfrm rot="5400000">
            <a:off x="7776812" y="2175801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8562" name="Google Shape;8562;p16"/>
          <p:cNvGrpSpPr/>
          <p:nvPr/>
        </p:nvGrpSpPr>
        <p:grpSpPr>
          <a:xfrm rot="5400000">
            <a:off x="7002080" y="3978194"/>
            <a:ext cx="1693781" cy="1707607"/>
            <a:chOff x="2000675" y="255425"/>
            <a:chExt cx="413450" cy="416825"/>
          </a:xfrm>
        </p:grpSpPr>
        <p:sp>
          <p:nvSpPr>
            <p:cNvPr id="8563" name="Google Shape;8563;p16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64" name="Google Shape;8564;p16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65" name="Google Shape;8565;p16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66" name="Google Shape;8566;p16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67" name="Google Shape;8567;p16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68" name="Google Shape;8568;p16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69" name="Google Shape;8569;p16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70" name="Google Shape;8570;p16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71" name="Google Shape;8571;p16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72" name="Google Shape;8572;p16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73" name="Google Shape;8573;p16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74" name="Google Shape;8574;p16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75" name="Google Shape;8575;p16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76" name="Google Shape;8576;p16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77" name="Google Shape;8577;p16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78" name="Google Shape;8578;p16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79" name="Google Shape;8579;p16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80" name="Google Shape;8580;p16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81" name="Google Shape;8581;p16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82" name="Google Shape;8582;p16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83" name="Google Shape;8583;p16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84" name="Google Shape;8584;p16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85" name="Google Shape;8585;p16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86" name="Google Shape;8586;p16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87" name="Google Shape;8587;p16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88" name="Google Shape;8588;p16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89" name="Google Shape;8589;p16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90" name="Google Shape;8590;p16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91" name="Google Shape;8591;p16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92" name="Google Shape;8592;p16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93" name="Google Shape;8593;p16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94" name="Google Shape;8594;p16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95" name="Google Shape;8595;p16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96" name="Google Shape;8596;p16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97" name="Google Shape;8597;p16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98" name="Google Shape;8598;p16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99" name="Google Shape;8599;p16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00" name="Google Shape;8600;p16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01" name="Google Shape;8601;p16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02" name="Google Shape;8602;p16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03" name="Google Shape;8603;p16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04" name="Google Shape;8604;p16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05" name="Google Shape;8605;p16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06" name="Google Shape;8606;p16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07" name="Google Shape;8607;p16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08" name="Google Shape;8608;p16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09" name="Google Shape;8609;p16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10" name="Google Shape;8610;p16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11" name="Google Shape;8611;p16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12" name="Google Shape;8612;p16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13" name="Google Shape;8613;p16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14" name="Google Shape;8614;p16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15" name="Google Shape;8615;p16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16" name="Google Shape;8616;p16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17" name="Google Shape;8617;p16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18" name="Google Shape;8618;p16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19" name="Google Shape;8619;p16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20" name="Google Shape;8620;p16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21" name="Google Shape;8621;p16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22" name="Google Shape;8622;p16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23" name="Google Shape;8623;p16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24" name="Google Shape;8624;p16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25" name="Google Shape;8625;p16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26" name="Google Shape;8626;p16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27" name="Google Shape;8627;p16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28" name="Google Shape;8628;p16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29" name="Google Shape;8629;p16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30" name="Google Shape;8630;p16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31" name="Google Shape;8631;p16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32" name="Google Shape;8632;p16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33" name="Google Shape;8633;p16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34" name="Google Shape;8634;p16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35" name="Google Shape;8635;p16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36" name="Google Shape;8636;p16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37" name="Google Shape;8637;p16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38" name="Google Shape;8638;p16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39" name="Google Shape;8639;p16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40" name="Google Shape;8640;p16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41" name="Google Shape;8641;p16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42" name="Google Shape;8642;p16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43" name="Google Shape;8643;p16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44" name="Google Shape;8644;p16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45" name="Google Shape;8645;p16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46" name="Google Shape;8646;p16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47" name="Google Shape;8647;p16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48" name="Google Shape;8648;p16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49" name="Google Shape;8649;p16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50" name="Google Shape;8650;p16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51" name="Google Shape;8651;p16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52" name="Google Shape;8652;p16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53" name="Google Shape;8653;p16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54" name="Google Shape;8654;p16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55" name="Google Shape;8655;p16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56" name="Google Shape;8656;p16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57" name="Google Shape;8657;p16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58" name="Google Shape;8658;p16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59" name="Google Shape;8659;p16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60" name="Google Shape;8660;p16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61" name="Google Shape;8661;p16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62" name="Google Shape;8662;p16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63" name="Google Shape;8663;p16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64" name="Google Shape;8664;p16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65" name="Google Shape;8665;p16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66" name="Google Shape;8666;p16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67" name="Google Shape;8667;p16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8668" name="Google Shape;8668;p16"/>
          <p:cNvGrpSpPr/>
          <p:nvPr/>
        </p:nvGrpSpPr>
        <p:grpSpPr>
          <a:xfrm rot="5400000">
            <a:off x="-725495" y="3833494"/>
            <a:ext cx="1693781" cy="1707607"/>
            <a:chOff x="2000675" y="255425"/>
            <a:chExt cx="413450" cy="416825"/>
          </a:xfrm>
        </p:grpSpPr>
        <p:sp>
          <p:nvSpPr>
            <p:cNvPr id="8669" name="Google Shape;8669;p16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70" name="Google Shape;8670;p16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71" name="Google Shape;8671;p16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72" name="Google Shape;8672;p16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73" name="Google Shape;8673;p16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74" name="Google Shape;8674;p16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75" name="Google Shape;8675;p16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76" name="Google Shape;8676;p16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77" name="Google Shape;8677;p16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78" name="Google Shape;8678;p16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79" name="Google Shape;8679;p16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80" name="Google Shape;8680;p16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81" name="Google Shape;8681;p16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82" name="Google Shape;8682;p16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83" name="Google Shape;8683;p16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84" name="Google Shape;8684;p16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85" name="Google Shape;8685;p16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86" name="Google Shape;8686;p16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87" name="Google Shape;8687;p16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88" name="Google Shape;8688;p16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89" name="Google Shape;8689;p16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90" name="Google Shape;8690;p16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91" name="Google Shape;8691;p16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92" name="Google Shape;8692;p16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93" name="Google Shape;8693;p16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94" name="Google Shape;8694;p16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95" name="Google Shape;8695;p16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96" name="Google Shape;8696;p16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97" name="Google Shape;8697;p16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98" name="Google Shape;8698;p16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99" name="Google Shape;8699;p16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00" name="Google Shape;8700;p16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01" name="Google Shape;8701;p16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02" name="Google Shape;8702;p16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03" name="Google Shape;8703;p16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04" name="Google Shape;8704;p16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05" name="Google Shape;8705;p16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06" name="Google Shape;8706;p16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07" name="Google Shape;8707;p16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08" name="Google Shape;8708;p16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09" name="Google Shape;8709;p16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10" name="Google Shape;8710;p16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11" name="Google Shape;8711;p16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12" name="Google Shape;8712;p16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13" name="Google Shape;8713;p16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14" name="Google Shape;8714;p16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15" name="Google Shape;8715;p16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16" name="Google Shape;8716;p16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17" name="Google Shape;8717;p16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18" name="Google Shape;8718;p16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19" name="Google Shape;8719;p16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20" name="Google Shape;8720;p16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21" name="Google Shape;8721;p16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22" name="Google Shape;8722;p16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23" name="Google Shape;8723;p16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24" name="Google Shape;8724;p16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25" name="Google Shape;8725;p16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26" name="Google Shape;8726;p16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27" name="Google Shape;8727;p16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28" name="Google Shape;8728;p16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29" name="Google Shape;8729;p16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30" name="Google Shape;8730;p16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31" name="Google Shape;8731;p16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32" name="Google Shape;8732;p16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33" name="Google Shape;8733;p16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34" name="Google Shape;8734;p16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35" name="Google Shape;8735;p16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36" name="Google Shape;8736;p16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37" name="Google Shape;8737;p16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38" name="Google Shape;8738;p16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39" name="Google Shape;8739;p16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40" name="Google Shape;8740;p16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41" name="Google Shape;8741;p16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42" name="Google Shape;8742;p16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43" name="Google Shape;8743;p16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44" name="Google Shape;8744;p16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45" name="Google Shape;8745;p16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46" name="Google Shape;8746;p16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47" name="Google Shape;8747;p16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48" name="Google Shape;8748;p16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49" name="Google Shape;8749;p16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50" name="Google Shape;8750;p16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51" name="Google Shape;8751;p16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52" name="Google Shape;8752;p16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53" name="Google Shape;8753;p16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54" name="Google Shape;8754;p16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55" name="Google Shape;8755;p16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56" name="Google Shape;8756;p16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57" name="Google Shape;8757;p16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58" name="Google Shape;8758;p16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59" name="Google Shape;8759;p16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60" name="Google Shape;8760;p16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61" name="Google Shape;8761;p16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62" name="Google Shape;8762;p16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63" name="Google Shape;8763;p16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64" name="Google Shape;8764;p16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65" name="Google Shape;8765;p16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66" name="Google Shape;8766;p16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67" name="Google Shape;8767;p16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68" name="Google Shape;8768;p16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69" name="Google Shape;8769;p16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70" name="Google Shape;8770;p16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71" name="Google Shape;8771;p16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72" name="Google Shape;8772;p16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73" name="Google Shape;8773;p16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8774" name="Google Shape;8774;p16"/>
          <p:cNvSpPr/>
          <p:nvPr/>
        </p:nvSpPr>
        <p:spPr>
          <a:xfrm rot="5400000">
            <a:off x="-95338" y="-140312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8775" name="Google Shape;8775;p16"/>
          <p:cNvSpPr/>
          <p:nvPr/>
        </p:nvSpPr>
        <p:spPr>
          <a:xfrm rot="5400000">
            <a:off x="3078462" y="4951613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8776" name="Google Shape;8776;p16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8777" name="Google Shape;8777;p16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85725" dir="25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78" name="Google Shape;8778;p16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avLst/>
              <a:gdLst/>
              <a:ahLst/>
              <a:cxnLst/>
              <a:rect l="l" t="t" r="r" b="b"/>
              <a:pathLst>
                <a:path w="6918" h="6478" extrusionOk="0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grpSp>
          <p:nvGrpSpPr>
            <p:cNvPr id="8779" name="Google Shape;8779;p16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8780" name="Google Shape;8780;p16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81" name="Google Shape;8781;p16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8782" name="Google Shape;8782;p16"/>
          <p:cNvSpPr txBox="1">
            <a:spLocks noGrp="1"/>
          </p:cNvSpPr>
          <p:nvPr>
            <p:ph type="subTitle" idx="1"/>
          </p:nvPr>
        </p:nvSpPr>
        <p:spPr>
          <a:xfrm>
            <a:off x="1117250" y="3059577"/>
            <a:ext cx="3063300" cy="100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783" name="Google Shape;8783;p16"/>
          <p:cNvSpPr txBox="1">
            <a:spLocks noGrp="1"/>
          </p:cNvSpPr>
          <p:nvPr>
            <p:ph type="title"/>
          </p:nvPr>
        </p:nvSpPr>
        <p:spPr>
          <a:xfrm>
            <a:off x="1117250" y="1013525"/>
            <a:ext cx="3334800" cy="21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1_1">
    <p:spTree>
      <p:nvGrpSpPr>
        <p:cNvPr id="1" name="Shape 8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85" name="Google Shape;8785;p17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8786" name="Google Shape;8786;p17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87" name="Google Shape;8787;p17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88" name="Google Shape;8788;p17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89" name="Google Shape;8789;p17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90" name="Google Shape;8790;p17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91" name="Google Shape;8791;p17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92" name="Google Shape;8792;p17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93" name="Google Shape;8793;p17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94" name="Google Shape;8794;p17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95" name="Google Shape;8795;p17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96" name="Google Shape;8796;p17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97" name="Google Shape;8797;p17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98" name="Google Shape;8798;p17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99" name="Google Shape;8799;p17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00" name="Google Shape;8800;p17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01" name="Google Shape;8801;p17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02" name="Google Shape;8802;p17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03" name="Google Shape;8803;p17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04" name="Google Shape;8804;p17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05" name="Google Shape;8805;p17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06" name="Google Shape;8806;p17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07" name="Google Shape;8807;p17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08" name="Google Shape;8808;p17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09" name="Google Shape;8809;p17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10" name="Google Shape;8810;p17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11" name="Google Shape;8811;p17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12" name="Google Shape;8812;p17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13" name="Google Shape;8813;p17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14" name="Google Shape;8814;p17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15" name="Google Shape;8815;p17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16" name="Google Shape;8816;p17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17" name="Google Shape;8817;p17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18" name="Google Shape;8818;p17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19" name="Google Shape;8819;p17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20" name="Google Shape;8820;p17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821" name="Google Shape;8821;p17"/>
          <p:cNvSpPr/>
          <p:nvPr/>
        </p:nvSpPr>
        <p:spPr>
          <a:xfrm rot="-5400000">
            <a:off x="1074217" y="4336038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8822" name="Google Shape;8822;p17"/>
          <p:cNvGrpSpPr/>
          <p:nvPr/>
        </p:nvGrpSpPr>
        <p:grpSpPr>
          <a:xfrm rot="-5400000">
            <a:off x="7830118" y="1998813"/>
            <a:ext cx="1693781" cy="1707607"/>
            <a:chOff x="2000675" y="255425"/>
            <a:chExt cx="413450" cy="416825"/>
          </a:xfrm>
        </p:grpSpPr>
        <p:sp>
          <p:nvSpPr>
            <p:cNvPr id="8823" name="Google Shape;8823;p17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24" name="Google Shape;8824;p17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25" name="Google Shape;8825;p17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26" name="Google Shape;8826;p17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27" name="Google Shape;8827;p17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28" name="Google Shape;8828;p17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29" name="Google Shape;8829;p17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30" name="Google Shape;8830;p17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31" name="Google Shape;8831;p17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32" name="Google Shape;8832;p17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33" name="Google Shape;8833;p17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34" name="Google Shape;8834;p17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35" name="Google Shape;8835;p17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36" name="Google Shape;8836;p17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37" name="Google Shape;8837;p17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38" name="Google Shape;8838;p17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39" name="Google Shape;8839;p17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40" name="Google Shape;8840;p17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41" name="Google Shape;8841;p17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42" name="Google Shape;8842;p17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43" name="Google Shape;8843;p17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44" name="Google Shape;8844;p17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45" name="Google Shape;8845;p17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46" name="Google Shape;8846;p17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47" name="Google Shape;8847;p17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48" name="Google Shape;8848;p17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49" name="Google Shape;8849;p17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50" name="Google Shape;8850;p17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51" name="Google Shape;8851;p17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52" name="Google Shape;8852;p17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53" name="Google Shape;8853;p17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54" name="Google Shape;8854;p17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55" name="Google Shape;8855;p17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56" name="Google Shape;8856;p17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57" name="Google Shape;8857;p17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58" name="Google Shape;8858;p17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59" name="Google Shape;8859;p17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60" name="Google Shape;8860;p17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61" name="Google Shape;8861;p17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62" name="Google Shape;8862;p17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63" name="Google Shape;8863;p17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64" name="Google Shape;8864;p17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65" name="Google Shape;8865;p17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66" name="Google Shape;8866;p17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67" name="Google Shape;8867;p17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68" name="Google Shape;8868;p17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69" name="Google Shape;8869;p17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70" name="Google Shape;8870;p17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71" name="Google Shape;8871;p17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72" name="Google Shape;8872;p17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73" name="Google Shape;8873;p17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74" name="Google Shape;8874;p17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75" name="Google Shape;8875;p17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76" name="Google Shape;8876;p17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77" name="Google Shape;8877;p17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78" name="Google Shape;8878;p17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79" name="Google Shape;8879;p17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80" name="Google Shape;8880;p17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81" name="Google Shape;8881;p17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82" name="Google Shape;8882;p17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83" name="Google Shape;8883;p17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84" name="Google Shape;8884;p17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85" name="Google Shape;8885;p17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86" name="Google Shape;8886;p17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87" name="Google Shape;8887;p17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88" name="Google Shape;8888;p17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89" name="Google Shape;8889;p17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90" name="Google Shape;8890;p17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91" name="Google Shape;8891;p17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92" name="Google Shape;8892;p17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93" name="Google Shape;8893;p17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94" name="Google Shape;8894;p17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95" name="Google Shape;8895;p17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96" name="Google Shape;8896;p17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97" name="Google Shape;8897;p17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98" name="Google Shape;8898;p17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99" name="Google Shape;8899;p17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00" name="Google Shape;8900;p17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01" name="Google Shape;8901;p17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02" name="Google Shape;8902;p17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03" name="Google Shape;8903;p17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04" name="Google Shape;8904;p17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05" name="Google Shape;8905;p17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06" name="Google Shape;8906;p17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07" name="Google Shape;8907;p17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08" name="Google Shape;8908;p17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09" name="Google Shape;8909;p17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10" name="Google Shape;8910;p17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11" name="Google Shape;8911;p17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12" name="Google Shape;8912;p17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13" name="Google Shape;8913;p17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14" name="Google Shape;8914;p17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15" name="Google Shape;8915;p17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16" name="Google Shape;8916;p17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17" name="Google Shape;8917;p17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18" name="Google Shape;8918;p17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19" name="Google Shape;8919;p17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20" name="Google Shape;8920;p17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21" name="Google Shape;8921;p17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22" name="Google Shape;8922;p17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23" name="Google Shape;8923;p17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24" name="Google Shape;8924;p17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25" name="Google Shape;8925;p17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26" name="Google Shape;8926;p17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27" name="Google Shape;8927;p17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8928" name="Google Shape;8928;p17"/>
          <p:cNvSpPr/>
          <p:nvPr/>
        </p:nvSpPr>
        <p:spPr>
          <a:xfrm rot="-5400000">
            <a:off x="-170633" y="283301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8929" name="Google Shape;8929;p17"/>
          <p:cNvSpPr/>
          <p:nvPr/>
        </p:nvSpPr>
        <p:spPr>
          <a:xfrm rot="-5400000">
            <a:off x="4668092" y="155876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8930" name="Google Shape;8930;p17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8931" name="Google Shape;8931;p17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85725" dir="25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32" name="Google Shape;8932;p17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avLst/>
              <a:gdLst/>
              <a:ahLst/>
              <a:cxnLst/>
              <a:rect l="l" t="t" r="r" b="b"/>
              <a:pathLst>
                <a:path w="6918" h="6478" extrusionOk="0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grpSp>
          <p:nvGrpSpPr>
            <p:cNvPr id="8933" name="Google Shape;8933;p17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8934" name="Google Shape;8934;p17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935" name="Google Shape;8935;p17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8936" name="Google Shape;8936;p17"/>
          <p:cNvSpPr txBox="1">
            <a:spLocks noGrp="1"/>
          </p:cNvSpPr>
          <p:nvPr>
            <p:ph type="subTitle" idx="1"/>
          </p:nvPr>
        </p:nvSpPr>
        <p:spPr>
          <a:xfrm>
            <a:off x="4958425" y="2627625"/>
            <a:ext cx="2782800" cy="102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8937" name="Google Shape;8937;p17"/>
          <p:cNvSpPr txBox="1">
            <a:spLocks noGrp="1"/>
          </p:cNvSpPr>
          <p:nvPr>
            <p:ph type="title"/>
          </p:nvPr>
        </p:nvSpPr>
        <p:spPr>
          <a:xfrm>
            <a:off x="4958425" y="1494375"/>
            <a:ext cx="1957800" cy="11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2">
    <p:spTree>
      <p:nvGrpSpPr>
        <p:cNvPr id="1" name="Shape 8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39" name="Google Shape;8939;p18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8940" name="Google Shape;8940;p18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41" name="Google Shape;8941;p18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42" name="Google Shape;8942;p18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43" name="Google Shape;8943;p18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44" name="Google Shape;8944;p18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45" name="Google Shape;8945;p18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46" name="Google Shape;8946;p18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47" name="Google Shape;8947;p18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48" name="Google Shape;8948;p18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49" name="Google Shape;8949;p18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50" name="Google Shape;8950;p18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51" name="Google Shape;8951;p18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52" name="Google Shape;8952;p18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53" name="Google Shape;8953;p18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54" name="Google Shape;8954;p18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55" name="Google Shape;8955;p18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56" name="Google Shape;8956;p18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57" name="Google Shape;8957;p18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58" name="Google Shape;8958;p18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59" name="Google Shape;8959;p18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60" name="Google Shape;8960;p18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61" name="Google Shape;8961;p18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62" name="Google Shape;8962;p18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63" name="Google Shape;8963;p18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64" name="Google Shape;8964;p18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65" name="Google Shape;8965;p18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66" name="Google Shape;8966;p18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67" name="Google Shape;8967;p18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68" name="Google Shape;8968;p18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69" name="Google Shape;8969;p18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70" name="Google Shape;8970;p18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71" name="Google Shape;8971;p18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72" name="Google Shape;8972;p18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73" name="Google Shape;8973;p18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74" name="Google Shape;8974;p18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975" name="Google Shape;8975;p18"/>
          <p:cNvSpPr/>
          <p:nvPr/>
        </p:nvSpPr>
        <p:spPr>
          <a:xfrm rot="5400000">
            <a:off x="-403788" y="-273187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8976" name="Google Shape;8976;p18"/>
          <p:cNvGrpSpPr/>
          <p:nvPr/>
        </p:nvGrpSpPr>
        <p:grpSpPr>
          <a:xfrm rot="5400000">
            <a:off x="5694055" y="-481531"/>
            <a:ext cx="1693781" cy="1707607"/>
            <a:chOff x="2000675" y="255425"/>
            <a:chExt cx="413450" cy="416825"/>
          </a:xfrm>
        </p:grpSpPr>
        <p:sp>
          <p:nvSpPr>
            <p:cNvPr id="8977" name="Google Shape;8977;p18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78" name="Google Shape;8978;p18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79" name="Google Shape;8979;p18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80" name="Google Shape;8980;p18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81" name="Google Shape;8981;p18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82" name="Google Shape;8982;p18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83" name="Google Shape;8983;p18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84" name="Google Shape;8984;p18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85" name="Google Shape;8985;p18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86" name="Google Shape;8986;p18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87" name="Google Shape;8987;p18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88" name="Google Shape;8988;p18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89" name="Google Shape;8989;p18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90" name="Google Shape;8990;p18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91" name="Google Shape;8991;p18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92" name="Google Shape;8992;p18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93" name="Google Shape;8993;p18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94" name="Google Shape;8994;p18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95" name="Google Shape;8995;p18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96" name="Google Shape;8996;p18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97" name="Google Shape;8997;p18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98" name="Google Shape;8998;p18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99" name="Google Shape;8999;p18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00" name="Google Shape;9000;p18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01" name="Google Shape;9001;p18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02" name="Google Shape;9002;p18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03" name="Google Shape;9003;p18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04" name="Google Shape;9004;p18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05" name="Google Shape;9005;p18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06" name="Google Shape;9006;p18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07" name="Google Shape;9007;p18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08" name="Google Shape;9008;p18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09" name="Google Shape;9009;p18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10" name="Google Shape;9010;p18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11" name="Google Shape;9011;p18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12" name="Google Shape;9012;p18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13" name="Google Shape;9013;p18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14" name="Google Shape;9014;p18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15" name="Google Shape;9015;p18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16" name="Google Shape;9016;p18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17" name="Google Shape;9017;p18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18" name="Google Shape;9018;p18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19" name="Google Shape;9019;p18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20" name="Google Shape;9020;p18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21" name="Google Shape;9021;p18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22" name="Google Shape;9022;p18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23" name="Google Shape;9023;p18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24" name="Google Shape;9024;p18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25" name="Google Shape;9025;p18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26" name="Google Shape;9026;p18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27" name="Google Shape;9027;p18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28" name="Google Shape;9028;p18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29" name="Google Shape;9029;p18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30" name="Google Shape;9030;p18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31" name="Google Shape;9031;p18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32" name="Google Shape;9032;p18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33" name="Google Shape;9033;p18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34" name="Google Shape;9034;p18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35" name="Google Shape;9035;p18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36" name="Google Shape;9036;p18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37" name="Google Shape;9037;p18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38" name="Google Shape;9038;p18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39" name="Google Shape;9039;p18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40" name="Google Shape;9040;p18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41" name="Google Shape;9041;p18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42" name="Google Shape;9042;p18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43" name="Google Shape;9043;p18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44" name="Google Shape;9044;p18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45" name="Google Shape;9045;p18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46" name="Google Shape;9046;p18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47" name="Google Shape;9047;p18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48" name="Google Shape;9048;p18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49" name="Google Shape;9049;p18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50" name="Google Shape;9050;p18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51" name="Google Shape;9051;p18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52" name="Google Shape;9052;p18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53" name="Google Shape;9053;p18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54" name="Google Shape;9054;p18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55" name="Google Shape;9055;p18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56" name="Google Shape;9056;p18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57" name="Google Shape;9057;p18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58" name="Google Shape;9058;p18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59" name="Google Shape;9059;p18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60" name="Google Shape;9060;p18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61" name="Google Shape;9061;p18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62" name="Google Shape;9062;p18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63" name="Google Shape;9063;p18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64" name="Google Shape;9064;p18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65" name="Google Shape;9065;p18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66" name="Google Shape;9066;p18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67" name="Google Shape;9067;p18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68" name="Google Shape;9068;p18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69" name="Google Shape;9069;p18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70" name="Google Shape;9070;p18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71" name="Google Shape;9071;p18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72" name="Google Shape;9072;p18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73" name="Google Shape;9073;p18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74" name="Google Shape;9074;p18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75" name="Google Shape;9075;p18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76" name="Google Shape;9076;p18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77" name="Google Shape;9077;p18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78" name="Google Shape;9078;p18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79" name="Google Shape;9079;p18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80" name="Google Shape;9080;p18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81" name="Google Shape;9081;p18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9082" name="Google Shape;9082;p18"/>
          <p:cNvSpPr/>
          <p:nvPr/>
        </p:nvSpPr>
        <p:spPr>
          <a:xfrm rot="5400000">
            <a:off x="-310188" y="4204563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9083" name="Google Shape;9083;p18"/>
          <p:cNvSpPr/>
          <p:nvPr/>
        </p:nvSpPr>
        <p:spPr>
          <a:xfrm rot="5400000">
            <a:off x="8138087" y="4204563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9084" name="Google Shape;9084;p18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9085" name="Google Shape;9085;p18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85725" dir="25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86" name="Google Shape;9086;p18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avLst/>
              <a:gdLst/>
              <a:ahLst/>
              <a:cxnLst/>
              <a:rect l="l" t="t" r="r" b="b"/>
              <a:pathLst>
                <a:path w="6918" h="6478" extrusionOk="0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grpSp>
          <p:nvGrpSpPr>
            <p:cNvPr id="9087" name="Google Shape;9087;p18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9088" name="Google Shape;9088;p18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089" name="Google Shape;9089;p18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9090" name="Google Shape;9090;p18"/>
            <p:cNvCxnSpPr/>
            <p:nvPr/>
          </p:nvCxnSpPr>
          <p:spPr>
            <a:xfrm>
              <a:off x="493775" y="1025025"/>
              <a:ext cx="81501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091" name="Google Shape;9091;p18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092" name="Google Shape;9092;p18"/>
          <p:cNvSpPr txBox="1">
            <a:spLocks noGrp="1"/>
          </p:cNvSpPr>
          <p:nvPr>
            <p:ph type="body" idx="1"/>
          </p:nvPr>
        </p:nvSpPr>
        <p:spPr>
          <a:xfrm>
            <a:off x="720000" y="1094250"/>
            <a:ext cx="3788700" cy="34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300">
                <a:solidFill>
                  <a:schemeClr val="dk1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9093" name="Google Shape;9093;p18"/>
          <p:cNvSpPr txBox="1">
            <a:spLocks noGrp="1"/>
          </p:cNvSpPr>
          <p:nvPr>
            <p:ph type="body" idx="2"/>
          </p:nvPr>
        </p:nvSpPr>
        <p:spPr>
          <a:xfrm>
            <a:off x="4658525" y="1094250"/>
            <a:ext cx="3768000" cy="34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300">
                <a:solidFill>
                  <a:schemeClr val="dk1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2_1">
    <p:spTree>
      <p:nvGrpSpPr>
        <p:cNvPr id="1" name="Shape 9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95" name="Google Shape;9095;p19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9096" name="Google Shape;9096;p19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97" name="Google Shape;9097;p19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98" name="Google Shape;9098;p19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99" name="Google Shape;9099;p19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0" name="Google Shape;9100;p19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1" name="Google Shape;9101;p19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2" name="Google Shape;9102;p19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3" name="Google Shape;9103;p19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4" name="Google Shape;9104;p19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5" name="Google Shape;9105;p19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6" name="Google Shape;9106;p19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7" name="Google Shape;9107;p19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8" name="Google Shape;9108;p19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9" name="Google Shape;9109;p19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0" name="Google Shape;9110;p19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1" name="Google Shape;9111;p19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2" name="Google Shape;9112;p19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3" name="Google Shape;9113;p19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4" name="Google Shape;9114;p19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5" name="Google Shape;9115;p19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6" name="Google Shape;9116;p19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7" name="Google Shape;9117;p19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8" name="Google Shape;9118;p19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9" name="Google Shape;9119;p19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0" name="Google Shape;9120;p19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1" name="Google Shape;9121;p19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2" name="Google Shape;9122;p19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3" name="Google Shape;9123;p19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4" name="Google Shape;9124;p19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5" name="Google Shape;9125;p19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6" name="Google Shape;9126;p19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7" name="Google Shape;9127;p19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8" name="Google Shape;9128;p19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9" name="Google Shape;9129;p19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30" name="Google Shape;9130;p19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131" name="Google Shape;9131;p19"/>
          <p:cNvSpPr/>
          <p:nvPr/>
        </p:nvSpPr>
        <p:spPr>
          <a:xfrm rot="-5400000">
            <a:off x="8138087" y="4003132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9132" name="Google Shape;9132;p19"/>
          <p:cNvGrpSpPr/>
          <p:nvPr/>
        </p:nvGrpSpPr>
        <p:grpSpPr>
          <a:xfrm rot="-5400000">
            <a:off x="-185462" y="3771669"/>
            <a:ext cx="1693781" cy="1707607"/>
            <a:chOff x="2000675" y="255425"/>
            <a:chExt cx="413450" cy="416825"/>
          </a:xfrm>
        </p:grpSpPr>
        <p:sp>
          <p:nvSpPr>
            <p:cNvPr id="9133" name="Google Shape;9133;p19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34" name="Google Shape;9134;p19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35" name="Google Shape;9135;p19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36" name="Google Shape;9136;p19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37" name="Google Shape;9137;p19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38" name="Google Shape;9138;p19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39" name="Google Shape;9139;p19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40" name="Google Shape;9140;p19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41" name="Google Shape;9141;p19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42" name="Google Shape;9142;p19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43" name="Google Shape;9143;p19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44" name="Google Shape;9144;p19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45" name="Google Shape;9145;p19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46" name="Google Shape;9146;p19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47" name="Google Shape;9147;p19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48" name="Google Shape;9148;p19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49" name="Google Shape;9149;p19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50" name="Google Shape;9150;p19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51" name="Google Shape;9151;p19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52" name="Google Shape;9152;p19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53" name="Google Shape;9153;p19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54" name="Google Shape;9154;p19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55" name="Google Shape;9155;p19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56" name="Google Shape;9156;p19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57" name="Google Shape;9157;p19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58" name="Google Shape;9158;p19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59" name="Google Shape;9159;p19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60" name="Google Shape;9160;p19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61" name="Google Shape;9161;p19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62" name="Google Shape;9162;p19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63" name="Google Shape;9163;p19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64" name="Google Shape;9164;p19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65" name="Google Shape;9165;p19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66" name="Google Shape;9166;p19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67" name="Google Shape;9167;p19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68" name="Google Shape;9168;p19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69" name="Google Shape;9169;p19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70" name="Google Shape;9170;p19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71" name="Google Shape;9171;p19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72" name="Google Shape;9172;p19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73" name="Google Shape;9173;p19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74" name="Google Shape;9174;p19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75" name="Google Shape;9175;p19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76" name="Google Shape;9176;p19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77" name="Google Shape;9177;p19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78" name="Google Shape;9178;p19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79" name="Google Shape;9179;p19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80" name="Google Shape;9180;p19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81" name="Google Shape;9181;p19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82" name="Google Shape;9182;p19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83" name="Google Shape;9183;p19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84" name="Google Shape;9184;p19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85" name="Google Shape;9185;p19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86" name="Google Shape;9186;p19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87" name="Google Shape;9187;p19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88" name="Google Shape;9188;p19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89" name="Google Shape;9189;p19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90" name="Google Shape;9190;p19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91" name="Google Shape;9191;p19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92" name="Google Shape;9192;p19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93" name="Google Shape;9193;p19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94" name="Google Shape;9194;p19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95" name="Google Shape;9195;p19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96" name="Google Shape;9196;p19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97" name="Google Shape;9197;p19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98" name="Google Shape;9198;p19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99" name="Google Shape;9199;p19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00" name="Google Shape;9200;p19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01" name="Google Shape;9201;p19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02" name="Google Shape;9202;p19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03" name="Google Shape;9203;p19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04" name="Google Shape;9204;p19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05" name="Google Shape;9205;p19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06" name="Google Shape;9206;p19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07" name="Google Shape;9207;p19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08" name="Google Shape;9208;p19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09" name="Google Shape;9209;p19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10" name="Google Shape;9210;p19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11" name="Google Shape;9211;p19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12" name="Google Shape;9212;p19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13" name="Google Shape;9213;p19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14" name="Google Shape;9214;p19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15" name="Google Shape;9215;p19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16" name="Google Shape;9216;p19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17" name="Google Shape;9217;p19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18" name="Google Shape;9218;p19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19" name="Google Shape;9219;p19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20" name="Google Shape;9220;p19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21" name="Google Shape;9221;p19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22" name="Google Shape;9222;p19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23" name="Google Shape;9223;p19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24" name="Google Shape;9224;p19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25" name="Google Shape;9225;p19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26" name="Google Shape;9226;p19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27" name="Google Shape;9227;p19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28" name="Google Shape;9228;p19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29" name="Google Shape;9229;p19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30" name="Google Shape;9230;p19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31" name="Google Shape;9231;p19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32" name="Google Shape;9232;p19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33" name="Google Shape;9233;p19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34" name="Google Shape;9234;p19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35" name="Google Shape;9235;p19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36" name="Google Shape;9236;p19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37" name="Google Shape;9237;p19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9238" name="Google Shape;9238;p19"/>
          <p:cNvSpPr/>
          <p:nvPr/>
        </p:nvSpPr>
        <p:spPr>
          <a:xfrm rot="-5400000">
            <a:off x="8325287" y="816282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9239" name="Google Shape;9239;p19"/>
          <p:cNvSpPr/>
          <p:nvPr/>
        </p:nvSpPr>
        <p:spPr>
          <a:xfrm rot="-5400000">
            <a:off x="-403788" y="-474618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9240" name="Google Shape;9240;p19"/>
          <p:cNvSpPr txBox="1">
            <a:spLocks noGrp="1"/>
          </p:cNvSpPr>
          <p:nvPr>
            <p:ph type="title"/>
          </p:nvPr>
        </p:nvSpPr>
        <p:spPr>
          <a:xfrm>
            <a:off x="2085000" y="1032850"/>
            <a:ext cx="497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241" name="Google Shape;9241;p19"/>
          <p:cNvSpPr txBox="1">
            <a:spLocks noGrp="1"/>
          </p:cNvSpPr>
          <p:nvPr>
            <p:ph type="body" idx="1"/>
          </p:nvPr>
        </p:nvSpPr>
        <p:spPr>
          <a:xfrm>
            <a:off x="2085000" y="1807025"/>
            <a:ext cx="4974000" cy="205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dk1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solidFill>
                  <a:schemeClr val="dk1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dk1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dk1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solidFill>
                  <a:schemeClr val="dk1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dk1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chemeClr val="dk1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>
                <a:solidFill>
                  <a:schemeClr val="dk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BLANK_1_1_1_2">
    <p:spTree>
      <p:nvGrpSpPr>
        <p:cNvPr id="1" name="Shape 9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43" name="Google Shape;9243;p20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9244" name="Google Shape;9244;p20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45" name="Google Shape;9245;p20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46" name="Google Shape;9246;p20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47" name="Google Shape;9247;p20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48" name="Google Shape;9248;p20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49" name="Google Shape;9249;p20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50" name="Google Shape;9250;p20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51" name="Google Shape;9251;p20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52" name="Google Shape;9252;p20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53" name="Google Shape;9253;p20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54" name="Google Shape;9254;p20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55" name="Google Shape;9255;p20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56" name="Google Shape;9256;p20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57" name="Google Shape;9257;p20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58" name="Google Shape;9258;p20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59" name="Google Shape;9259;p20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60" name="Google Shape;9260;p20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61" name="Google Shape;9261;p20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62" name="Google Shape;9262;p20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63" name="Google Shape;9263;p20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64" name="Google Shape;9264;p20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65" name="Google Shape;9265;p20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66" name="Google Shape;9266;p20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67" name="Google Shape;9267;p20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68" name="Google Shape;9268;p20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69" name="Google Shape;9269;p20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70" name="Google Shape;9270;p20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71" name="Google Shape;9271;p20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72" name="Google Shape;9272;p20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73" name="Google Shape;9273;p20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74" name="Google Shape;9274;p20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75" name="Google Shape;9275;p20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76" name="Google Shape;9276;p20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77" name="Google Shape;9277;p20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78" name="Google Shape;9278;p20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279" name="Google Shape;9279;p20"/>
          <p:cNvSpPr/>
          <p:nvPr/>
        </p:nvSpPr>
        <p:spPr>
          <a:xfrm rot="10800000">
            <a:off x="6530609" y="-127415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9280" name="Google Shape;9280;p20"/>
          <p:cNvGrpSpPr/>
          <p:nvPr/>
        </p:nvGrpSpPr>
        <p:grpSpPr>
          <a:xfrm rot="10800000">
            <a:off x="6127709" y="3608765"/>
            <a:ext cx="1693781" cy="1707607"/>
            <a:chOff x="2000675" y="255425"/>
            <a:chExt cx="413450" cy="416825"/>
          </a:xfrm>
        </p:grpSpPr>
        <p:sp>
          <p:nvSpPr>
            <p:cNvPr id="9281" name="Google Shape;9281;p20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82" name="Google Shape;9282;p20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83" name="Google Shape;9283;p20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84" name="Google Shape;9284;p20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85" name="Google Shape;9285;p20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86" name="Google Shape;9286;p20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87" name="Google Shape;9287;p20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88" name="Google Shape;9288;p20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89" name="Google Shape;9289;p20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90" name="Google Shape;9290;p20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91" name="Google Shape;9291;p20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92" name="Google Shape;9292;p20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93" name="Google Shape;9293;p20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94" name="Google Shape;9294;p20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95" name="Google Shape;9295;p20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96" name="Google Shape;9296;p20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97" name="Google Shape;9297;p20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98" name="Google Shape;9298;p20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99" name="Google Shape;9299;p20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00" name="Google Shape;9300;p20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01" name="Google Shape;9301;p20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02" name="Google Shape;9302;p20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03" name="Google Shape;9303;p20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04" name="Google Shape;9304;p20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05" name="Google Shape;9305;p20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06" name="Google Shape;9306;p20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07" name="Google Shape;9307;p20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08" name="Google Shape;9308;p20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09" name="Google Shape;9309;p20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10" name="Google Shape;9310;p20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11" name="Google Shape;9311;p20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12" name="Google Shape;9312;p20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13" name="Google Shape;9313;p20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14" name="Google Shape;9314;p20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15" name="Google Shape;9315;p20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16" name="Google Shape;9316;p20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17" name="Google Shape;9317;p20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18" name="Google Shape;9318;p20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19" name="Google Shape;9319;p20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20" name="Google Shape;9320;p20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21" name="Google Shape;9321;p20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22" name="Google Shape;9322;p20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23" name="Google Shape;9323;p20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24" name="Google Shape;9324;p20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25" name="Google Shape;9325;p20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26" name="Google Shape;9326;p20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27" name="Google Shape;9327;p20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28" name="Google Shape;9328;p20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29" name="Google Shape;9329;p20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30" name="Google Shape;9330;p20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31" name="Google Shape;9331;p20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32" name="Google Shape;9332;p20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33" name="Google Shape;9333;p20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34" name="Google Shape;9334;p20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35" name="Google Shape;9335;p20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36" name="Google Shape;9336;p20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37" name="Google Shape;9337;p20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38" name="Google Shape;9338;p20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39" name="Google Shape;9339;p20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40" name="Google Shape;9340;p20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41" name="Google Shape;9341;p20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42" name="Google Shape;9342;p20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43" name="Google Shape;9343;p20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44" name="Google Shape;9344;p20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45" name="Google Shape;9345;p20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46" name="Google Shape;9346;p20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47" name="Google Shape;9347;p20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48" name="Google Shape;9348;p20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49" name="Google Shape;9349;p20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50" name="Google Shape;9350;p20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51" name="Google Shape;9351;p20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52" name="Google Shape;9352;p20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53" name="Google Shape;9353;p20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54" name="Google Shape;9354;p20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55" name="Google Shape;9355;p20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56" name="Google Shape;9356;p20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57" name="Google Shape;9357;p20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58" name="Google Shape;9358;p20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59" name="Google Shape;9359;p20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60" name="Google Shape;9360;p20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61" name="Google Shape;9361;p20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62" name="Google Shape;9362;p20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63" name="Google Shape;9363;p20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64" name="Google Shape;9364;p20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65" name="Google Shape;9365;p20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66" name="Google Shape;9366;p20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67" name="Google Shape;9367;p20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68" name="Google Shape;9368;p20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69" name="Google Shape;9369;p20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70" name="Google Shape;9370;p20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71" name="Google Shape;9371;p20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72" name="Google Shape;9372;p20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73" name="Google Shape;9373;p20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74" name="Google Shape;9374;p20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75" name="Google Shape;9375;p20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76" name="Google Shape;9376;p20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77" name="Google Shape;9377;p20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78" name="Google Shape;9378;p20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79" name="Google Shape;9379;p20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80" name="Google Shape;9380;p20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81" name="Google Shape;9381;p20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82" name="Google Shape;9382;p20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83" name="Google Shape;9383;p20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84" name="Google Shape;9384;p20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85" name="Google Shape;9385;p20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9386" name="Google Shape;9386;p20"/>
          <p:cNvSpPr/>
          <p:nvPr/>
        </p:nvSpPr>
        <p:spPr>
          <a:xfrm rot="10800000">
            <a:off x="9" y="1192835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9387" name="Google Shape;9387;p20"/>
          <p:cNvSpPr/>
          <p:nvPr/>
        </p:nvSpPr>
        <p:spPr>
          <a:xfrm rot="10800000">
            <a:off x="1103709" y="4269010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9388" name="Google Shape;9388;p20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9389" name="Google Shape;9389;p20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85725" dir="25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90" name="Google Shape;9390;p20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avLst/>
              <a:gdLst/>
              <a:ahLst/>
              <a:cxnLst/>
              <a:rect l="l" t="t" r="r" b="b"/>
              <a:pathLst>
                <a:path w="6918" h="6478" extrusionOk="0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grpSp>
          <p:nvGrpSpPr>
            <p:cNvPr id="9391" name="Google Shape;9391;p20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9392" name="Google Shape;9392;p20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393" name="Google Shape;9393;p20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9394" name="Google Shape;9394;p20"/>
            <p:cNvCxnSpPr/>
            <p:nvPr/>
          </p:nvCxnSpPr>
          <p:spPr>
            <a:xfrm>
              <a:off x="493775" y="1025025"/>
              <a:ext cx="81501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395" name="Google Shape;9395;p2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396" name="Google Shape;9396;p20"/>
          <p:cNvSpPr txBox="1">
            <a:spLocks noGrp="1"/>
          </p:cNvSpPr>
          <p:nvPr>
            <p:ph type="title" idx="2"/>
          </p:nvPr>
        </p:nvSpPr>
        <p:spPr>
          <a:xfrm>
            <a:off x="729450" y="2866299"/>
            <a:ext cx="24531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9397" name="Google Shape;9397;p20"/>
          <p:cNvSpPr txBox="1">
            <a:spLocks noGrp="1"/>
          </p:cNvSpPr>
          <p:nvPr>
            <p:ph type="subTitle" idx="1"/>
          </p:nvPr>
        </p:nvSpPr>
        <p:spPr>
          <a:xfrm>
            <a:off x="729450" y="3231637"/>
            <a:ext cx="2453100" cy="68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398" name="Google Shape;9398;p20"/>
          <p:cNvSpPr txBox="1">
            <a:spLocks noGrp="1"/>
          </p:cNvSpPr>
          <p:nvPr>
            <p:ph type="title" idx="3"/>
          </p:nvPr>
        </p:nvSpPr>
        <p:spPr>
          <a:xfrm>
            <a:off x="3354900" y="2866299"/>
            <a:ext cx="24531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9399" name="Google Shape;9399;p20"/>
          <p:cNvSpPr txBox="1">
            <a:spLocks noGrp="1"/>
          </p:cNvSpPr>
          <p:nvPr>
            <p:ph type="subTitle" idx="4"/>
          </p:nvPr>
        </p:nvSpPr>
        <p:spPr>
          <a:xfrm>
            <a:off x="3354900" y="3231637"/>
            <a:ext cx="2453100" cy="68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400" name="Google Shape;9400;p20"/>
          <p:cNvSpPr txBox="1">
            <a:spLocks noGrp="1"/>
          </p:cNvSpPr>
          <p:nvPr>
            <p:ph type="title" idx="5"/>
          </p:nvPr>
        </p:nvSpPr>
        <p:spPr>
          <a:xfrm>
            <a:off x="5961450" y="2866299"/>
            <a:ext cx="24531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9401" name="Google Shape;9401;p20"/>
          <p:cNvSpPr txBox="1">
            <a:spLocks noGrp="1"/>
          </p:cNvSpPr>
          <p:nvPr>
            <p:ph type="subTitle" idx="6"/>
          </p:nvPr>
        </p:nvSpPr>
        <p:spPr>
          <a:xfrm>
            <a:off x="5961450" y="3231637"/>
            <a:ext cx="2453100" cy="68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matchingName="Section header">
  <p:cSld name="SECTION_HEADER">
    <p:spTree>
      <p:nvGrpSpPr>
        <p:cNvPr id="1" name="Shape 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3" name="Google Shape;543;p3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544" name="Google Shape;544;p3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5" name="Google Shape;545;p3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6" name="Google Shape;546;p3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7" name="Google Shape;547;p3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8" name="Google Shape;548;p3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9" name="Google Shape;549;p3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0" name="Google Shape;550;p3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1" name="Google Shape;551;p3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2" name="Google Shape;552;p3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3" name="Google Shape;553;p3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4" name="Google Shape;554;p3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5" name="Google Shape;555;p3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6" name="Google Shape;556;p3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7" name="Google Shape;557;p3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8" name="Google Shape;558;p3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9" name="Google Shape;559;p3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0" name="Google Shape;560;p3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1" name="Google Shape;561;p3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2" name="Google Shape;562;p3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3" name="Google Shape;563;p3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4" name="Google Shape;564;p3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5" name="Google Shape;565;p3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6" name="Google Shape;566;p3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7" name="Google Shape;567;p3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8" name="Google Shape;568;p3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9" name="Google Shape;569;p3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0" name="Google Shape;570;p3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1" name="Google Shape;571;p3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2" name="Google Shape;572;p3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3" name="Google Shape;573;p3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4" name="Google Shape;574;p3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5" name="Google Shape;575;p3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6" name="Google Shape;576;p3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7" name="Google Shape;577;p3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8" name="Google Shape;578;p3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79" name="Google Shape;579;p3"/>
          <p:cNvSpPr txBox="1">
            <a:spLocks noGrp="1"/>
          </p:cNvSpPr>
          <p:nvPr>
            <p:ph type="title"/>
          </p:nvPr>
        </p:nvSpPr>
        <p:spPr>
          <a:xfrm>
            <a:off x="2396050" y="2050950"/>
            <a:ext cx="4351800" cy="104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600">
                <a:solidFill>
                  <a:schemeClr val="dk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580" name="Google Shape;580;p3"/>
          <p:cNvSpPr txBox="1">
            <a:spLocks noGrp="1"/>
          </p:cNvSpPr>
          <p:nvPr>
            <p:ph type="title" idx="2" hasCustomPrompt="1"/>
          </p:nvPr>
        </p:nvSpPr>
        <p:spPr>
          <a:xfrm>
            <a:off x="3643450" y="585985"/>
            <a:ext cx="1857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81" name="Google Shape;581;p3"/>
          <p:cNvSpPr txBox="1">
            <a:spLocks noGrp="1"/>
          </p:cNvSpPr>
          <p:nvPr>
            <p:ph type="subTitle" idx="1"/>
          </p:nvPr>
        </p:nvSpPr>
        <p:spPr>
          <a:xfrm>
            <a:off x="1355350" y="3625100"/>
            <a:ext cx="6433200" cy="558300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82" name="Google Shape;582;p3"/>
          <p:cNvGrpSpPr/>
          <p:nvPr/>
        </p:nvGrpSpPr>
        <p:grpSpPr>
          <a:xfrm rot="10800000">
            <a:off x="-940894" y="738773"/>
            <a:ext cx="2057524" cy="2061784"/>
            <a:chOff x="1964350" y="765525"/>
            <a:chExt cx="386375" cy="387175"/>
          </a:xfrm>
        </p:grpSpPr>
        <p:sp>
          <p:nvSpPr>
            <p:cNvPr id="583" name="Google Shape;583;p3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968" name="Google Shape;968;p3"/>
          <p:cNvSpPr/>
          <p:nvPr/>
        </p:nvSpPr>
        <p:spPr>
          <a:xfrm rot="10800000">
            <a:off x="8327849" y="1509650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969" name="Google Shape;969;p3"/>
          <p:cNvGrpSpPr/>
          <p:nvPr/>
        </p:nvGrpSpPr>
        <p:grpSpPr>
          <a:xfrm rot="10800000">
            <a:off x="6948137" y="3972230"/>
            <a:ext cx="1693781" cy="1707607"/>
            <a:chOff x="2000675" y="255425"/>
            <a:chExt cx="413450" cy="416825"/>
          </a:xfrm>
        </p:grpSpPr>
        <p:sp>
          <p:nvSpPr>
            <p:cNvPr id="970" name="Google Shape;970;p3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075" name="Google Shape;1075;p3"/>
          <p:cNvSpPr/>
          <p:nvPr/>
        </p:nvSpPr>
        <p:spPr>
          <a:xfrm rot="10800000">
            <a:off x="1624424" y="-457650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76" name="Google Shape;1076;p3"/>
          <p:cNvSpPr/>
          <p:nvPr/>
        </p:nvSpPr>
        <p:spPr>
          <a:xfrm rot="10800000">
            <a:off x="1742824" y="4180575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1077" name="Google Shape;1077;p3"/>
          <p:cNvGrpSpPr/>
          <p:nvPr/>
        </p:nvGrpSpPr>
        <p:grpSpPr>
          <a:xfrm rot="10800000">
            <a:off x="5633278" y="-565202"/>
            <a:ext cx="899133" cy="900956"/>
            <a:chOff x="1964350" y="765525"/>
            <a:chExt cx="386375" cy="387175"/>
          </a:xfrm>
        </p:grpSpPr>
        <p:sp>
          <p:nvSpPr>
            <p:cNvPr id="1078" name="Google Shape;1078;p3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0" name="Google Shape;1180;p3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1" name="Google Shape;1181;p3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0" name="Google Shape;1190;p3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1" name="Google Shape;1191;p3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2" name="Google Shape;1192;p3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3" name="Google Shape;1193;p3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4" name="Google Shape;1194;p3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5" name="Google Shape;1195;p3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6" name="Google Shape;1196;p3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7" name="Google Shape;1197;p3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8" name="Google Shape;1198;p3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9" name="Google Shape;1199;p3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0" name="Google Shape;1200;p3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1" name="Google Shape;1201;p3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2" name="Google Shape;1202;p3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3" name="Google Shape;1203;p3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4" name="Google Shape;1204;p3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5" name="Google Shape;1205;p3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6" name="Google Shape;1206;p3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7" name="Google Shape;1207;p3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8" name="Google Shape;1208;p3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9" name="Google Shape;1209;p3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0" name="Google Shape;1210;p3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1" name="Google Shape;1211;p3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2" name="Google Shape;1212;p3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3" name="Google Shape;1213;p3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4" name="Google Shape;1214;p3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5" name="Google Shape;1215;p3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6" name="Google Shape;1216;p3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7" name="Google Shape;1217;p3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8" name="Google Shape;1218;p3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9" name="Google Shape;1219;p3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0" name="Google Shape;1220;p3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1" name="Google Shape;1221;p3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2" name="Google Shape;1222;p3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3" name="Google Shape;1223;p3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4" name="Google Shape;1224;p3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5" name="Google Shape;1225;p3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6" name="Google Shape;1226;p3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7" name="Google Shape;1227;p3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8" name="Google Shape;1228;p3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9" name="Google Shape;1229;p3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0" name="Google Shape;1230;p3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1" name="Google Shape;1231;p3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2" name="Google Shape;1232;p3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3" name="Google Shape;1233;p3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4" name="Google Shape;1234;p3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5" name="Google Shape;1235;p3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6" name="Google Shape;1236;p3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7" name="Google Shape;1237;p3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8" name="Google Shape;1238;p3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9" name="Google Shape;1239;p3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0" name="Google Shape;1240;p3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1" name="Google Shape;1241;p3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2" name="Google Shape;1242;p3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3" name="Google Shape;1243;p3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4" name="Google Shape;1244;p3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5" name="Google Shape;1245;p3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6" name="Google Shape;1246;p3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7" name="Google Shape;1247;p3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8" name="Google Shape;1248;p3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9" name="Google Shape;1249;p3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0" name="Google Shape;1250;p3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1" name="Google Shape;1251;p3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2" name="Google Shape;1252;p3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3" name="Google Shape;1253;p3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4" name="Google Shape;1254;p3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5" name="Google Shape;1255;p3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6" name="Google Shape;1256;p3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7" name="Google Shape;1257;p3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8" name="Google Shape;1258;p3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9" name="Google Shape;1259;p3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0" name="Google Shape;1260;p3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1" name="Google Shape;1261;p3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2" name="Google Shape;1262;p3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3" name="Google Shape;1263;p3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4" name="Google Shape;1264;p3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5" name="Google Shape;1265;p3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6" name="Google Shape;1266;p3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7" name="Google Shape;1267;p3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8" name="Google Shape;1268;p3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9" name="Google Shape;1269;p3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0" name="Google Shape;1270;p3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1" name="Google Shape;1271;p3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2" name="Google Shape;1272;p3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3" name="Google Shape;1273;p3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4" name="Google Shape;1274;p3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5" name="Google Shape;1275;p3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6" name="Google Shape;1276;p3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7" name="Google Shape;1277;p3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8" name="Google Shape;1278;p3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9" name="Google Shape;1279;p3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0" name="Google Shape;1280;p3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1" name="Google Shape;1281;p3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2" name="Google Shape;1282;p3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3" name="Google Shape;1283;p3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4" name="Google Shape;1284;p3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5" name="Google Shape;1285;p3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6" name="Google Shape;1286;p3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7" name="Google Shape;1287;p3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8" name="Google Shape;1288;p3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9" name="Google Shape;1289;p3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0" name="Google Shape;1290;p3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1" name="Google Shape;1291;p3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2" name="Google Shape;1292;p3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3" name="Google Shape;1293;p3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4" name="Google Shape;1294;p3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5" name="Google Shape;1295;p3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6" name="Google Shape;1296;p3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7" name="Google Shape;1297;p3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8" name="Google Shape;1298;p3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9" name="Google Shape;1299;p3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0" name="Google Shape;1300;p3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1" name="Google Shape;1301;p3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2" name="Google Shape;1302;p3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3" name="Google Shape;1303;p3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4" name="Google Shape;1304;p3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5" name="Google Shape;1305;p3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6" name="Google Shape;1306;p3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7" name="Google Shape;1307;p3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8" name="Google Shape;1308;p3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9" name="Google Shape;1309;p3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0" name="Google Shape;1310;p3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1" name="Google Shape;1311;p3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2" name="Google Shape;1312;p3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3" name="Google Shape;1313;p3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4" name="Google Shape;1314;p3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5" name="Google Shape;1315;p3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6" name="Google Shape;1316;p3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7" name="Google Shape;1317;p3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8" name="Google Shape;1318;p3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9" name="Google Shape;1319;p3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0" name="Google Shape;1320;p3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1" name="Google Shape;1321;p3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2" name="Google Shape;1322;p3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3" name="Google Shape;1323;p3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4" name="Google Shape;1324;p3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5" name="Google Shape;1325;p3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6" name="Google Shape;1326;p3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7" name="Google Shape;1327;p3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8" name="Google Shape;1328;p3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9" name="Google Shape;1329;p3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0" name="Google Shape;1330;p3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1" name="Google Shape;1331;p3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2" name="Google Shape;1332;p3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3" name="Google Shape;1333;p3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4" name="Google Shape;1334;p3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5" name="Google Shape;1335;p3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6" name="Google Shape;1336;p3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7" name="Google Shape;1337;p3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8" name="Google Shape;1338;p3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9" name="Google Shape;1339;p3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0" name="Google Shape;1340;p3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1" name="Google Shape;1341;p3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2" name="Google Shape;1342;p3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3" name="Google Shape;1343;p3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4" name="Google Shape;1344;p3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5" name="Google Shape;1345;p3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6" name="Google Shape;1346;p3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7" name="Google Shape;1347;p3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8" name="Google Shape;1348;p3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9" name="Google Shape;1349;p3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0" name="Google Shape;1350;p3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1" name="Google Shape;1351;p3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2" name="Google Shape;1352;p3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3" name="Google Shape;1353;p3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4" name="Google Shape;1354;p3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5" name="Google Shape;1355;p3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6" name="Google Shape;1356;p3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7" name="Google Shape;1357;p3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8" name="Google Shape;1358;p3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9" name="Google Shape;1359;p3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0" name="Google Shape;1360;p3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1" name="Google Shape;1361;p3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2" name="Google Shape;1362;p3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3" name="Google Shape;1363;p3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4" name="Google Shape;1364;p3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5" name="Google Shape;1365;p3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6" name="Google Shape;1366;p3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7" name="Google Shape;1367;p3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8" name="Google Shape;1368;p3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9" name="Google Shape;1369;p3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0" name="Google Shape;1370;p3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1" name="Google Shape;1371;p3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2" name="Google Shape;1372;p3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3" name="Google Shape;1373;p3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4" name="Google Shape;1374;p3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5" name="Google Shape;1375;p3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6" name="Google Shape;1376;p3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7" name="Google Shape;1377;p3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8" name="Google Shape;1378;p3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9" name="Google Shape;1379;p3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0" name="Google Shape;1380;p3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1" name="Google Shape;1381;p3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2" name="Google Shape;1382;p3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3" name="Google Shape;1383;p3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4" name="Google Shape;1384;p3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5" name="Google Shape;1385;p3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6" name="Google Shape;1386;p3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7" name="Google Shape;1387;p3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8" name="Google Shape;1388;p3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9" name="Google Shape;1389;p3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90" name="Google Shape;1390;p3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91" name="Google Shape;1391;p3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92" name="Google Shape;1392;p3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93" name="Google Shape;1393;p3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94" name="Google Shape;1394;p3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95" name="Google Shape;1395;p3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96" name="Google Shape;1396;p3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97" name="Google Shape;1397;p3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98" name="Google Shape;1398;p3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99" name="Google Shape;1399;p3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00" name="Google Shape;1400;p3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01" name="Google Shape;1401;p3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02" name="Google Shape;1402;p3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03" name="Google Shape;1403;p3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04" name="Google Shape;1404;p3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05" name="Google Shape;1405;p3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06" name="Google Shape;1406;p3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07" name="Google Shape;1407;p3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08" name="Google Shape;1408;p3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09" name="Google Shape;1409;p3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10" name="Google Shape;1410;p3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11" name="Google Shape;1411;p3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12" name="Google Shape;1412;p3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13" name="Google Shape;1413;p3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14" name="Google Shape;1414;p3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15" name="Google Shape;1415;p3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16" name="Google Shape;1416;p3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17" name="Google Shape;1417;p3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18" name="Google Shape;1418;p3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19" name="Google Shape;1419;p3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20" name="Google Shape;1420;p3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21" name="Google Shape;1421;p3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22" name="Google Shape;1422;p3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23" name="Google Shape;1423;p3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24" name="Google Shape;1424;p3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25" name="Google Shape;1425;p3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26" name="Google Shape;1426;p3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27" name="Google Shape;1427;p3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28" name="Google Shape;1428;p3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29" name="Google Shape;1429;p3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30" name="Google Shape;1430;p3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31" name="Google Shape;1431;p3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32" name="Google Shape;1432;p3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33" name="Google Shape;1433;p3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34" name="Google Shape;1434;p3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35" name="Google Shape;1435;p3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36" name="Google Shape;1436;p3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37" name="Google Shape;1437;p3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38" name="Google Shape;1438;p3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39" name="Google Shape;1439;p3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40" name="Google Shape;1440;p3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41" name="Google Shape;1441;p3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42" name="Google Shape;1442;p3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43" name="Google Shape;1443;p3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44" name="Google Shape;1444;p3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45" name="Google Shape;1445;p3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46" name="Google Shape;1446;p3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47" name="Google Shape;1447;p3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48" name="Google Shape;1448;p3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49" name="Google Shape;1449;p3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50" name="Google Shape;1450;p3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51" name="Google Shape;1451;p3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52" name="Google Shape;1452;p3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53" name="Google Shape;1453;p3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54" name="Google Shape;1454;p3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55" name="Google Shape;1455;p3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56" name="Google Shape;1456;p3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57" name="Google Shape;1457;p3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58" name="Google Shape;1458;p3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59" name="Google Shape;1459;p3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60" name="Google Shape;1460;p3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61" name="Google Shape;1461;p3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462" name="Google Shape;1462;p3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BLANK_1_1_1_2_1">
    <p:spTree>
      <p:nvGrpSpPr>
        <p:cNvPr id="1" name="Shape 9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03" name="Google Shape;9403;p21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9404" name="Google Shape;9404;p21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05" name="Google Shape;9405;p21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06" name="Google Shape;9406;p21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07" name="Google Shape;9407;p21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08" name="Google Shape;9408;p21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09" name="Google Shape;9409;p21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10" name="Google Shape;9410;p21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11" name="Google Shape;9411;p21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12" name="Google Shape;9412;p21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13" name="Google Shape;9413;p21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14" name="Google Shape;9414;p21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15" name="Google Shape;9415;p21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16" name="Google Shape;9416;p21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17" name="Google Shape;9417;p21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18" name="Google Shape;9418;p21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19" name="Google Shape;9419;p21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20" name="Google Shape;9420;p21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21" name="Google Shape;9421;p21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22" name="Google Shape;9422;p21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23" name="Google Shape;9423;p21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24" name="Google Shape;9424;p21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25" name="Google Shape;9425;p21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26" name="Google Shape;9426;p21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27" name="Google Shape;9427;p21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28" name="Google Shape;9428;p21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29" name="Google Shape;9429;p21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30" name="Google Shape;9430;p21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31" name="Google Shape;9431;p21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32" name="Google Shape;9432;p21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33" name="Google Shape;9433;p21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34" name="Google Shape;9434;p21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35" name="Google Shape;9435;p21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36" name="Google Shape;9436;p21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37" name="Google Shape;9437;p21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38" name="Google Shape;9438;p21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439" name="Google Shape;9439;p21"/>
          <p:cNvSpPr/>
          <p:nvPr/>
        </p:nvSpPr>
        <p:spPr>
          <a:xfrm rot="5400000">
            <a:off x="-403788" y="-273187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9440" name="Google Shape;9440;p21"/>
          <p:cNvGrpSpPr/>
          <p:nvPr/>
        </p:nvGrpSpPr>
        <p:grpSpPr>
          <a:xfrm rot="5400000">
            <a:off x="5694055" y="-481531"/>
            <a:ext cx="1693781" cy="1707607"/>
            <a:chOff x="2000675" y="255425"/>
            <a:chExt cx="413450" cy="416825"/>
          </a:xfrm>
        </p:grpSpPr>
        <p:sp>
          <p:nvSpPr>
            <p:cNvPr id="9441" name="Google Shape;9441;p21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42" name="Google Shape;9442;p21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43" name="Google Shape;9443;p21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44" name="Google Shape;9444;p21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45" name="Google Shape;9445;p21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46" name="Google Shape;9446;p21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47" name="Google Shape;9447;p21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48" name="Google Shape;9448;p21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49" name="Google Shape;9449;p21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50" name="Google Shape;9450;p21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51" name="Google Shape;9451;p21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52" name="Google Shape;9452;p21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53" name="Google Shape;9453;p21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54" name="Google Shape;9454;p21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55" name="Google Shape;9455;p21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56" name="Google Shape;9456;p21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57" name="Google Shape;9457;p21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58" name="Google Shape;9458;p21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59" name="Google Shape;9459;p21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60" name="Google Shape;9460;p21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61" name="Google Shape;9461;p21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62" name="Google Shape;9462;p21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63" name="Google Shape;9463;p21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64" name="Google Shape;9464;p21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65" name="Google Shape;9465;p21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66" name="Google Shape;9466;p21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67" name="Google Shape;9467;p21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68" name="Google Shape;9468;p21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69" name="Google Shape;9469;p21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70" name="Google Shape;9470;p21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71" name="Google Shape;9471;p21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72" name="Google Shape;9472;p21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73" name="Google Shape;9473;p21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74" name="Google Shape;9474;p21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75" name="Google Shape;9475;p21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76" name="Google Shape;9476;p21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77" name="Google Shape;9477;p21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78" name="Google Shape;9478;p21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79" name="Google Shape;9479;p21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80" name="Google Shape;9480;p21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81" name="Google Shape;9481;p21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82" name="Google Shape;9482;p21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83" name="Google Shape;9483;p21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84" name="Google Shape;9484;p21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85" name="Google Shape;9485;p21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86" name="Google Shape;9486;p21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87" name="Google Shape;9487;p21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88" name="Google Shape;9488;p21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89" name="Google Shape;9489;p21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90" name="Google Shape;9490;p21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91" name="Google Shape;9491;p21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92" name="Google Shape;9492;p21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93" name="Google Shape;9493;p21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94" name="Google Shape;9494;p21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95" name="Google Shape;9495;p21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96" name="Google Shape;9496;p21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97" name="Google Shape;9497;p21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98" name="Google Shape;9498;p21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499" name="Google Shape;9499;p21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00" name="Google Shape;9500;p21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01" name="Google Shape;9501;p21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02" name="Google Shape;9502;p21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03" name="Google Shape;9503;p21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04" name="Google Shape;9504;p21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05" name="Google Shape;9505;p21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06" name="Google Shape;9506;p21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07" name="Google Shape;9507;p21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08" name="Google Shape;9508;p21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09" name="Google Shape;9509;p21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10" name="Google Shape;9510;p21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11" name="Google Shape;9511;p21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12" name="Google Shape;9512;p21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13" name="Google Shape;9513;p21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14" name="Google Shape;9514;p21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15" name="Google Shape;9515;p21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16" name="Google Shape;9516;p21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17" name="Google Shape;9517;p21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18" name="Google Shape;9518;p21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19" name="Google Shape;9519;p21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20" name="Google Shape;9520;p21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21" name="Google Shape;9521;p21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22" name="Google Shape;9522;p21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23" name="Google Shape;9523;p21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24" name="Google Shape;9524;p21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25" name="Google Shape;9525;p21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26" name="Google Shape;9526;p21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27" name="Google Shape;9527;p21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28" name="Google Shape;9528;p21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29" name="Google Shape;9529;p21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30" name="Google Shape;9530;p21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31" name="Google Shape;9531;p21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32" name="Google Shape;9532;p21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33" name="Google Shape;9533;p21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34" name="Google Shape;9534;p21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35" name="Google Shape;9535;p21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36" name="Google Shape;9536;p21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37" name="Google Shape;9537;p21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38" name="Google Shape;9538;p21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39" name="Google Shape;9539;p21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40" name="Google Shape;9540;p21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41" name="Google Shape;9541;p21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42" name="Google Shape;9542;p21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43" name="Google Shape;9543;p21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44" name="Google Shape;9544;p21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45" name="Google Shape;9545;p21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9546" name="Google Shape;9546;p21"/>
          <p:cNvSpPr/>
          <p:nvPr/>
        </p:nvSpPr>
        <p:spPr>
          <a:xfrm rot="5400000">
            <a:off x="-310188" y="4204563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9547" name="Google Shape;9547;p21"/>
          <p:cNvSpPr/>
          <p:nvPr/>
        </p:nvSpPr>
        <p:spPr>
          <a:xfrm rot="5400000">
            <a:off x="8138087" y="4204563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9548" name="Google Shape;9548;p21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9549" name="Google Shape;9549;p21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85725" dir="25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550" name="Google Shape;9550;p21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avLst/>
              <a:gdLst/>
              <a:ahLst/>
              <a:cxnLst/>
              <a:rect l="l" t="t" r="r" b="b"/>
              <a:pathLst>
                <a:path w="6918" h="6478" extrusionOk="0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grpSp>
          <p:nvGrpSpPr>
            <p:cNvPr id="9551" name="Google Shape;9551;p21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9552" name="Google Shape;9552;p21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553" name="Google Shape;9553;p21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9554" name="Google Shape;9554;p21"/>
            <p:cNvCxnSpPr/>
            <p:nvPr/>
          </p:nvCxnSpPr>
          <p:spPr>
            <a:xfrm>
              <a:off x="493775" y="1025025"/>
              <a:ext cx="81501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555" name="Google Shape;9555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556" name="Google Shape;9556;p21"/>
          <p:cNvSpPr txBox="1">
            <a:spLocks noGrp="1"/>
          </p:cNvSpPr>
          <p:nvPr>
            <p:ph type="title" idx="2"/>
          </p:nvPr>
        </p:nvSpPr>
        <p:spPr>
          <a:xfrm>
            <a:off x="903493" y="3386504"/>
            <a:ext cx="20697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9557" name="Google Shape;9557;p21"/>
          <p:cNvSpPr txBox="1">
            <a:spLocks noGrp="1"/>
          </p:cNvSpPr>
          <p:nvPr>
            <p:ph type="subTitle" idx="1"/>
          </p:nvPr>
        </p:nvSpPr>
        <p:spPr>
          <a:xfrm>
            <a:off x="903493" y="3733329"/>
            <a:ext cx="20697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558" name="Google Shape;9558;p21"/>
          <p:cNvSpPr txBox="1">
            <a:spLocks noGrp="1"/>
          </p:cNvSpPr>
          <p:nvPr>
            <p:ph type="title" idx="3"/>
          </p:nvPr>
        </p:nvSpPr>
        <p:spPr>
          <a:xfrm>
            <a:off x="6181689" y="3386504"/>
            <a:ext cx="20697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9559" name="Google Shape;9559;p21"/>
          <p:cNvSpPr txBox="1">
            <a:spLocks noGrp="1"/>
          </p:cNvSpPr>
          <p:nvPr>
            <p:ph type="subTitle" idx="4"/>
          </p:nvPr>
        </p:nvSpPr>
        <p:spPr>
          <a:xfrm>
            <a:off x="6181689" y="3733329"/>
            <a:ext cx="20697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560" name="Google Shape;9560;p21"/>
          <p:cNvSpPr txBox="1">
            <a:spLocks noGrp="1"/>
          </p:cNvSpPr>
          <p:nvPr>
            <p:ph type="title" idx="5"/>
          </p:nvPr>
        </p:nvSpPr>
        <p:spPr>
          <a:xfrm>
            <a:off x="3542591" y="3386504"/>
            <a:ext cx="20697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9561" name="Google Shape;9561;p21"/>
          <p:cNvSpPr txBox="1">
            <a:spLocks noGrp="1"/>
          </p:cNvSpPr>
          <p:nvPr>
            <p:ph type="subTitle" idx="6"/>
          </p:nvPr>
        </p:nvSpPr>
        <p:spPr>
          <a:xfrm>
            <a:off x="3542591" y="3733329"/>
            <a:ext cx="20697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BLANK_1_1_1_1">
    <p:spTree>
      <p:nvGrpSpPr>
        <p:cNvPr id="1" name="Shape 9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63" name="Google Shape;9563;p22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9564" name="Google Shape;9564;p22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65" name="Google Shape;9565;p22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66" name="Google Shape;9566;p22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67" name="Google Shape;9567;p22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68" name="Google Shape;9568;p22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69" name="Google Shape;9569;p22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70" name="Google Shape;9570;p22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71" name="Google Shape;9571;p22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72" name="Google Shape;9572;p22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73" name="Google Shape;9573;p22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74" name="Google Shape;9574;p22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75" name="Google Shape;9575;p22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76" name="Google Shape;9576;p22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77" name="Google Shape;9577;p22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78" name="Google Shape;9578;p22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79" name="Google Shape;9579;p22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80" name="Google Shape;9580;p22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81" name="Google Shape;9581;p22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82" name="Google Shape;9582;p22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83" name="Google Shape;9583;p22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84" name="Google Shape;9584;p22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85" name="Google Shape;9585;p22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86" name="Google Shape;9586;p22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87" name="Google Shape;9587;p22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88" name="Google Shape;9588;p22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89" name="Google Shape;9589;p22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90" name="Google Shape;9590;p22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91" name="Google Shape;9591;p22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92" name="Google Shape;9592;p22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93" name="Google Shape;9593;p22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94" name="Google Shape;9594;p22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95" name="Google Shape;9595;p22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96" name="Google Shape;9596;p22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97" name="Google Shape;9597;p22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98" name="Google Shape;9598;p22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599" name="Google Shape;9599;p22"/>
          <p:cNvSpPr/>
          <p:nvPr/>
        </p:nvSpPr>
        <p:spPr>
          <a:xfrm rot="5400000">
            <a:off x="-365688" y="2146163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9600" name="Google Shape;9600;p22"/>
          <p:cNvGrpSpPr/>
          <p:nvPr/>
        </p:nvGrpSpPr>
        <p:grpSpPr>
          <a:xfrm rot="5400000">
            <a:off x="8015805" y="1472069"/>
            <a:ext cx="1693781" cy="1707607"/>
            <a:chOff x="2000675" y="255425"/>
            <a:chExt cx="413450" cy="416825"/>
          </a:xfrm>
        </p:grpSpPr>
        <p:sp>
          <p:nvSpPr>
            <p:cNvPr id="9601" name="Google Shape;9601;p22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02" name="Google Shape;9602;p22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03" name="Google Shape;9603;p22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04" name="Google Shape;9604;p22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05" name="Google Shape;9605;p22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06" name="Google Shape;9606;p22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07" name="Google Shape;9607;p22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08" name="Google Shape;9608;p22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09" name="Google Shape;9609;p22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10" name="Google Shape;9610;p22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11" name="Google Shape;9611;p22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12" name="Google Shape;9612;p22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13" name="Google Shape;9613;p22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14" name="Google Shape;9614;p22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15" name="Google Shape;9615;p22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16" name="Google Shape;9616;p22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17" name="Google Shape;9617;p22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18" name="Google Shape;9618;p22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19" name="Google Shape;9619;p22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20" name="Google Shape;9620;p22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21" name="Google Shape;9621;p22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22" name="Google Shape;9622;p22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23" name="Google Shape;9623;p22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24" name="Google Shape;9624;p22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25" name="Google Shape;9625;p22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26" name="Google Shape;9626;p22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27" name="Google Shape;9627;p22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28" name="Google Shape;9628;p22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29" name="Google Shape;9629;p22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30" name="Google Shape;9630;p22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31" name="Google Shape;9631;p22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32" name="Google Shape;9632;p22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33" name="Google Shape;9633;p22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34" name="Google Shape;9634;p22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35" name="Google Shape;9635;p22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36" name="Google Shape;9636;p22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37" name="Google Shape;9637;p22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38" name="Google Shape;9638;p22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39" name="Google Shape;9639;p22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40" name="Google Shape;9640;p22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41" name="Google Shape;9641;p22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42" name="Google Shape;9642;p22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43" name="Google Shape;9643;p22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44" name="Google Shape;9644;p22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45" name="Google Shape;9645;p22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46" name="Google Shape;9646;p22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47" name="Google Shape;9647;p22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48" name="Google Shape;9648;p22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49" name="Google Shape;9649;p22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50" name="Google Shape;9650;p22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51" name="Google Shape;9651;p22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52" name="Google Shape;9652;p22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53" name="Google Shape;9653;p22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54" name="Google Shape;9654;p22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55" name="Google Shape;9655;p22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56" name="Google Shape;9656;p22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57" name="Google Shape;9657;p22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58" name="Google Shape;9658;p22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59" name="Google Shape;9659;p22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60" name="Google Shape;9660;p22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61" name="Google Shape;9661;p22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62" name="Google Shape;9662;p22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63" name="Google Shape;9663;p22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64" name="Google Shape;9664;p22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65" name="Google Shape;9665;p22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66" name="Google Shape;9666;p22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67" name="Google Shape;9667;p22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68" name="Google Shape;9668;p22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69" name="Google Shape;9669;p22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70" name="Google Shape;9670;p22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71" name="Google Shape;9671;p22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72" name="Google Shape;9672;p22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73" name="Google Shape;9673;p22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74" name="Google Shape;9674;p22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75" name="Google Shape;9675;p22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76" name="Google Shape;9676;p22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77" name="Google Shape;9677;p22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78" name="Google Shape;9678;p22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79" name="Google Shape;9679;p22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80" name="Google Shape;9680;p22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81" name="Google Shape;9681;p22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82" name="Google Shape;9682;p22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83" name="Google Shape;9683;p22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84" name="Google Shape;9684;p22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85" name="Google Shape;9685;p22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86" name="Google Shape;9686;p22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87" name="Google Shape;9687;p22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88" name="Google Shape;9688;p22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89" name="Google Shape;9689;p22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90" name="Google Shape;9690;p22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91" name="Google Shape;9691;p22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92" name="Google Shape;9692;p22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93" name="Google Shape;9693;p22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94" name="Google Shape;9694;p22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95" name="Google Shape;9695;p22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96" name="Google Shape;9696;p22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97" name="Google Shape;9697;p22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98" name="Google Shape;9698;p22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699" name="Google Shape;9699;p22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00" name="Google Shape;9700;p22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01" name="Google Shape;9701;p22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02" name="Google Shape;9702;p22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03" name="Google Shape;9703;p22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04" name="Google Shape;9704;p22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05" name="Google Shape;9705;p22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9706" name="Google Shape;9706;p22"/>
          <p:cNvSpPr/>
          <p:nvPr/>
        </p:nvSpPr>
        <p:spPr>
          <a:xfrm rot="5400000">
            <a:off x="3218912" y="-33837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9707" name="Google Shape;9707;p22"/>
          <p:cNvSpPr/>
          <p:nvPr/>
        </p:nvSpPr>
        <p:spPr>
          <a:xfrm rot="5400000">
            <a:off x="5242487" y="4248713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9708" name="Google Shape;9708;p22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9709" name="Google Shape;9709;p22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85725" dir="25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10" name="Google Shape;9710;p22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avLst/>
              <a:gdLst/>
              <a:ahLst/>
              <a:cxnLst/>
              <a:rect l="l" t="t" r="r" b="b"/>
              <a:pathLst>
                <a:path w="6918" h="6478" extrusionOk="0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grpSp>
          <p:nvGrpSpPr>
            <p:cNvPr id="9711" name="Google Shape;9711;p22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9712" name="Google Shape;9712;p22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9713" name="Google Shape;9713;p22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9714" name="Google Shape;9714;p22"/>
            <p:cNvCxnSpPr/>
            <p:nvPr/>
          </p:nvCxnSpPr>
          <p:spPr>
            <a:xfrm>
              <a:off x="493775" y="1025025"/>
              <a:ext cx="81501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715" name="Google Shape;9715;p22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9716" name="Google Shape;9716;p22"/>
          <p:cNvSpPr txBox="1">
            <a:spLocks noGrp="1"/>
          </p:cNvSpPr>
          <p:nvPr>
            <p:ph type="title" idx="2"/>
          </p:nvPr>
        </p:nvSpPr>
        <p:spPr>
          <a:xfrm>
            <a:off x="2527475" y="1668250"/>
            <a:ext cx="19287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9717" name="Google Shape;9717;p22"/>
          <p:cNvSpPr txBox="1">
            <a:spLocks noGrp="1"/>
          </p:cNvSpPr>
          <p:nvPr>
            <p:ph type="subTitle" idx="1"/>
          </p:nvPr>
        </p:nvSpPr>
        <p:spPr>
          <a:xfrm>
            <a:off x="2527475" y="2003685"/>
            <a:ext cx="19287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718" name="Google Shape;9718;p22"/>
          <p:cNvSpPr txBox="1">
            <a:spLocks noGrp="1"/>
          </p:cNvSpPr>
          <p:nvPr>
            <p:ph type="title" idx="3"/>
          </p:nvPr>
        </p:nvSpPr>
        <p:spPr>
          <a:xfrm>
            <a:off x="6333925" y="1668250"/>
            <a:ext cx="19287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9719" name="Google Shape;9719;p22"/>
          <p:cNvSpPr txBox="1">
            <a:spLocks noGrp="1"/>
          </p:cNvSpPr>
          <p:nvPr>
            <p:ph type="subTitle" idx="4"/>
          </p:nvPr>
        </p:nvSpPr>
        <p:spPr>
          <a:xfrm>
            <a:off x="6333925" y="2003685"/>
            <a:ext cx="19287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720" name="Google Shape;9720;p22"/>
          <p:cNvSpPr txBox="1">
            <a:spLocks noGrp="1"/>
          </p:cNvSpPr>
          <p:nvPr>
            <p:ph type="title" idx="5"/>
          </p:nvPr>
        </p:nvSpPr>
        <p:spPr>
          <a:xfrm>
            <a:off x="2527475" y="3071876"/>
            <a:ext cx="19287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9721" name="Google Shape;9721;p22"/>
          <p:cNvSpPr txBox="1">
            <a:spLocks noGrp="1"/>
          </p:cNvSpPr>
          <p:nvPr>
            <p:ph type="subTitle" idx="6"/>
          </p:nvPr>
        </p:nvSpPr>
        <p:spPr>
          <a:xfrm>
            <a:off x="2527475" y="3417626"/>
            <a:ext cx="19287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9722" name="Google Shape;9722;p22"/>
          <p:cNvSpPr txBox="1">
            <a:spLocks noGrp="1"/>
          </p:cNvSpPr>
          <p:nvPr>
            <p:ph type="title" idx="7"/>
          </p:nvPr>
        </p:nvSpPr>
        <p:spPr>
          <a:xfrm>
            <a:off x="6333925" y="3071876"/>
            <a:ext cx="19287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9723" name="Google Shape;9723;p22"/>
          <p:cNvSpPr txBox="1">
            <a:spLocks noGrp="1"/>
          </p:cNvSpPr>
          <p:nvPr>
            <p:ph type="subTitle" idx="8"/>
          </p:nvPr>
        </p:nvSpPr>
        <p:spPr>
          <a:xfrm>
            <a:off x="6333925" y="3417626"/>
            <a:ext cx="19287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BLANK_1_1_1_1_1">
    <p:spTree>
      <p:nvGrpSpPr>
        <p:cNvPr id="1" name="Shape 9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25" name="Google Shape;9725;p23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9726" name="Google Shape;9726;p23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27" name="Google Shape;9727;p23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28" name="Google Shape;9728;p23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29" name="Google Shape;9729;p23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30" name="Google Shape;9730;p23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31" name="Google Shape;9731;p23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32" name="Google Shape;9732;p23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33" name="Google Shape;9733;p23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34" name="Google Shape;9734;p23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35" name="Google Shape;9735;p23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36" name="Google Shape;9736;p23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37" name="Google Shape;9737;p23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38" name="Google Shape;9738;p23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39" name="Google Shape;9739;p23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40" name="Google Shape;9740;p23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41" name="Google Shape;9741;p23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42" name="Google Shape;9742;p23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43" name="Google Shape;9743;p23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44" name="Google Shape;9744;p23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45" name="Google Shape;9745;p23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46" name="Google Shape;9746;p23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47" name="Google Shape;9747;p23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48" name="Google Shape;9748;p23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49" name="Google Shape;9749;p23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50" name="Google Shape;9750;p23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51" name="Google Shape;9751;p23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52" name="Google Shape;9752;p23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53" name="Google Shape;9753;p23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54" name="Google Shape;9754;p23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55" name="Google Shape;9755;p23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56" name="Google Shape;9756;p23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57" name="Google Shape;9757;p23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58" name="Google Shape;9758;p23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59" name="Google Shape;9759;p23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60" name="Google Shape;9760;p23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9761" name="Google Shape;9761;p23"/>
          <p:cNvGrpSpPr/>
          <p:nvPr/>
        </p:nvGrpSpPr>
        <p:grpSpPr>
          <a:xfrm rot="-5400000">
            <a:off x="-307015" y="855052"/>
            <a:ext cx="2057524" cy="2061784"/>
            <a:chOff x="1964350" y="765525"/>
            <a:chExt cx="386375" cy="387175"/>
          </a:xfrm>
        </p:grpSpPr>
        <p:sp>
          <p:nvSpPr>
            <p:cNvPr id="9762" name="Google Shape;9762;p23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63" name="Google Shape;9763;p23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64" name="Google Shape;9764;p23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65" name="Google Shape;9765;p23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66" name="Google Shape;9766;p23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67" name="Google Shape;9767;p23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68" name="Google Shape;9768;p23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69" name="Google Shape;9769;p23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70" name="Google Shape;9770;p23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71" name="Google Shape;9771;p23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72" name="Google Shape;9772;p23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73" name="Google Shape;9773;p23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74" name="Google Shape;9774;p23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75" name="Google Shape;9775;p23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76" name="Google Shape;9776;p23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77" name="Google Shape;9777;p23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78" name="Google Shape;9778;p23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79" name="Google Shape;9779;p23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80" name="Google Shape;9780;p23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81" name="Google Shape;9781;p23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82" name="Google Shape;9782;p23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83" name="Google Shape;9783;p23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84" name="Google Shape;9784;p23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85" name="Google Shape;9785;p23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86" name="Google Shape;9786;p23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87" name="Google Shape;9787;p23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88" name="Google Shape;9788;p23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89" name="Google Shape;9789;p23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90" name="Google Shape;9790;p23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91" name="Google Shape;9791;p23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92" name="Google Shape;9792;p23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93" name="Google Shape;9793;p23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94" name="Google Shape;9794;p23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95" name="Google Shape;9795;p23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96" name="Google Shape;9796;p23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97" name="Google Shape;9797;p23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98" name="Google Shape;9798;p23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799" name="Google Shape;9799;p23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00" name="Google Shape;9800;p23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01" name="Google Shape;9801;p23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02" name="Google Shape;9802;p23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03" name="Google Shape;9803;p23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04" name="Google Shape;9804;p23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05" name="Google Shape;9805;p23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06" name="Google Shape;9806;p23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07" name="Google Shape;9807;p23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08" name="Google Shape;9808;p23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09" name="Google Shape;9809;p23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10" name="Google Shape;9810;p23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11" name="Google Shape;9811;p23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12" name="Google Shape;9812;p23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13" name="Google Shape;9813;p23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14" name="Google Shape;9814;p23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15" name="Google Shape;9815;p23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16" name="Google Shape;9816;p23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17" name="Google Shape;9817;p23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18" name="Google Shape;9818;p23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19" name="Google Shape;9819;p23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20" name="Google Shape;9820;p23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21" name="Google Shape;9821;p23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22" name="Google Shape;9822;p23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23" name="Google Shape;9823;p23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24" name="Google Shape;9824;p23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25" name="Google Shape;9825;p23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26" name="Google Shape;9826;p23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27" name="Google Shape;9827;p23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28" name="Google Shape;9828;p23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29" name="Google Shape;9829;p23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30" name="Google Shape;9830;p23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31" name="Google Shape;9831;p23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32" name="Google Shape;9832;p23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33" name="Google Shape;9833;p23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34" name="Google Shape;9834;p23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35" name="Google Shape;9835;p23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36" name="Google Shape;9836;p23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37" name="Google Shape;9837;p23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38" name="Google Shape;9838;p23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39" name="Google Shape;9839;p23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40" name="Google Shape;9840;p23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41" name="Google Shape;9841;p23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42" name="Google Shape;9842;p23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43" name="Google Shape;9843;p23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44" name="Google Shape;9844;p23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45" name="Google Shape;9845;p23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46" name="Google Shape;9846;p23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47" name="Google Shape;9847;p23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48" name="Google Shape;9848;p23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49" name="Google Shape;9849;p23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50" name="Google Shape;9850;p23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51" name="Google Shape;9851;p23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52" name="Google Shape;9852;p23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53" name="Google Shape;9853;p23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54" name="Google Shape;9854;p23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55" name="Google Shape;9855;p23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56" name="Google Shape;9856;p23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57" name="Google Shape;9857;p23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58" name="Google Shape;9858;p23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59" name="Google Shape;9859;p23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60" name="Google Shape;9860;p23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61" name="Google Shape;9861;p23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62" name="Google Shape;9862;p23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63" name="Google Shape;9863;p23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64" name="Google Shape;9864;p23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65" name="Google Shape;9865;p23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66" name="Google Shape;9866;p23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67" name="Google Shape;9867;p23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68" name="Google Shape;9868;p23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69" name="Google Shape;9869;p23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70" name="Google Shape;9870;p23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71" name="Google Shape;9871;p23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72" name="Google Shape;9872;p23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73" name="Google Shape;9873;p23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74" name="Google Shape;9874;p23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75" name="Google Shape;9875;p23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76" name="Google Shape;9876;p23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77" name="Google Shape;9877;p23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78" name="Google Shape;9878;p23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79" name="Google Shape;9879;p23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80" name="Google Shape;9880;p23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81" name="Google Shape;9881;p23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82" name="Google Shape;9882;p23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83" name="Google Shape;9883;p23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84" name="Google Shape;9884;p23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85" name="Google Shape;9885;p23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86" name="Google Shape;9886;p23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87" name="Google Shape;9887;p23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88" name="Google Shape;9888;p23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89" name="Google Shape;9889;p23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90" name="Google Shape;9890;p23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91" name="Google Shape;9891;p23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92" name="Google Shape;9892;p23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93" name="Google Shape;9893;p23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94" name="Google Shape;9894;p23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95" name="Google Shape;9895;p23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96" name="Google Shape;9896;p23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97" name="Google Shape;9897;p23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98" name="Google Shape;9898;p23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899" name="Google Shape;9899;p23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00" name="Google Shape;9900;p23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01" name="Google Shape;9901;p23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02" name="Google Shape;9902;p23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03" name="Google Shape;9903;p23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04" name="Google Shape;9904;p23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05" name="Google Shape;9905;p23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06" name="Google Shape;9906;p23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07" name="Google Shape;9907;p23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08" name="Google Shape;9908;p23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09" name="Google Shape;9909;p23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10" name="Google Shape;9910;p23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11" name="Google Shape;9911;p23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12" name="Google Shape;9912;p23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13" name="Google Shape;9913;p23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14" name="Google Shape;9914;p23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15" name="Google Shape;9915;p23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16" name="Google Shape;9916;p23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17" name="Google Shape;9917;p23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18" name="Google Shape;9918;p23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19" name="Google Shape;9919;p23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20" name="Google Shape;9920;p23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21" name="Google Shape;9921;p23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22" name="Google Shape;9922;p23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23" name="Google Shape;9923;p23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24" name="Google Shape;9924;p23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25" name="Google Shape;9925;p23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26" name="Google Shape;9926;p23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27" name="Google Shape;9927;p23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28" name="Google Shape;9928;p23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29" name="Google Shape;9929;p23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30" name="Google Shape;9930;p23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31" name="Google Shape;9931;p23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32" name="Google Shape;9932;p23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33" name="Google Shape;9933;p23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34" name="Google Shape;9934;p23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35" name="Google Shape;9935;p23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36" name="Google Shape;9936;p23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37" name="Google Shape;9937;p23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38" name="Google Shape;9938;p23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39" name="Google Shape;9939;p23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40" name="Google Shape;9940;p23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41" name="Google Shape;9941;p23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42" name="Google Shape;9942;p23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43" name="Google Shape;9943;p23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44" name="Google Shape;9944;p23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45" name="Google Shape;9945;p23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46" name="Google Shape;9946;p23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47" name="Google Shape;9947;p23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48" name="Google Shape;9948;p23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49" name="Google Shape;9949;p23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50" name="Google Shape;9950;p23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51" name="Google Shape;9951;p23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52" name="Google Shape;9952;p23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53" name="Google Shape;9953;p23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54" name="Google Shape;9954;p23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55" name="Google Shape;9955;p23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56" name="Google Shape;9956;p23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57" name="Google Shape;9957;p23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58" name="Google Shape;9958;p23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59" name="Google Shape;9959;p23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60" name="Google Shape;9960;p23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61" name="Google Shape;9961;p23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62" name="Google Shape;9962;p23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63" name="Google Shape;9963;p23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64" name="Google Shape;9964;p23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65" name="Google Shape;9965;p23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66" name="Google Shape;9966;p23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67" name="Google Shape;9967;p23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68" name="Google Shape;9968;p23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69" name="Google Shape;9969;p23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70" name="Google Shape;9970;p23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71" name="Google Shape;9971;p23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72" name="Google Shape;9972;p23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73" name="Google Shape;9973;p23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74" name="Google Shape;9974;p23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75" name="Google Shape;9975;p23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76" name="Google Shape;9976;p23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77" name="Google Shape;9977;p23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78" name="Google Shape;9978;p23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79" name="Google Shape;9979;p23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80" name="Google Shape;9980;p23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81" name="Google Shape;9981;p23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82" name="Google Shape;9982;p23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83" name="Google Shape;9983;p23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84" name="Google Shape;9984;p23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85" name="Google Shape;9985;p23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86" name="Google Shape;9986;p23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87" name="Google Shape;9987;p23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88" name="Google Shape;9988;p23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89" name="Google Shape;9989;p23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90" name="Google Shape;9990;p23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91" name="Google Shape;9991;p23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92" name="Google Shape;9992;p23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93" name="Google Shape;9993;p23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94" name="Google Shape;9994;p23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95" name="Google Shape;9995;p23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96" name="Google Shape;9996;p23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97" name="Google Shape;9997;p23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98" name="Google Shape;9998;p23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9999" name="Google Shape;9999;p23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00" name="Google Shape;10000;p23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01" name="Google Shape;10001;p23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02" name="Google Shape;10002;p23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03" name="Google Shape;10003;p23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04" name="Google Shape;10004;p23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05" name="Google Shape;10005;p23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06" name="Google Shape;10006;p23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07" name="Google Shape;10007;p23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08" name="Google Shape;10008;p23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09" name="Google Shape;10009;p23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10" name="Google Shape;10010;p23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11" name="Google Shape;10011;p23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12" name="Google Shape;10012;p23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13" name="Google Shape;10013;p23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14" name="Google Shape;10014;p23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15" name="Google Shape;10015;p23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16" name="Google Shape;10016;p23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17" name="Google Shape;10017;p23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18" name="Google Shape;10018;p23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19" name="Google Shape;10019;p23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20" name="Google Shape;10020;p23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21" name="Google Shape;10021;p23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22" name="Google Shape;10022;p23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23" name="Google Shape;10023;p23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24" name="Google Shape;10024;p23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25" name="Google Shape;10025;p23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26" name="Google Shape;10026;p23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27" name="Google Shape;10027;p23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28" name="Google Shape;10028;p23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29" name="Google Shape;10029;p23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30" name="Google Shape;10030;p23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31" name="Google Shape;10031;p23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32" name="Google Shape;10032;p23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33" name="Google Shape;10033;p23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34" name="Google Shape;10034;p23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35" name="Google Shape;10035;p23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36" name="Google Shape;10036;p23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37" name="Google Shape;10037;p23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38" name="Google Shape;10038;p23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39" name="Google Shape;10039;p23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40" name="Google Shape;10040;p23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41" name="Google Shape;10041;p23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42" name="Google Shape;10042;p23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43" name="Google Shape;10043;p23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44" name="Google Shape;10044;p23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45" name="Google Shape;10045;p23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46" name="Google Shape;10046;p23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47" name="Google Shape;10047;p23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48" name="Google Shape;10048;p23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49" name="Google Shape;10049;p23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50" name="Google Shape;10050;p23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51" name="Google Shape;10051;p23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52" name="Google Shape;10052;p23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53" name="Google Shape;10053;p23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54" name="Google Shape;10054;p23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55" name="Google Shape;10055;p23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56" name="Google Shape;10056;p23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57" name="Google Shape;10057;p23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58" name="Google Shape;10058;p23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59" name="Google Shape;10059;p23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60" name="Google Shape;10060;p23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61" name="Google Shape;10061;p23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62" name="Google Shape;10062;p23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63" name="Google Shape;10063;p23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64" name="Google Shape;10064;p23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65" name="Google Shape;10065;p23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66" name="Google Shape;10066;p23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67" name="Google Shape;10067;p23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68" name="Google Shape;10068;p23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69" name="Google Shape;10069;p23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70" name="Google Shape;10070;p23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71" name="Google Shape;10071;p23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72" name="Google Shape;10072;p23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73" name="Google Shape;10073;p23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74" name="Google Shape;10074;p23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75" name="Google Shape;10075;p23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76" name="Google Shape;10076;p23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77" name="Google Shape;10077;p23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78" name="Google Shape;10078;p23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79" name="Google Shape;10079;p23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80" name="Google Shape;10080;p23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81" name="Google Shape;10081;p23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82" name="Google Shape;10082;p23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83" name="Google Shape;10083;p23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84" name="Google Shape;10084;p23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85" name="Google Shape;10085;p23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86" name="Google Shape;10086;p23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87" name="Google Shape;10087;p23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88" name="Google Shape;10088;p23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89" name="Google Shape;10089;p23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90" name="Google Shape;10090;p23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91" name="Google Shape;10091;p23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92" name="Google Shape;10092;p23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93" name="Google Shape;10093;p23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94" name="Google Shape;10094;p23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95" name="Google Shape;10095;p23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96" name="Google Shape;10096;p23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97" name="Google Shape;10097;p23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98" name="Google Shape;10098;p23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099" name="Google Shape;10099;p23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00" name="Google Shape;10100;p23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01" name="Google Shape;10101;p23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02" name="Google Shape;10102;p23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03" name="Google Shape;10103;p23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04" name="Google Shape;10104;p23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05" name="Google Shape;10105;p23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06" name="Google Shape;10106;p23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07" name="Google Shape;10107;p23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08" name="Google Shape;10108;p23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09" name="Google Shape;10109;p23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10" name="Google Shape;10110;p23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11" name="Google Shape;10111;p23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12" name="Google Shape;10112;p23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13" name="Google Shape;10113;p23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14" name="Google Shape;10114;p23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15" name="Google Shape;10115;p23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16" name="Google Shape;10116;p23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17" name="Google Shape;10117;p23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18" name="Google Shape;10118;p23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19" name="Google Shape;10119;p23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20" name="Google Shape;10120;p23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21" name="Google Shape;10121;p23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22" name="Google Shape;10122;p23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23" name="Google Shape;10123;p23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24" name="Google Shape;10124;p23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25" name="Google Shape;10125;p23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26" name="Google Shape;10126;p23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27" name="Google Shape;10127;p23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28" name="Google Shape;10128;p23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29" name="Google Shape;10129;p23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30" name="Google Shape;10130;p23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31" name="Google Shape;10131;p23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32" name="Google Shape;10132;p23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33" name="Google Shape;10133;p23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34" name="Google Shape;10134;p23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35" name="Google Shape;10135;p23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36" name="Google Shape;10136;p23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37" name="Google Shape;10137;p23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38" name="Google Shape;10138;p23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39" name="Google Shape;10139;p23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40" name="Google Shape;10140;p23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41" name="Google Shape;10141;p23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42" name="Google Shape;10142;p23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43" name="Google Shape;10143;p23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44" name="Google Shape;10144;p23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45" name="Google Shape;10145;p23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46" name="Google Shape;10146;p23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0147" name="Google Shape;10147;p23"/>
          <p:cNvSpPr/>
          <p:nvPr/>
        </p:nvSpPr>
        <p:spPr>
          <a:xfrm rot="-5400000">
            <a:off x="2468012" y="3699012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10148" name="Google Shape;10148;p23"/>
          <p:cNvGrpSpPr/>
          <p:nvPr/>
        </p:nvGrpSpPr>
        <p:grpSpPr>
          <a:xfrm rot="-5400000">
            <a:off x="7795463" y="2421374"/>
            <a:ext cx="1693781" cy="1707607"/>
            <a:chOff x="2000675" y="255425"/>
            <a:chExt cx="413450" cy="416825"/>
          </a:xfrm>
        </p:grpSpPr>
        <p:sp>
          <p:nvSpPr>
            <p:cNvPr id="10149" name="Google Shape;10149;p23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50" name="Google Shape;10150;p23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51" name="Google Shape;10151;p23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52" name="Google Shape;10152;p23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53" name="Google Shape;10153;p23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54" name="Google Shape;10154;p23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55" name="Google Shape;10155;p23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56" name="Google Shape;10156;p23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57" name="Google Shape;10157;p23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58" name="Google Shape;10158;p23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59" name="Google Shape;10159;p23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60" name="Google Shape;10160;p23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61" name="Google Shape;10161;p23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62" name="Google Shape;10162;p23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63" name="Google Shape;10163;p23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64" name="Google Shape;10164;p23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65" name="Google Shape;10165;p23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66" name="Google Shape;10166;p23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67" name="Google Shape;10167;p23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68" name="Google Shape;10168;p23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69" name="Google Shape;10169;p23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70" name="Google Shape;10170;p23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71" name="Google Shape;10171;p23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72" name="Google Shape;10172;p23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73" name="Google Shape;10173;p23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74" name="Google Shape;10174;p23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75" name="Google Shape;10175;p23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76" name="Google Shape;10176;p23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77" name="Google Shape;10177;p23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78" name="Google Shape;10178;p23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79" name="Google Shape;10179;p23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80" name="Google Shape;10180;p23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81" name="Google Shape;10181;p23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82" name="Google Shape;10182;p23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83" name="Google Shape;10183;p23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84" name="Google Shape;10184;p23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85" name="Google Shape;10185;p23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86" name="Google Shape;10186;p23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87" name="Google Shape;10187;p23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88" name="Google Shape;10188;p23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89" name="Google Shape;10189;p23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90" name="Google Shape;10190;p23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91" name="Google Shape;10191;p23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92" name="Google Shape;10192;p23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93" name="Google Shape;10193;p23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94" name="Google Shape;10194;p23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95" name="Google Shape;10195;p23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96" name="Google Shape;10196;p23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97" name="Google Shape;10197;p23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98" name="Google Shape;10198;p23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199" name="Google Shape;10199;p23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00" name="Google Shape;10200;p23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01" name="Google Shape;10201;p23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02" name="Google Shape;10202;p23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03" name="Google Shape;10203;p23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04" name="Google Shape;10204;p23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05" name="Google Shape;10205;p23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06" name="Google Shape;10206;p23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07" name="Google Shape;10207;p23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08" name="Google Shape;10208;p23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09" name="Google Shape;10209;p23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10" name="Google Shape;10210;p23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11" name="Google Shape;10211;p23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12" name="Google Shape;10212;p23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13" name="Google Shape;10213;p23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14" name="Google Shape;10214;p23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15" name="Google Shape;10215;p23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16" name="Google Shape;10216;p23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17" name="Google Shape;10217;p23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18" name="Google Shape;10218;p23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19" name="Google Shape;10219;p23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20" name="Google Shape;10220;p23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21" name="Google Shape;10221;p23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22" name="Google Shape;10222;p23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23" name="Google Shape;10223;p23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24" name="Google Shape;10224;p23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25" name="Google Shape;10225;p23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26" name="Google Shape;10226;p23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27" name="Google Shape;10227;p23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28" name="Google Shape;10228;p23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29" name="Google Shape;10229;p23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30" name="Google Shape;10230;p23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31" name="Google Shape;10231;p23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32" name="Google Shape;10232;p23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33" name="Google Shape;10233;p23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34" name="Google Shape;10234;p23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35" name="Google Shape;10235;p23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36" name="Google Shape;10236;p23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37" name="Google Shape;10237;p23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38" name="Google Shape;10238;p23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39" name="Google Shape;10239;p23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40" name="Google Shape;10240;p23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41" name="Google Shape;10241;p23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42" name="Google Shape;10242;p23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43" name="Google Shape;10243;p23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44" name="Google Shape;10244;p23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45" name="Google Shape;10245;p23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46" name="Google Shape;10246;p23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47" name="Google Shape;10247;p23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48" name="Google Shape;10248;p23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49" name="Google Shape;10249;p23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50" name="Google Shape;10250;p23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51" name="Google Shape;10251;p23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52" name="Google Shape;10252;p23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53" name="Google Shape;10253;p23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0254" name="Google Shape;10254;p23"/>
          <p:cNvSpPr/>
          <p:nvPr/>
        </p:nvSpPr>
        <p:spPr>
          <a:xfrm rot="-5400000">
            <a:off x="5997612" y="53862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255" name="Google Shape;10255;p23"/>
          <p:cNvSpPr/>
          <p:nvPr/>
        </p:nvSpPr>
        <p:spPr>
          <a:xfrm rot="-5400000">
            <a:off x="2003337" y="-255388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10256" name="Google Shape;10256;p23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10257" name="Google Shape;10257;p23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85725" dir="25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258" name="Google Shape;10258;p23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avLst/>
              <a:gdLst/>
              <a:ahLst/>
              <a:cxnLst/>
              <a:rect l="l" t="t" r="r" b="b"/>
              <a:pathLst>
                <a:path w="6918" h="6478" extrusionOk="0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grpSp>
          <p:nvGrpSpPr>
            <p:cNvPr id="10259" name="Google Shape;10259;p23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10260" name="Google Shape;10260;p23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261" name="Google Shape;10261;p23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0262" name="Google Shape;10262;p23"/>
            <p:cNvCxnSpPr/>
            <p:nvPr/>
          </p:nvCxnSpPr>
          <p:spPr>
            <a:xfrm>
              <a:off x="493775" y="1025025"/>
              <a:ext cx="81501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263" name="Google Shape;10263;p2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0264" name="Google Shape;10264;p23"/>
          <p:cNvSpPr txBox="1">
            <a:spLocks noGrp="1"/>
          </p:cNvSpPr>
          <p:nvPr>
            <p:ph type="title" idx="2"/>
          </p:nvPr>
        </p:nvSpPr>
        <p:spPr>
          <a:xfrm>
            <a:off x="2404939" y="1244638"/>
            <a:ext cx="20517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0265" name="Google Shape;10265;p23"/>
          <p:cNvSpPr txBox="1">
            <a:spLocks noGrp="1"/>
          </p:cNvSpPr>
          <p:nvPr>
            <p:ph type="subTitle" idx="1"/>
          </p:nvPr>
        </p:nvSpPr>
        <p:spPr>
          <a:xfrm>
            <a:off x="2404939" y="1556197"/>
            <a:ext cx="20517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266" name="Google Shape;10266;p23"/>
          <p:cNvSpPr txBox="1">
            <a:spLocks noGrp="1"/>
          </p:cNvSpPr>
          <p:nvPr>
            <p:ph type="title" idx="3"/>
          </p:nvPr>
        </p:nvSpPr>
        <p:spPr>
          <a:xfrm>
            <a:off x="2404950" y="2487625"/>
            <a:ext cx="20517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0267" name="Google Shape;10267;p23"/>
          <p:cNvSpPr txBox="1">
            <a:spLocks noGrp="1"/>
          </p:cNvSpPr>
          <p:nvPr>
            <p:ph type="subTitle" idx="4"/>
          </p:nvPr>
        </p:nvSpPr>
        <p:spPr>
          <a:xfrm>
            <a:off x="2404950" y="2799184"/>
            <a:ext cx="20517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268" name="Google Shape;10268;p23"/>
          <p:cNvSpPr txBox="1">
            <a:spLocks noGrp="1"/>
          </p:cNvSpPr>
          <p:nvPr>
            <p:ph type="title" idx="5"/>
          </p:nvPr>
        </p:nvSpPr>
        <p:spPr>
          <a:xfrm>
            <a:off x="2404939" y="3730591"/>
            <a:ext cx="20517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0269" name="Google Shape;10269;p23"/>
          <p:cNvSpPr txBox="1">
            <a:spLocks noGrp="1"/>
          </p:cNvSpPr>
          <p:nvPr>
            <p:ph type="subTitle" idx="6"/>
          </p:nvPr>
        </p:nvSpPr>
        <p:spPr>
          <a:xfrm>
            <a:off x="2404939" y="4042250"/>
            <a:ext cx="20517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270" name="Google Shape;10270;p23"/>
          <p:cNvSpPr txBox="1">
            <a:spLocks noGrp="1"/>
          </p:cNvSpPr>
          <p:nvPr>
            <p:ph type="title" idx="7"/>
          </p:nvPr>
        </p:nvSpPr>
        <p:spPr>
          <a:xfrm>
            <a:off x="6285450" y="2487566"/>
            <a:ext cx="20517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0271" name="Google Shape;10271;p23"/>
          <p:cNvSpPr txBox="1">
            <a:spLocks noGrp="1"/>
          </p:cNvSpPr>
          <p:nvPr>
            <p:ph type="subTitle" idx="8"/>
          </p:nvPr>
        </p:nvSpPr>
        <p:spPr>
          <a:xfrm>
            <a:off x="6285450" y="2799225"/>
            <a:ext cx="20517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272" name="Google Shape;10272;p23"/>
          <p:cNvSpPr txBox="1">
            <a:spLocks noGrp="1"/>
          </p:cNvSpPr>
          <p:nvPr>
            <p:ph type="title" idx="9"/>
          </p:nvPr>
        </p:nvSpPr>
        <p:spPr>
          <a:xfrm>
            <a:off x="6285454" y="1244638"/>
            <a:ext cx="20517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0273" name="Google Shape;10273;p23"/>
          <p:cNvSpPr txBox="1">
            <a:spLocks noGrp="1"/>
          </p:cNvSpPr>
          <p:nvPr>
            <p:ph type="subTitle" idx="13"/>
          </p:nvPr>
        </p:nvSpPr>
        <p:spPr>
          <a:xfrm>
            <a:off x="6285454" y="1556197"/>
            <a:ext cx="20517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274" name="Google Shape;10274;p23"/>
          <p:cNvSpPr txBox="1">
            <a:spLocks noGrp="1"/>
          </p:cNvSpPr>
          <p:nvPr>
            <p:ph type="title" idx="14"/>
          </p:nvPr>
        </p:nvSpPr>
        <p:spPr>
          <a:xfrm>
            <a:off x="6285454" y="3730591"/>
            <a:ext cx="20517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0275" name="Google Shape;10275;p23"/>
          <p:cNvSpPr txBox="1">
            <a:spLocks noGrp="1"/>
          </p:cNvSpPr>
          <p:nvPr>
            <p:ph type="subTitle" idx="15"/>
          </p:nvPr>
        </p:nvSpPr>
        <p:spPr>
          <a:xfrm>
            <a:off x="6285454" y="4042250"/>
            <a:ext cx="20517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BLANK_1_1_1_1_1_1">
    <p:spTree>
      <p:nvGrpSpPr>
        <p:cNvPr id="1" name="Shape 10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77" name="Google Shape;10277;p24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10278" name="Google Shape;10278;p24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79" name="Google Shape;10279;p24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80" name="Google Shape;10280;p24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81" name="Google Shape;10281;p24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82" name="Google Shape;10282;p24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83" name="Google Shape;10283;p24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84" name="Google Shape;10284;p24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85" name="Google Shape;10285;p24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86" name="Google Shape;10286;p24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87" name="Google Shape;10287;p24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88" name="Google Shape;10288;p24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89" name="Google Shape;10289;p24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90" name="Google Shape;10290;p24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91" name="Google Shape;10291;p24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92" name="Google Shape;10292;p24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93" name="Google Shape;10293;p24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94" name="Google Shape;10294;p24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95" name="Google Shape;10295;p24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96" name="Google Shape;10296;p24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97" name="Google Shape;10297;p24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98" name="Google Shape;10298;p24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99" name="Google Shape;10299;p24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00" name="Google Shape;10300;p24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01" name="Google Shape;10301;p24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02" name="Google Shape;10302;p24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03" name="Google Shape;10303;p24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04" name="Google Shape;10304;p24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05" name="Google Shape;10305;p24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06" name="Google Shape;10306;p24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07" name="Google Shape;10307;p24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08" name="Google Shape;10308;p24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09" name="Google Shape;10309;p24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10" name="Google Shape;10310;p24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11" name="Google Shape;10311;p24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12" name="Google Shape;10312;p24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313" name="Google Shape;10313;p24"/>
          <p:cNvGrpSpPr/>
          <p:nvPr/>
        </p:nvGrpSpPr>
        <p:grpSpPr>
          <a:xfrm rot="5400000">
            <a:off x="7436503" y="1817688"/>
            <a:ext cx="2057524" cy="2061784"/>
            <a:chOff x="1964350" y="765525"/>
            <a:chExt cx="386375" cy="387175"/>
          </a:xfrm>
        </p:grpSpPr>
        <p:sp>
          <p:nvSpPr>
            <p:cNvPr id="10314" name="Google Shape;10314;p24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15" name="Google Shape;10315;p24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16" name="Google Shape;10316;p24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17" name="Google Shape;10317;p24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18" name="Google Shape;10318;p24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19" name="Google Shape;10319;p24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20" name="Google Shape;10320;p24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21" name="Google Shape;10321;p24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22" name="Google Shape;10322;p24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23" name="Google Shape;10323;p24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24" name="Google Shape;10324;p24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25" name="Google Shape;10325;p24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26" name="Google Shape;10326;p24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27" name="Google Shape;10327;p24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28" name="Google Shape;10328;p24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29" name="Google Shape;10329;p24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30" name="Google Shape;10330;p24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31" name="Google Shape;10331;p24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32" name="Google Shape;10332;p24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33" name="Google Shape;10333;p24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34" name="Google Shape;10334;p24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35" name="Google Shape;10335;p24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36" name="Google Shape;10336;p24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37" name="Google Shape;10337;p24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38" name="Google Shape;10338;p24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39" name="Google Shape;10339;p24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40" name="Google Shape;10340;p24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41" name="Google Shape;10341;p24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42" name="Google Shape;10342;p24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43" name="Google Shape;10343;p24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44" name="Google Shape;10344;p24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45" name="Google Shape;10345;p24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46" name="Google Shape;10346;p24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47" name="Google Shape;10347;p24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48" name="Google Shape;10348;p24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49" name="Google Shape;10349;p24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50" name="Google Shape;10350;p24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51" name="Google Shape;10351;p24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52" name="Google Shape;10352;p24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53" name="Google Shape;10353;p24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54" name="Google Shape;10354;p24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55" name="Google Shape;10355;p24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56" name="Google Shape;10356;p24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57" name="Google Shape;10357;p24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58" name="Google Shape;10358;p24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59" name="Google Shape;10359;p24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60" name="Google Shape;10360;p24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61" name="Google Shape;10361;p24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62" name="Google Shape;10362;p24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63" name="Google Shape;10363;p24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64" name="Google Shape;10364;p24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65" name="Google Shape;10365;p24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66" name="Google Shape;10366;p24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67" name="Google Shape;10367;p24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68" name="Google Shape;10368;p24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69" name="Google Shape;10369;p24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70" name="Google Shape;10370;p24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71" name="Google Shape;10371;p24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72" name="Google Shape;10372;p24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73" name="Google Shape;10373;p24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74" name="Google Shape;10374;p24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75" name="Google Shape;10375;p24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76" name="Google Shape;10376;p24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77" name="Google Shape;10377;p24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78" name="Google Shape;10378;p24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79" name="Google Shape;10379;p24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80" name="Google Shape;10380;p24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81" name="Google Shape;10381;p24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82" name="Google Shape;10382;p24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83" name="Google Shape;10383;p24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84" name="Google Shape;10384;p24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85" name="Google Shape;10385;p24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86" name="Google Shape;10386;p24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87" name="Google Shape;10387;p24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88" name="Google Shape;10388;p24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89" name="Google Shape;10389;p24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90" name="Google Shape;10390;p24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91" name="Google Shape;10391;p24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92" name="Google Shape;10392;p24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93" name="Google Shape;10393;p24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94" name="Google Shape;10394;p24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95" name="Google Shape;10395;p24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96" name="Google Shape;10396;p24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97" name="Google Shape;10397;p24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98" name="Google Shape;10398;p24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399" name="Google Shape;10399;p24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00" name="Google Shape;10400;p24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01" name="Google Shape;10401;p24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02" name="Google Shape;10402;p24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03" name="Google Shape;10403;p24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04" name="Google Shape;10404;p24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05" name="Google Shape;10405;p24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06" name="Google Shape;10406;p24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07" name="Google Shape;10407;p24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08" name="Google Shape;10408;p24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09" name="Google Shape;10409;p24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10" name="Google Shape;10410;p24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11" name="Google Shape;10411;p24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12" name="Google Shape;10412;p24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13" name="Google Shape;10413;p24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14" name="Google Shape;10414;p24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15" name="Google Shape;10415;p24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16" name="Google Shape;10416;p24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17" name="Google Shape;10417;p24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18" name="Google Shape;10418;p24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19" name="Google Shape;10419;p24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20" name="Google Shape;10420;p24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21" name="Google Shape;10421;p24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22" name="Google Shape;10422;p24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23" name="Google Shape;10423;p24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24" name="Google Shape;10424;p24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25" name="Google Shape;10425;p24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26" name="Google Shape;10426;p24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27" name="Google Shape;10427;p24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28" name="Google Shape;10428;p24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29" name="Google Shape;10429;p24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30" name="Google Shape;10430;p24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31" name="Google Shape;10431;p24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32" name="Google Shape;10432;p24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33" name="Google Shape;10433;p24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34" name="Google Shape;10434;p24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35" name="Google Shape;10435;p24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36" name="Google Shape;10436;p24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37" name="Google Shape;10437;p24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38" name="Google Shape;10438;p24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39" name="Google Shape;10439;p24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40" name="Google Shape;10440;p24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41" name="Google Shape;10441;p24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42" name="Google Shape;10442;p24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43" name="Google Shape;10443;p24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44" name="Google Shape;10444;p24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45" name="Google Shape;10445;p24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46" name="Google Shape;10446;p24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47" name="Google Shape;10447;p24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48" name="Google Shape;10448;p24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49" name="Google Shape;10449;p24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50" name="Google Shape;10450;p24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51" name="Google Shape;10451;p24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52" name="Google Shape;10452;p24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53" name="Google Shape;10453;p24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54" name="Google Shape;10454;p24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55" name="Google Shape;10455;p24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56" name="Google Shape;10456;p24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57" name="Google Shape;10457;p24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58" name="Google Shape;10458;p24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59" name="Google Shape;10459;p24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60" name="Google Shape;10460;p24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61" name="Google Shape;10461;p24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62" name="Google Shape;10462;p24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63" name="Google Shape;10463;p24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64" name="Google Shape;10464;p24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65" name="Google Shape;10465;p24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66" name="Google Shape;10466;p24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67" name="Google Shape;10467;p24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68" name="Google Shape;10468;p24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69" name="Google Shape;10469;p24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70" name="Google Shape;10470;p24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71" name="Google Shape;10471;p24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72" name="Google Shape;10472;p24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73" name="Google Shape;10473;p24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74" name="Google Shape;10474;p24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75" name="Google Shape;10475;p24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76" name="Google Shape;10476;p24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77" name="Google Shape;10477;p24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78" name="Google Shape;10478;p24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79" name="Google Shape;10479;p24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0" name="Google Shape;10480;p24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1" name="Google Shape;10481;p24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2" name="Google Shape;10482;p24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3" name="Google Shape;10483;p24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4" name="Google Shape;10484;p24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5" name="Google Shape;10485;p24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6" name="Google Shape;10486;p24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7" name="Google Shape;10487;p24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8" name="Google Shape;10488;p24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89" name="Google Shape;10489;p24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0" name="Google Shape;10490;p24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1" name="Google Shape;10491;p24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2" name="Google Shape;10492;p24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3" name="Google Shape;10493;p24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4" name="Google Shape;10494;p24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5" name="Google Shape;10495;p24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6" name="Google Shape;10496;p24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7" name="Google Shape;10497;p24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8" name="Google Shape;10498;p24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499" name="Google Shape;10499;p24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0" name="Google Shape;10500;p24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1" name="Google Shape;10501;p24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2" name="Google Shape;10502;p24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3" name="Google Shape;10503;p24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4" name="Google Shape;10504;p24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5" name="Google Shape;10505;p24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6" name="Google Shape;10506;p24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7" name="Google Shape;10507;p24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8" name="Google Shape;10508;p24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09" name="Google Shape;10509;p24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10" name="Google Shape;10510;p24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11" name="Google Shape;10511;p24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12" name="Google Shape;10512;p24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13" name="Google Shape;10513;p24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14" name="Google Shape;10514;p24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15" name="Google Shape;10515;p24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16" name="Google Shape;10516;p24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17" name="Google Shape;10517;p24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18" name="Google Shape;10518;p24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19" name="Google Shape;10519;p24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20" name="Google Shape;10520;p24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21" name="Google Shape;10521;p24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22" name="Google Shape;10522;p24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23" name="Google Shape;10523;p24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24" name="Google Shape;10524;p24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25" name="Google Shape;10525;p24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26" name="Google Shape;10526;p24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27" name="Google Shape;10527;p24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28" name="Google Shape;10528;p24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29" name="Google Shape;10529;p24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30" name="Google Shape;10530;p24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31" name="Google Shape;10531;p24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32" name="Google Shape;10532;p24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33" name="Google Shape;10533;p24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34" name="Google Shape;10534;p24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35" name="Google Shape;10535;p24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36" name="Google Shape;10536;p24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37" name="Google Shape;10537;p24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38" name="Google Shape;10538;p24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39" name="Google Shape;10539;p24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40" name="Google Shape;10540;p24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41" name="Google Shape;10541;p24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42" name="Google Shape;10542;p24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43" name="Google Shape;10543;p24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44" name="Google Shape;10544;p24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45" name="Google Shape;10545;p24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46" name="Google Shape;10546;p24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47" name="Google Shape;10547;p24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48" name="Google Shape;10548;p24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49" name="Google Shape;10549;p24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50" name="Google Shape;10550;p24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51" name="Google Shape;10551;p24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52" name="Google Shape;10552;p24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53" name="Google Shape;10553;p24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54" name="Google Shape;10554;p24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55" name="Google Shape;10555;p24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56" name="Google Shape;10556;p24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57" name="Google Shape;10557;p24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58" name="Google Shape;10558;p24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59" name="Google Shape;10559;p24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60" name="Google Shape;10560;p24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61" name="Google Shape;10561;p24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62" name="Google Shape;10562;p24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63" name="Google Shape;10563;p24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64" name="Google Shape;10564;p24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65" name="Google Shape;10565;p24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66" name="Google Shape;10566;p24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67" name="Google Shape;10567;p24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68" name="Google Shape;10568;p24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69" name="Google Shape;10569;p24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70" name="Google Shape;10570;p24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71" name="Google Shape;10571;p24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72" name="Google Shape;10572;p24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73" name="Google Shape;10573;p24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74" name="Google Shape;10574;p24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75" name="Google Shape;10575;p24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76" name="Google Shape;10576;p24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77" name="Google Shape;10577;p24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78" name="Google Shape;10578;p24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79" name="Google Shape;10579;p24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80" name="Google Shape;10580;p24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81" name="Google Shape;10581;p24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82" name="Google Shape;10582;p24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83" name="Google Shape;10583;p24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84" name="Google Shape;10584;p24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85" name="Google Shape;10585;p24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86" name="Google Shape;10586;p24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87" name="Google Shape;10587;p24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88" name="Google Shape;10588;p24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89" name="Google Shape;10589;p24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90" name="Google Shape;10590;p24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91" name="Google Shape;10591;p24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92" name="Google Shape;10592;p24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93" name="Google Shape;10593;p24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94" name="Google Shape;10594;p24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95" name="Google Shape;10595;p24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96" name="Google Shape;10596;p24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97" name="Google Shape;10597;p24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98" name="Google Shape;10598;p24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599" name="Google Shape;10599;p24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00" name="Google Shape;10600;p24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01" name="Google Shape;10601;p24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02" name="Google Shape;10602;p24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03" name="Google Shape;10603;p24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04" name="Google Shape;10604;p24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05" name="Google Shape;10605;p24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06" name="Google Shape;10606;p24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07" name="Google Shape;10607;p24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08" name="Google Shape;10608;p24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09" name="Google Shape;10609;p24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10" name="Google Shape;10610;p24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11" name="Google Shape;10611;p24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12" name="Google Shape;10612;p24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13" name="Google Shape;10613;p24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14" name="Google Shape;10614;p24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15" name="Google Shape;10615;p24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16" name="Google Shape;10616;p24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17" name="Google Shape;10617;p24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18" name="Google Shape;10618;p24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19" name="Google Shape;10619;p24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20" name="Google Shape;10620;p24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21" name="Google Shape;10621;p24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22" name="Google Shape;10622;p24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23" name="Google Shape;10623;p24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24" name="Google Shape;10624;p24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25" name="Google Shape;10625;p24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26" name="Google Shape;10626;p24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27" name="Google Shape;10627;p24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28" name="Google Shape;10628;p24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29" name="Google Shape;10629;p24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30" name="Google Shape;10630;p24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31" name="Google Shape;10631;p24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32" name="Google Shape;10632;p24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33" name="Google Shape;10633;p24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34" name="Google Shape;10634;p24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35" name="Google Shape;10635;p24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36" name="Google Shape;10636;p24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37" name="Google Shape;10637;p24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38" name="Google Shape;10638;p24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39" name="Google Shape;10639;p24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40" name="Google Shape;10640;p24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41" name="Google Shape;10641;p24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42" name="Google Shape;10642;p24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43" name="Google Shape;10643;p24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44" name="Google Shape;10644;p24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45" name="Google Shape;10645;p24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46" name="Google Shape;10646;p24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47" name="Google Shape;10647;p24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48" name="Google Shape;10648;p24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49" name="Google Shape;10649;p24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50" name="Google Shape;10650;p24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51" name="Google Shape;10651;p24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52" name="Google Shape;10652;p24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53" name="Google Shape;10653;p24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54" name="Google Shape;10654;p24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55" name="Google Shape;10655;p24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56" name="Google Shape;10656;p24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57" name="Google Shape;10657;p24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58" name="Google Shape;10658;p24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59" name="Google Shape;10659;p24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60" name="Google Shape;10660;p24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61" name="Google Shape;10661;p24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62" name="Google Shape;10662;p24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63" name="Google Shape;10663;p24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64" name="Google Shape;10664;p24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65" name="Google Shape;10665;p24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66" name="Google Shape;10666;p24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67" name="Google Shape;10667;p24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68" name="Google Shape;10668;p24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69" name="Google Shape;10669;p24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70" name="Google Shape;10670;p24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71" name="Google Shape;10671;p24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72" name="Google Shape;10672;p24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73" name="Google Shape;10673;p24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74" name="Google Shape;10674;p24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75" name="Google Shape;10675;p24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76" name="Google Shape;10676;p24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77" name="Google Shape;10677;p24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78" name="Google Shape;10678;p24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79" name="Google Shape;10679;p24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80" name="Google Shape;10680;p24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81" name="Google Shape;10681;p24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82" name="Google Shape;10682;p24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83" name="Google Shape;10683;p24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84" name="Google Shape;10684;p24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85" name="Google Shape;10685;p24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86" name="Google Shape;10686;p24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87" name="Google Shape;10687;p24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88" name="Google Shape;10688;p24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89" name="Google Shape;10689;p24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90" name="Google Shape;10690;p24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91" name="Google Shape;10691;p24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92" name="Google Shape;10692;p24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93" name="Google Shape;10693;p24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94" name="Google Shape;10694;p24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95" name="Google Shape;10695;p24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96" name="Google Shape;10696;p24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97" name="Google Shape;10697;p24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698" name="Google Shape;10698;p24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0699" name="Google Shape;10699;p24"/>
          <p:cNvSpPr/>
          <p:nvPr/>
        </p:nvSpPr>
        <p:spPr>
          <a:xfrm rot="5400000">
            <a:off x="5428100" y="-255388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10700" name="Google Shape;10700;p24"/>
          <p:cNvGrpSpPr/>
          <p:nvPr/>
        </p:nvGrpSpPr>
        <p:grpSpPr>
          <a:xfrm rot="5400000">
            <a:off x="-302232" y="605542"/>
            <a:ext cx="1693781" cy="1707607"/>
            <a:chOff x="2000675" y="255425"/>
            <a:chExt cx="413450" cy="416825"/>
          </a:xfrm>
        </p:grpSpPr>
        <p:sp>
          <p:nvSpPr>
            <p:cNvPr id="10701" name="Google Shape;10701;p24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02" name="Google Shape;10702;p24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03" name="Google Shape;10703;p24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04" name="Google Shape;10704;p24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05" name="Google Shape;10705;p24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06" name="Google Shape;10706;p24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07" name="Google Shape;10707;p24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08" name="Google Shape;10708;p24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09" name="Google Shape;10709;p24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10" name="Google Shape;10710;p24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11" name="Google Shape;10711;p24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12" name="Google Shape;10712;p24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13" name="Google Shape;10713;p24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14" name="Google Shape;10714;p24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15" name="Google Shape;10715;p24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16" name="Google Shape;10716;p24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17" name="Google Shape;10717;p24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18" name="Google Shape;10718;p24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19" name="Google Shape;10719;p24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20" name="Google Shape;10720;p24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21" name="Google Shape;10721;p24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22" name="Google Shape;10722;p24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23" name="Google Shape;10723;p24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24" name="Google Shape;10724;p24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25" name="Google Shape;10725;p24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26" name="Google Shape;10726;p24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27" name="Google Shape;10727;p24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28" name="Google Shape;10728;p24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29" name="Google Shape;10729;p24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30" name="Google Shape;10730;p24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31" name="Google Shape;10731;p24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32" name="Google Shape;10732;p24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33" name="Google Shape;10733;p24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34" name="Google Shape;10734;p24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35" name="Google Shape;10735;p24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36" name="Google Shape;10736;p24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37" name="Google Shape;10737;p24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38" name="Google Shape;10738;p24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39" name="Google Shape;10739;p24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40" name="Google Shape;10740;p24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41" name="Google Shape;10741;p24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42" name="Google Shape;10742;p24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43" name="Google Shape;10743;p24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44" name="Google Shape;10744;p24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45" name="Google Shape;10745;p24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46" name="Google Shape;10746;p24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47" name="Google Shape;10747;p24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48" name="Google Shape;10748;p24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49" name="Google Shape;10749;p24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50" name="Google Shape;10750;p24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51" name="Google Shape;10751;p24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52" name="Google Shape;10752;p24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53" name="Google Shape;10753;p24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54" name="Google Shape;10754;p24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55" name="Google Shape;10755;p24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56" name="Google Shape;10756;p24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57" name="Google Shape;10757;p24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58" name="Google Shape;10758;p24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59" name="Google Shape;10759;p24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60" name="Google Shape;10760;p24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61" name="Google Shape;10761;p24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62" name="Google Shape;10762;p24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63" name="Google Shape;10763;p24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64" name="Google Shape;10764;p24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65" name="Google Shape;10765;p24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66" name="Google Shape;10766;p24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67" name="Google Shape;10767;p24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68" name="Google Shape;10768;p24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69" name="Google Shape;10769;p24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70" name="Google Shape;10770;p24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71" name="Google Shape;10771;p24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72" name="Google Shape;10772;p24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73" name="Google Shape;10773;p24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74" name="Google Shape;10774;p24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75" name="Google Shape;10775;p24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76" name="Google Shape;10776;p24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77" name="Google Shape;10777;p24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78" name="Google Shape;10778;p24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79" name="Google Shape;10779;p24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80" name="Google Shape;10780;p24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81" name="Google Shape;10781;p24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82" name="Google Shape;10782;p24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83" name="Google Shape;10783;p24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84" name="Google Shape;10784;p24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85" name="Google Shape;10785;p24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86" name="Google Shape;10786;p24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87" name="Google Shape;10787;p24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88" name="Google Shape;10788;p24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89" name="Google Shape;10789;p24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90" name="Google Shape;10790;p24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91" name="Google Shape;10791;p24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92" name="Google Shape;10792;p24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93" name="Google Shape;10793;p24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94" name="Google Shape;10794;p24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95" name="Google Shape;10795;p24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96" name="Google Shape;10796;p24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97" name="Google Shape;10797;p24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98" name="Google Shape;10798;p24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799" name="Google Shape;10799;p24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00" name="Google Shape;10800;p24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01" name="Google Shape;10801;p24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02" name="Google Shape;10802;p24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03" name="Google Shape;10803;p24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04" name="Google Shape;10804;p24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05" name="Google Shape;10805;p24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0806" name="Google Shape;10806;p24"/>
          <p:cNvSpPr/>
          <p:nvPr/>
        </p:nvSpPr>
        <p:spPr>
          <a:xfrm rot="5400000">
            <a:off x="256900" y="4491362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0807" name="Google Shape;10807;p24"/>
          <p:cNvSpPr/>
          <p:nvPr/>
        </p:nvSpPr>
        <p:spPr>
          <a:xfrm rot="5400000">
            <a:off x="5892775" y="3699012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10808" name="Google Shape;10808;p24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10809" name="Google Shape;10809;p24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85725" dir="25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10" name="Google Shape;10810;p24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avLst/>
              <a:gdLst/>
              <a:ahLst/>
              <a:cxnLst/>
              <a:rect l="l" t="t" r="r" b="b"/>
              <a:pathLst>
                <a:path w="6918" h="6478" extrusionOk="0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grpSp>
          <p:nvGrpSpPr>
            <p:cNvPr id="10811" name="Google Shape;10811;p24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10812" name="Google Shape;10812;p24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0813" name="Google Shape;10813;p24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0814" name="Google Shape;10814;p24"/>
          <p:cNvSpPr txBox="1">
            <a:spLocks noGrp="1"/>
          </p:cNvSpPr>
          <p:nvPr>
            <p:ph type="title" hasCustomPrompt="1"/>
          </p:nvPr>
        </p:nvSpPr>
        <p:spPr>
          <a:xfrm>
            <a:off x="2445600" y="456336"/>
            <a:ext cx="4252800" cy="828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815" name="Google Shape;10815;p24"/>
          <p:cNvSpPr txBox="1">
            <a:spLocks noGrp="1"/>
          </p:cNvSpPr>
          <p:nvPr>
            <p:ph type="subTitle" idx="1"/>
          </p:nvPr>
        </p:nvSpPr>
        <p:spPr>
          <a:xfrm>
            <a:off x="490550" y="1359536"/>
            <a:ext cx="8167800" cy="485400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816" name="Google Shape;10816;p24"/>
          <p:cNvSpPr txBox="1">
            <a:spLocks noGrp="1"/>
          </p:cNvSpPr>
          <p:nvPr>
            <p:ph type="title" idx="2" hasCustomPrompt="1"/>
          </p:nvPr>
        </p:nvSpPr>
        <p:spPr>
          <a:xfrm>
            <a:off x="2445600" y="1919833"/>
            <a:ext cx="4252800" cy="828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817" name="Google Shape;10817;p24"/>
          <p:cNvSpPr txBox="1">
            <a:spLocks noGrp="1"/>
          </p:cNvSpPr>
          <p:nvPr>
            <p:ph type="subTitle" idx="3"/>
          </p:nvPr>
        </p:nvSpPr>
        <p:spPr>
          <a:xfrm>
            <a:off x="490550" y="2823042"/>
            <a:ext cx="8167800" cy="485400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0818" name="Google Shape;10818;p24"/>
          <p:cNvSpPr txBox="1">
            <a:spLocks noGrp="1"/>
          </p:cNvSpPr>
          <p:nvPr>
            <p:ph type="title" idx="4" hasCustomPrompt="1"/>
          </p:nvPr>
        </p:nvSpPr>
        <p:spPr>
          <a:xfrm>
            <a:off x="2445600" y="3378659"/>
            <a:ext cx="4252800" cy="8283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10819" name="Google Shape;10819;p24"/>
          <p:cNvSpPr txBox="1">
            <a:spLocks noGrp="1"/>
          </p:cNvSpPr>
          <p:nvPr>
            <p:ph type="subTitle" idx="5"/>
          </p:nvPr>
        </p:nvSpPr>
        <p:spPr>
          <a:xfrm>
            <a:off x="490550" y="4277175"/>
            <a:ext cx="8167800" cy="485400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BLANK_1_1_1_1_1_1_3">
    <p:spTree>
      <p:nvGrpSpPr>
        <p:cNvPr id="1" name="Shape 108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21" name="Google Shape;10821;p25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10822" name="Google Shape;10822;p25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23" name="Google Shape;10823;p25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24" name="Google Shape;10824;p25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25" name="Google Shape;10825;p25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26" name="Google Shape;10826;p25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27" name="Google Shape;10827;p25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28" name="Google Shape;10828;p25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29" name="Google Shape;10829;p25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30" name="Google Shape;10830;p25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31" name="Google Shape;10831;p25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32" name="Google Shape;10832;p25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33" name="Google Shape;10833;p25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34" name="Google Shape;10834;p25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35" name="Google Shape;10835;p25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36" name="Google Shape;10836;p25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37" name="Google Shape;10837;p25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38" name="Google Shape;10838;p25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39" name="Google Shape;10839;p25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40" name="Google Shape;10840;p25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41" name="Google Shape;10841;p25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42" name="Google Shape;10842;p25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43" name="Google Shape;10843;p25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44" name="Google Shape;10844;p25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45" name="Google Shape;10845;p25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46" name="Google Shape;10846;p25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47" name="Google Shape;10847;p25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48" name="Google Shape;10848;p25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49" name="Google Shape;10849;p25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50" name="Google Shape;10850;p25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51" name="Google Shape;10851;p25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52" name="Google Shape;10852;p25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53" name="Google Shape;10853;p25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54" name="Google Shape;10854;p25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55" name="Google Shape;10855;p25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56" name="Google Shape;10856;p25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857" name="Google Shape;10857;p25"/>
          <p:cNvGrpSpPr/>
          <p:nvPr/>
        </p:nvGrpSpPr>
        <p:grpSpPr>
          <a:xfrm rot="-5400000">
            <a:off x="-307015" y="3696877"/>
            <a:ext cx="2057524" cy="2061784"/>
            <a:chOff x="1964350" y="765525"/>
            <a:chExt cx="386375" cy="387175"/>
          </a:xfrm>
        </p:grpSpPr>
        <p:sp>
          <p:nvSpPr>
            <p:cNvPr id="10858" name="Google Shape;10858;p25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59" name="Google Shape;10859;p25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60" name="Google Shape;10860;p25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61" name="Google Shape;10861;p25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62" name="Google Shape;10862;p25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63" name="Google Shape;10863;p25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64" name="Google Shape;10864;p25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65" name="Google Shape;10865;p25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66" name="Google Shape;10866;p25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67" name="Google Shape;10867;p25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68" name="Google Shape;10868;p25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69" name="Google Shape;10869;p25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70" name="Google Shape;10870;p25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71" name="Google Shape;10871;p25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72" name="Google Shape;10872;p25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73" name="Google Shape;10873;p25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74" name="Google Shape;10874;p25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75" name="Google Shape;10875;p25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76" name="Google Shape;10876;p25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77" name="Google Shape;10877;p25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78" name="Google Shape;10878;p25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79" name="Google Shape;10879;p25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80" name="Google Shape;10880;p25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81" name="Google Shape;10881;p25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82" name="Google Shape;10882;p25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83" name="Google Shape;10883;p25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84" name="Google Shape;10884;p25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85" name="Google Shape;10885;p25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86" name="Google Shape;10886;p25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87" name="Google Shape;10887;p25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88" name="Google Shape;10888;p25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89" name="Google Shape;10889;p25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90" name="Google Shape;10890;p25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91" name="Google Shape;10891;p25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92" name="Google Shape;10892;p25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93" name="Google Shape;10893;p25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94" name="Google Shape;10894;p25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95" name="Google Shape;10895;p25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96" name="Google Shape;10896;p25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97" name="Google Shape;10897;p25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98" name="Google Shape;10898;p25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899" name="Google Shape;10899;p25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00" name="Google Shape;10900;p25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01" name="Google Shape;10901;p25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02" name="Google Shape;10902;p25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03" name="Google Shape;10903;p25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04" name="Google Shape;10904;p25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05" name="Google Shape;10905;p25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06" name="Google Shape;10906;p25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07" name="Google Shape;10907;p25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08" name="Google Shape;10908;p25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09" name="Google Shape;10909;p25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10" name="Google Shape;10910;p25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11" name="Google Shape;10911;p25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12" name="Google Shape;10912;p25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13" name="Google Shape;10913;p25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14" name="Google Shape;10914;p25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15" name="Google Shape;10915;p25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16" name="Google Shape;10916;p25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17" name="Google Shape;10917;p25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18" name="Google Shape;10918;p25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19" name="Google Shape;10919;p25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20" name="Google Shape;10920;p25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21" name="Google Shape;10921;p25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22" name="Google Shape;10922;p25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23" name="Google Shape;10923;p25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24" name="Google Shape;10924;p25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25" name="Google Shape;10925;p25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26" name="Google Shape;10926;p25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27" name="Google Shape;10927;p25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28" name="Google Shape;10928;p25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29" name="Google Shape;10929;p25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30" name="Google Shape;10930;p25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31" name="Google Shape;10931;p25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32" name="Google Shape;10932;p25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33" name="Google Shape;10933;p25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34" name="Google Shape;10934;p25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35" name="Google Shape;10935;p25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36" name="Google Shape;10936;p25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37" name="Google Shape;10937;p25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38" name="Google Shape;10938;p25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39" name="Google Shape;10939;p25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40" name="Google Shape;10940;p25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41" name="Google Shape;10941;p25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42" name="Google Shape;10942;p25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43" name="Google Shape;10943;p25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44" name="Google Shape;10944;p25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45" name="Google Shape;10945;p25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46" name="Google Shape;10946;p25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47" name="Google Shape;10947;p25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48" name="Google Shape;10948;p25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49" name="Google Shape;10949;p25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50" name="Google Shape;10950;p25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51" name="Google Shape;10951;p25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52" name="Google Shape;10952;p25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53" name="Google Shape;10953;p25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54" name="Google Shape;10954;p25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55" name="Google Shape;10955;p25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56" name="Google Shape;10956;p25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57" name="Google Shape;10957;p25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58" name="Google Shape;10958;p25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59" name="Google Shape;10959;p25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60" name="Google Shape;10960;p25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61" name="Google Shape;10961;p25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62" name="Google Shape;10962;p25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63" name="Google Shape;10963;p25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64" name="Google Shape;10964;p25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65" name="Google Shape;10965;p25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66" name="Google Shape;10966;p25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67" name="Google Shape;10967;p25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68" name="Google Shape;10968;p25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69" name="Google Shape;10969;p25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70" name="Google Shape;10970;p25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71" name="Google Shape;10971;p25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72" name="Google Shape;10972;p25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73" name="Google Shape;10973;p25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74" name="Google Shape;10974;p25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75" name="Google Shape;10975;p25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76" name="Google Shape;10976;p25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77" name="Google Shape;10977;p25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78" name="Google Shape;10978;p25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79" name="Google Shape;10979;p25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80" name="Google Shape;10980;p25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81" name="Google Shape;10981;p25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82" name="Google Shape;10982;p25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83" name="Google Shape;10983;p25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84" name="Google Shape;10984;p25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85" name="Google Shape;10985;p25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86" name="Google Shape;10986;p25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87" name="Google Shape;10987;p25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88" name="Google Shape;10988;p25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89" name="Google Shape;10989;p25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90" name="Google Shape;10990;p25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91" name="Google Shape;10991;p25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92" name="Google Shape;10992;p25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93" name="Google Shape;10993;p25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94" name="Google Shape;10994;p25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95" name="Google Shape;10995;p25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96" name="Google Shape;10996;p25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97" name="Google Shape;10997;p25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98" name="Google Shape;10998;p25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0999" name="Google Shape;10999;p25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00" name="Google Shape;11000;p25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01" name="Google Shape;11001;p25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02" name="Google Shape;11002;p25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03" name="Google Shape;11003;p25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04" name="Google Shape;11004;p25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05" name="Google Shape;11005;p25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06" name="Google Shape;11006;p25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07" name="Google Shape;11007;p25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08" name="Google Shape;11008;p25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09" name="Google Shape;11009;p25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10" name="Google Shape;11010;p25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11" name="Google Shape;11011;p25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12" name="Google Shape;11012;p25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13" name="Google Shape;11013;p25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14" name="Google Shape;11014;p25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15" name="Google Shape;11015;p25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16" name="Google Shape;11016;p25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17" name="Google Shape;11017;p25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18" name="Google Shape;11018;p25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19" name="Google Shape;11019;p25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20" name="Google Shape;11020;p25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21" name="Google Shape;11021;p25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22" name="Google Shape;11022;p25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23" name="Google Shape;11023;p25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24" name="Google Shape;11024;p25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25" name="Google Shape;11025;p25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26" name="Google Shape;11026;p25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27" name="Google Shape;11027;p25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28" name="Google Shape;11028;p25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29" name="Google Shape;11029;p25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30" name="Google Shape;11030;p25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31" name="Google Shape;11031;p25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32" name="Google Shape;11032;p25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33" name="Google Shape;11033;p25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34" name="Google Shape;11034;p25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35" name="Google Shape;11035;p25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36" name="Google Shape;11036;p25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37" name="Google Shape;11037;p25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38" name="Google Shape;11038;p25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39" name="Google Shape;11039;p25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40" name="Google Shape;11040;p25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41" name="Google Shape;11041;p25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42" name="Google Shape;11042;p25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43" name="Google Shape;11043;p25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44" name="Google Shape;11044;p25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45" name="Google Shape;11045;p25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46" name="Google Shape;11046;p25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47" name="Google Shape;11047;p25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48" name="Google Shape;11048;p25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49" name="Google Shape;11049;p25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50" name="Google Shape;11050;p25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51" name="Google Shape;11051;p25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52" name="Google Shape;11052;p25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53" name="Google Shape;11053;p25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54" name="Google Shape;11054;p25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55" name="Google Shape;11055;p25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56" name="Google Shape;11056;p25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57" name="Google Shape;11057;p25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58" name="Google Shape;11058;p25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59" name="Google Shape;11059;p25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60" name="Google Shape;11060;p25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61" name="Google Shape;11061;p25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62" name="Google Shape;11062;p25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63" name="Google Shape;11063;p25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64" name="Google Shape;11064;p25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65" name="Google Shape;11065;p25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66" name="Google Shape;11066;p25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67" name="Google Shape;11067;p25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68" name="Google Shape;11068;p25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69" name="Google Shape;11069;p25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70" name="Google Shape;11070;p25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71" name="Google Shape;11071;p25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72" name="Google Shape;11072;p25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73" name="Google Shape;11073;p25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74" name="Google Shape;11074;p25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75" name="Google Shape;11075;p25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76" name="Google Shape;11076;p25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77" name="Google Shape;11077;p25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78" name="Google Shape;11078;p25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79" name="Google Shape;11079;p25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80" name="Google Shape;11080;p25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81" name="Google Shape;11081;p25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82" name="Google Shape;11082;p25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83" name="Google Shape;11083;p25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84" name="Google Shape;11084;p25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85" name="Google Shape;11085;p25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86" name="Google Shape;11086;p25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87" name="Google Shape;11087;p25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88" name="Google Shape;11088;p25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89" name="Google Shape;11089;p25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90" name="Google Shape;11090;p25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91" name="Google Shape;11091;p25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92" name="Google Shape;11092;p25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93" name="Google Shape;11093;p25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94" name="Google Shape;11094;p25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95" name="Google Shape;11095;p25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96" name="Google Shape;11096;p25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97" name="Google Shape;11097;p25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98" name="Google Shape;11098;p25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099" name="Google Shape;11099;p25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00" name="Google Shape;11100;p25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01" name="Google Shape;11101;p25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02" name="Google Shape;11102;p25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03" name="Google Shape;11103;p25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04" name="Google Shape;11104;p25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05" name="Google Shape;11105;p25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06" name="Google Shape;11106;p25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07" name="Google Shape;11107;p25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08" name="Google Shape;11108;p25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09" name="Google Shape;11109;p25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10" name="Google Shape;11110;p25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11" name="Google Shape;11111;p25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12" name="Google Shape;11112;p25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13" name="Google Shape;11113;p25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14" name="Google Shape;11114;p25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15" name="Google Shape;11115;p25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16" name="Google Shape;11116;p25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17" name="Google Shape;11117;p25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18" name="Google Shape;11118;p25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19" name="Google Shape;11119;p25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20" name="Google Shape;11120;p25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21" name="Google Shape;11121;p25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22" name="Google Shape;11122;p25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23" name="Google Shape;11123;p25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24" name="Google Shape;11124;p25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25" name="Google Shape;11125;p25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26" name="Google Shape;11126;p25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27" name="Google Shape;11127;p25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28" name="Google Shape;11128;p25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29" name="Google Shape;11129;p25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30" name="Google Shape;11130;p25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31" name="Google Shape;11131;p25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32" name="Google Shape;11132;p25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33" name="Google Shape;11133;p25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34" name="Google Shape;11134;p25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35" name="Google Shape;11135;p25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36" name="Google Shape;11136;p25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37" name="Google Shape;11137;p25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38" name="Google Shape;11138;p25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39" name="Google Shape;11139;p25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40" name="Google Shape;11140;p25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41" name="Google Shape;11141;p25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42" name="Google Shape;11142;p25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43" name="Google Shape;11143;p25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44" name="Google Shape;11144;p25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45" name="Google Shape;11145;p25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46" name="Google Shape;11146;p25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47" name="Google Shape;11147;p25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48" name="Google Shape;11148;p25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49" name="Google Shape;11149;p25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50" name="Google Shape;11150;p25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51" name="Google Shape;11151;p25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52" name="Google Shape;11152;p25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53" name="Google Shape;11153;p25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54" name="Google Shape;11154;p25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55" name="Google Shape;11155;p25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56" name="Google Shape;11156;p25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57" name="Google Shape;11157;p25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58" name="Google Shape;11158;p25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59" name="Google Shape;11159;p25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60" name="Google Shape;11160;p25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61" name="Google Shape;11161;p25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62" name="Google Shape;11162;p25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63" name="Google Shape;11163;p25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64" name="Google Shape;11164;p25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65" name="Google Shape;11165;p25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66" name="Google Shape;11166;p25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67" name="Google Shape;11167;p25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68" name="Google Shape;11168;p25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69" name="Google Shape;11169;p25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70" name="Google Shape;11170;p25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71" name="Google Shape;11171;p25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72" name="Google Shape;11172;p25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73" name="Google Shape;11173;p25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74" name="Google Shape;11174;p25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75" name="Google Shape;11175;p25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76" name="Google Shape;11176;p25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77" name="Google Shape;11177;p25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78" name="Google Shape;11178;p25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79" name="Google Shape;11179;p25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80" name="Google Shape;11180;p25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81" name="Google Shape;11181;p25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82" name="Google Shape;11182;p25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83" name="Google Shape;11183;p25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84" name="Google Shape;11184;p25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85" name="Google Shape;11185;p25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86" name="Google Shape;11186;p25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87" name="Google Shape;11187;p25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88" name="Google Shape;11188;p25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89" name="Google Shape;11189;p25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90" name="Google Shape;11190;p25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91" name="Google Shape;11191;p25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92" name="Google Shape;11192;p25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93" name="Google Shape;11193;p25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94" name="Google Shape;11194;p25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95" name="Google Shape;11195;p25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96" name="Google Shape;11196;p25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97" name="Google Shape;11197;p25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98" name="Google Shape;11198;p25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199" name="Google Shape;11199;p25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00" name="Google Shape;11200;p25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01" name="Google Shape;11201;p25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02" name="Google Shape;11202;p25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03" name="Google Shape;11203;p25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04" name="Google Shape;11204;p25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05" name="Google Shape;11205;p25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06" name="Google Shape;11206;p25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07" name="Google Shape;11207;p25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08" name="Google Shape;11208;p25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09" name="Google Shape;11209;p25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10" name="Google Shape;11210;p25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11" name="Google Shape;11211;p25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12" name="Google Shape;11212;p25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13" name="Google Shape;11213;p25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14" name="Google Shape;11214;p25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15" name="Google Shape;11215;p25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16" name="Google Shape;11216;p25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17" name="Google Shape;11217;p25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18" name="Google Shape;11218;p25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19" name="Google Shape;11219;p25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20" name="Google Shape;11220;p25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21" name="Google Shape;11221;p25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22" name="Google Shape;11222;p25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23" name="Google Shape;11223;p25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24" name="Google Shape;11224;p25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25" name="Google Shape;11225;p25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26" name="Google Shape;11226;p25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27" name="Google Shape;11227;p25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28" name="Google Shape;11228;p25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29" name="Google Shape;11229;p25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30" name="Google Shape;11230;p25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31" name="Google Shape;11231;p25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32" name="Google Shape;11232;p25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33" name="Google Shape;11233;p25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34" name="Google Shape;11234;p25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35" name="Google Shape;11235;p25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36" name="Google Shape;11236;p25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37" name="Google Shape;11237;p25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38" name="Google Shape;11238;p25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39" name="Google Shape;11239;p25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40" name="Google Shape;11240;p25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41" name="Google Shape;11241;p25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42" name="Google Shape;11242;p25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1243" name="Google Shape;11243;p25"/>
          <p:cNvSpPr/>
          <p:nvPr/>
        </p:nvSpPr>
        <p:spPr>
          <a:xfrm rot="-5400000">
            <a:off x="6260687" y="3852612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11244" name="Google Shape;11244;p25"/>
          <p:cNvGrpSpPr/>
          <p:nvPr/>
        </p:nvGrpSpPr>
        <p:grpSpPr>
          <a:xfrm rot="-5400000">
            <a:off x="7700213" y="1028574"/>
            <a:ext cx="1693781" cy="1707607"/>
            <a:chOff x="2000675" y="255425"/>
            <a:chExt cx="413450" cy="416825"/>
          </a:xfrm>
        </p:grpSpPr>
        <p:sp>
          <p:nvSpPr>
            <p:cNvPr id="11245" name="Google Shape;11245;p25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46" name="Google Shape;11246;p25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47" name="Google Shape;11247;p25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48" name="Google Shape;11248;p25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49" name="Google Shape;11249;p25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50" name="Google Shape;11250;p25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51" name="Google Shape;11251;p25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52" name="Google Shape;11252;p25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53" name="Google Shape;11253;p25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54" name="Google Shape;11254;p25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55" name="Google Shape;11255;p25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56" name="Google Shape;11256;p25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57" name="Google Shape;11257;p25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58" name="Google Shape;11258;p25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59" name="Google Shape;11259;p25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60" name="Google Shape;11260;p25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61" name="Google Shape;11261;p25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62" name="Google Shape;11262;p25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63" name="Google Shape;11263;p25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64" name="Google Shape;11264;p25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65" name="Google Shape;11265;p25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66" name="Google Shape;11266;p25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67" name="Google Shape;11267;p25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68" name="Google Shape;11268;p25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69" name="Google Shape;11269;p25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70" name="Google Shape;11270;p25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71" name="Google Shape;11271;p25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72" name="Google Shape;11272;p25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73" name="Google Shape;11273;p25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74" name="Google Shape;11274;p25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75" name="Google Shape;11275;p25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76" name="Google Shape;11276;p25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77" name="Google Shape;11277;p25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78" name="Google Shape;11278;p25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79" name="Google Shape;11279;p25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80" name="Google Shape;11280;p25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81" name="Google Shape;11281;p25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82" name="Google Shape;11282;p25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83" name="Google Shape;11283;p25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84" name="Google Shape;11284;p25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85" name="Google Shape;11285;p25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86" name="Google Shape;11286;p25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87" name="Google Shape;11287;p25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88" name="Google Shape;11288;p25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89" name="Google Shape;11289;p25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90" name="Google Shape;11290;p25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91" name="Google Shape;11291;p25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92" name="Google Shape;11292;p25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93" name="Google Shape;11293;p25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94" name="Google Shape;11294;p25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95" name="Google Shape;11295;p25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96" name="Google Shape;11296;p25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97" name="Google Shape;11297;p25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98" name="Google Shape;11298;p25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299" name="Google Shape;11299;p25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00" name="Google Shape;11300;p25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01" name="Google Shape;11301;p25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02" name="Google Shape;11302;p25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03" name="Google Shape;11303;p25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04" name="Google Shape;11304;p25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05" name="Google Shape;11305;p25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06" name="Google Shape;11306;p25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07" name="Google Shape;11307;p25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08" name="Google Shape;11308;p25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09" name="Google Shape;11309;p25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10" name="Google Shape;11310;p25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11" name="Google Shape;11311;p25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12" name="Google Shape;11312;p25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13" name="Google Shape;11313;p25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14" name="Google Shape;11314;p25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15" name="Google Shape;11315;p25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16" name="Google Shape;11316;p25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17" name="Google Shape;11317;p25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18" name="Google Shape;11318;p25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19" name="Google Shape;11319;p25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20" name="Google Shape;11320;p25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21" name="Google Shape;11321;p25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22" name="Google Shape;11322;p25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23" name="Google Shape;11323;p25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24" name="Google Shape;11324;p25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25" name="Google Shape;11325;p25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26" name="Google Shape;11326;p25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27" name="Google Shape;11327;p25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28" name="Google Shape;11328;p25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29" name="Google Shape;11329;p25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30" name="Google Shape;11330;p25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31" name="Google Shape;11331;p25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32" name="Google Shape;11332;p25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33" name="Google Shape;11333;p25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34" name="Google Shape;11334;p25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35" name="Google Shape;11335;p25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36" name="Google Shape;11336;p25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37" name="Google Shape;11337;p25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38" name="Google Shape;11338;p25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39" name="Google Shape;11339;p25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40" name="Google Shape;11340;p25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41" name="Google Shape;11341;p25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42" name="Google Shape;11342;p25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43" name="Google Shape;11343;p25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44" name="Google Shape;11344;p25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45" name="Google Shape;11345;p25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46" name="Google Shape;11346;p25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47" name="Google Shape;11347;p25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48" name="Google Shape;11348;p25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49" name="Google Shape;11349;p25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1350" name="Google Shape;11350;p25"/>
          <p:cNvSpPr/>
          <p:nvPr/>
        </p:nvSpPr>
        <p:spPr>
          <a:xfrm rot="-5400000">
            <a:off x="4531512" y="-33813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1351" name="Google Shape;11351;p25"/>
          <p:cNvSpPr/>
          <p:nvPr/>
        </p:nvSpPr>
        <p:spPr>
          <a:xfrm rot="-5400000">
            <a:off x="-309138" y="239912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11352" name="Google Shape;11352;p25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11353" name="Google Shape;11353;p25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85725" dir="25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354" name="Google Shape;11354;p25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avLst/>
              <a:gdLst/>
              <a:ahLst/>
              <a:cxnLst/>
              <a:rect l="l" t="t" r="r" b="b"/>
              <a:pathLst>
                <a:path w="6918" h="6478" extrusionOk="0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grpSp>
          <p:nvGrpSpPr>
            <p:cNvPr id="11355" name="Google Shape;11355;p25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11356" name="Google Shape;11356;p25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357" name="Google Shape;11357;p25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1358" name="Google Shape;11358;p25"/>
            <p:cNvCxnSpPr/>
            <p:nvPr/>
          </p:nvCxnSpPr>
          <p:spPr>
            <a:xfrm>
              <a:off x="493775" y="1025025"/>
              <a:ext cx="81501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359" name="Google Shape;11359;p25"/>
          <p:cNvSpPr txBox="1">
            <a:spLocks noGrp="1"/>
          </p:cNvSpPr>
          <p:nvPr>
            <p:ph type="title" hasCustomPrompt="1"/>
          </p:nvPr>
        </p:nvSpPr>
        <p:spPr>
          <a:xfrm>
            <a:off x="1174675" y="3313889"/>
            <a:ext cx="2126400" cy="37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1360" name="Google Shape;11360;p25"/>
          <p:cNvSpPr txBox="1">
            <a:spLocks noGrp="1"/>
          </p:cNvSpPr>
          <p:nvPr>
            <p:ph type="subTitle" idx="1"/>
          </p:nvPr>
        </p:nvSpPr>
        <p:spPr>
          <a:xfrm>
            <a:off x="1174675" y="3817313"/>
            <a:ext cx="2126400" cy="4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361" name="Google Shape;11361;p25"/>
          <p:cNvSpPr txBox="1">
            <a:spLocks noGrp="1"/>
          </p:cNvSpPr>
          <p:nvPr>
            <p:ph type="title" idx="2" hasCustomPrompt="1"/>
          </p:nvPr>
        </p:nvSpPr>
        <p:spPr>
          <a:xfrm>
            <a:off x="3508800" y="3313885"/>
            <a:ext cx="2126400" cy="37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1362" name="Google Shape;11362;p25"/>
          <p:cNvSpPr txBox="1">
            <a:spLocks noGrp="1"/>
          </p:cNvSpPr>
          <p:nvPr>
            <p:ph type="subTitle" idx="3"/>
          </p:nvPr>
        </p:nvSpPr>
        <p:spPr>
          <a:xfrm>
            <a:off x="3508800" y="3817305"/>
            <a:ext cx="2126400" cy="4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363" name="Google Shape;11363;p25"/>
          <p:cNvSpPr txBox="1">
            <a:spLocks noGrp="1"/>
          </p:cNvSpPr>
          <p:nvPr>
            <p:ph type="title" idx="4" hasCustomPrompt="1"/>
          </p:nvPr>
        </p:nvSpPr>
        <p:spPr>
          <a:xfrm>
            <a:off x="5842925" y="3313888"/>
            <a:ext cx="2126400" cy="37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3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400"/>
              <a:buNone/>
              <a:defRPr sz="2400">
                <a:solidFill>
                  <a:schemeClr val="accen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1364" name="Google Shape;11364;p25"/>
          <p:cNvSpPr txBox="1">
            <a:spLocks noGrp="1"/>
          </p:cNvSpPr>
          <p:nvPr>
            <p:ph type="subTitle" idx="5"/>
          </p:nvPr>
        </p:nvSpPr>
        <p:spPr>
          <a:xfrm>
            <a:off x="5842925" y="3817310"/>
            <a:ext cx="2126400" cy="4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11365" name="Google Shape;11365;p25"/>
          <p:cNvSpPr txBox="1">
            <a:spLocks noGrp="1"/>
          </p:cNvSpPr>
          <p:nvPr>
            <p:ph type="title" idx="6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BLANK_1_1_1_1_1_1_2">
    <p:spTree>
      <p:nvGrpSpPr>
        <p:cNvPr id="1" name="Shape 11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67" name="Google Shape;11367;p26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11368" name="Google Shape;11368;p26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69" name="Google Shape;11369;p26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70" name="Google Shape;11370;p26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71" name="Google Shape;11371;p26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72" name="Google Shape;11372;p26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73" name="Google Shape;11373;p26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74" name="Google Shape;11374;p26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75" name="Google Shape;11375;p26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76" name="Google Shape;11376;p26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77" name="Google Shape;11377;p26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78" name="Google Shape;11378;p26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79" name="Google Shape;11379;p26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80" name="Google Shape;11380;p26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81" name="Google Shape;11381;p26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82" name="Google Shape;11382;p26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83" name="Google Shape;11383;p26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84" name="Google Shape;11384;p26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85" name="Google Shape;11385;p26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86" name="Google Shape;11386;p26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87" name="Google Shape;11387;p26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88" name="Google Shape;11388;p26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89" name="Google Shape;11389;p26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90" name="Google Shape;11390;p26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91" name="Google Shape;11391;p26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92" name="Google Shape;11392;p26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93" name="Google Shape;11393;p26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94" name="Google Shape;11394;p26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95" name="Google Shape;11395;p26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96" name="Google Shape;11396;p26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97" name="Google Shape;11397;p26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98" name="Google Shape;11398;p26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99" name="Google Shape;11399;p26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00" name="Google Shape;11400;p26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01" name="Google Shape;11401;p26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02" name="Google Shape;11402;p26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1403" name="Google Shape;11403;p26"/>
          <p:cNvGrpSpPr/>
          <p:nvPr/>
        </p:nvGrpSpPr>
        <p:grpSpPr>
          <a:xfrm rot="-5400000">
            <a:off x="-307015" y="3696877"/>
            <a:ext cx="2057524" cy="2061784"/>
            <a:chOff x="1964350" y="765525"/>
            <a:chExt cx="386375" cy="387175"/>
          </a:xfrm>
        </p:grpSpPr>
        <p:sp>
          <p:nvSpPr>
            <p:cNvPr id="11404" name="Google Shape;11404;p26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05" name="Google Shape;11405;p26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06" name="Google Shape;11406;p26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07" name="Google Shape;11407;p26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08" name="Google Shape;11408;p26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09" name="Google Shape;11409;p26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10" name="Google Shape;11410;p26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11" name="Google Shape;11411;p26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12" name="Google Shape;11412;p26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13" name="Google Shape;11413;p26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14" name="Google Shape;11414;p26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15" name="Google Shape;11415;p26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16" name="Google Shape;11416;p26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17" name="Google Shape;11417;p26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18" name="Google Shape;11418;p26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19" name="Google Shape;11419;p26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20" name="Google Shape;11420;p26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21" name="Google Shape;11421;p26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22" name="Google Shape;11422;p26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23" name="Google Shape;11423;p26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24" name="Google Shape;11424;p26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25" name="Google Shape;11425;p26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26" name="Google Shape;11426;p26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27" name="Google Shape;11427;p26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28" name="Google Shape;11428;p26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29" name="Google Shape;11429;p26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30" name="Google Shape;11430;p26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31" name="Google Shape;11431;p26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32" name="Google Shape;11432;p26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33" name="Google Shape;11433;p26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34" name="Google Shape;11434;p26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35" name="Google Shape;11435;p26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36" name="Google Shape;11436;p26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37" name="Google Shape;11437;p26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38" name="Google Shape;11438;p26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39" name="Google Shape;11439;p26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40" name="Google Shape;11440;p26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41" name="Google Shape;11441;p26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42" name="Google Shape;11442;p26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43" name="Google Shape;11443;p26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44" name="Google Shape;11444;p26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45" name="Google Shape;11445;p26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46" name="Google Shape;11446;p26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47" name="Google Shape;11447;p26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48" name="Google Shape;11448;p26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49" name="Google Shape;11449;p26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50" name="Google Shape;11450;p26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51" name="Google Shape;11451;p26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52" name="Google Shape;11452;p26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53" name="Google Shape;11453;p26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54" name="Google Shape;11454;p26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55" name="Google Shape;11455;p26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56" name="Google Shape;11456;p26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57" name="Google Shape;11457;p26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58" name="Google Shape;11458;p26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59" name="Google Shape;11459;p26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60" name="Google Shape;11460;p26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61" name="Google Shape;11461;p26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62" name="Google Shape;11462;p26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63" name="Google Shape;11463;p26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64" name="Google Shape;11464;p26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65" name="Google Shape;11465;p26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66" name="Google Shape;11466;p26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67" name="Google Shape;11467;p26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68" name="Google Shape;11468;p26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69" name="Google Shape;11469;p26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70" name="Google Shape;11470;p26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71" name="Google Shape;11471;p26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72" name="Google Shape;11472;p26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73" name="Google Shape;11473;p26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74" name="Google Shape;11474;p26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75" name="Google Shape;11475;p26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76" name="Google Shape;11476;p26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77" name="Google Shape;11477;p26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78" name="Google Shape;11478;p26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79" name="Google Shape;11479;p26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80" name="Google Shape;11480;p26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81" name="Google Shape;11481;p26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82" name="Google Shape;11482;p26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83" name="Google Shape;11483;p26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84" name="Google Shape;11484;p26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85" name="Google Shape;11485;p26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86" name="Google Shape;11486;p26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87" name="Google Shape;11487;p26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88" name="Google Shape;11488;p26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89" name="Google Shape;11489;p26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90" name="Google Shape;11490;p26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91" name="Google Shape;11491;p26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92" name="Google Shape;11492;p26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93" name="Google Shape;11493;p26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94" name="Google Shape;11494;p26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95" name="Google Shape;11495;p26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96" name="Google Shape;11496;p26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97" name="Google Shape;11497;p26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98" name="Google Shape;11498;p26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499" name="Google Shape;11499;p26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00" name="Google Shape;11500;p26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01" name="Google Shape;11501;p26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02" name="Google Shape;11502;p26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03" name="Google Shape;11503;p26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04" name="Google Shape;11504;p26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05" name="Google Shape;11505;p26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06" name="Google Shape;11506;p26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07" name="Google Shape;11507;p26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08" name="Google Shape;11508;p26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09" name="Google Shape;11509;p26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10" name="Google Shape;11510;p26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11" name="Google Shape;11511;p26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12" name="Google Shape;11512;p26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13" name="Google Shape;11513;p26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14" name="Google Shape;11514;p26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15" name="Google Shape;11515;p26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16" name="Google Shape;11516;p26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17" name="Google Shape;11517;p26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18" name="Google Shape;11518;p26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19" name="Google Shape;11519;p26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20" name="Google Shape;11520;p26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21" name="Google Shape;11521;p26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22" name="Google Shape;11522;p26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23" name="Google Shape;11523;p26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24" name="Google Shape;11524;p26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25" name="Google Shape;11525;p26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26" name="Google Shape;11526;p26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27" name="Google Shape;11527;p26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28" name="Google Shape;11528;p26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29" name="Google Shape;11529;p26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30" name="Google Shape;11530;p26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31" name="Google Shape;11531;p26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32" name="Google Shape;11532;p26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33" name="Google Shape;11533;p26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34" name="Google Shape;11534;p26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35" name="Google Shape;11535;p26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36" name="Google Shape;11536;p26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37" name="Google Shape;11537;p26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38" name="Google Shape;11538;p26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39" name="Google Shape;11539;p26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40" name="Google Shape;11540;p26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41" name="Google Shape;11541;p26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42" name="Google Shape;11542;p26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43" name="Google Shape;11543;p26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44" name="Google Shape;11544;p26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45" name="Google Shape;11545;p26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46" name="Google Shape;11546;p26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47" name="Google Shape;11547;p26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48" name="Google Shape;11548;p26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49" name="Google Shape;11549;p26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50" name="Google Shape;11550;p26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51" name="Google Shape;11551;p26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52" name="Google Shape;11552;p26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53" name="Google Shape;11553;p26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54" name="Google Shape;11554;p26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55" name="Google Shape;11555;p26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56" name="Google Shape;11556;p26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57" name="Google Shape;11557;p26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58" name="Google Shape;11558;p26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59" name="Google Shape;11559;p26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60" name="Google Shape;11560;p26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61" name="Google Shape;11561;p26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62" name="Google Shape;11562;p26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63" name="Google Shape;11563;p26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64" name="Google Shape;11564;p26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65" name="Google Shape;11565;p26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66" name="Google Shape;11566;p26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67" name="Google Shape;11567;p26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68" name="Google Shape;11568;p26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69" name="Google Shape;11569;p26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70" name="Google Shape;11570;p26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71" name="Google Shape;11571;p26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72" name="Google Shape;11572;p26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73" name="Google Shape;11573;p26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74" name="Google Shape;11574;p26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75" name="Google Shape;11575;p26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76" name="Google Shape;11576;p26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77" name="Google Shape;11577;p26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78" name="Google Shape;11578;p26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79" name="Google Shape;11579;p26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80" name="Google Shape;11580;p26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81" name="Google Shape;11581;p26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82" name="Google Shape;11582;p26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83" name="Google Shape;11583;p26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84" name="Google Shape;11584;p26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85" name="Google Shape;11585;p26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86" name="Google Shape;11586;p26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87" name="Google Shape;11587;p26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88" name="Google Shape;11588;p26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89" name="Google Shape;11589;p26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90" name="Google Shape;11590;p26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91" name="Google Shape;11591;p26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92" name="Google Shape;11592;p26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93" name="Google Shape;11593;p26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94" name="Google Shape;11594;p26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95" name="Google Shape;11595;p26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96" name="Google Shape;11596;p26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97" name="Google Shape;11597;p26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98" name="Google Shape;11598;p26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599" name="Google Shape;11599;p26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00" name="Google Shape;11600;p26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01" name="Google Shape;11601;p26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02" name="Google Shape;11602;p26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03" name="Google Shape;11603;p26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04" name="Google Shape;11604;p26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05" name="Google Shape;11605;p26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06" name="Google Shape;11606;p26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07" name="Google Shape;11607;p26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08" name="Google Shape;11608;p26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09" name="Google Shape;11609;p26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10" name="Google Shape;11610;p26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11" name="Google Shape;11611;p26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12" name="Google Shape;11612;p26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13" name="Google Shape;11613;p26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14" name="Google Shape;11614;p26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15" name="Google Shape;11615;p26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16" name="Google Shape;11616;p26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17" name="Google Shape;11617;p26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18" name="Google Shape;11618;p26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19" name="Google Shape;11619;p26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20" name="Google Shape;11620;p26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21" name="Google Shape;11621;p26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22" name="Google Shape;11622;p26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23" name="Google Shape;11623;p26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24" name="Google Shape;11624;p26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25" name="Google Shape;11625;p26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26" name="Google Shape;11626;p26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27" name="Google Shape;11627;p26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28" name="Google Shape;11628;p26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29" name="Google Shape;11629;p26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30" name="Google Shape;11630;p26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31" name="Google Shape;11631;p26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32" name="Google Shape;11632;p26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33" name="Google Shape;11633;p26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34" name="Google Shape;11634;p26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35" name="Google Shape;11635;p26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36" name="Google Shape;11636;p26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37" name="Google Shape;11637;p26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38" name="Google Shape;11638;p26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39" name="Google Shape;11639;p26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40" name="Google Shape;11640;p26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41" name="Google Shape;11641;p26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42" name="Google Shape;11642;p26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43" name="Google Shape;11643;p26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44" name="Google Shape;11644;p26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45" name="Google Shape;11645;p26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46" name="Google Shape;11646;p26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47" name="Google Shape;11647;p26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48" name="Google Shape;11648;p26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49" name="Google Shape;11649;p26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50" name="Google Shape;11650;p26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51" name="Google Shape;11651;p26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52" name="Google Shape;11652;p26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53" name="Google Shape;11653;p26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54" name="Google Shape;11654;p26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55" name="Google Shape;11655;p26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56" name="Google Shape;11656;p26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57" name="Google Shape;11657;p26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58" name="Google Shape;11658;p26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59" name="Google Shape;11659;p26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60" name="Google Shape;11660;p26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61" name="Google Shape;11661;p26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62" name="Google Shape;11662;p26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63" name="Google Shape;11663;p26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64" name="Google Shape;11664;p26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65" name="Google Shape;11665;p26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66" name="Google Shape;11666;p26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67" name="Google Shape;11667;p26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68" name="Google Shape;11668;p26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69" name="Google Shape;11669;p26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70" name="Google Shape;11670;p26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71" name="Google Shape;11671;p26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72" name="Google Shape;11672;p26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73" name="Google Shape;11673;p26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74" name="Google Shape;11674;p26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75" name="Google Shape;11675;p26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76" name="Google Shape;11676;p26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77" name="Google Shape;11677;p26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78" name="Google Shape;11678;p26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79" name="Google Shape;11679;p26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80" name="Google Shape;11680;p26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81" name="Google Shape;11681;p26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82" name="Google Shape;11682;p26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83" name="Google Shape;11683;p26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84" name="Google Shape;11684;p26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85" name="Google Shape;11685;p26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86" name="Google Shape;11686;p26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87" name="Google Shape;11687;p26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88" name="Google Shape;11688;p26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89" name="Google Shape;11689;p26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90" name="Google Shape;11690;p26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91" name="Google Shape;11691;p26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92" name="Google Shape;11692;p26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93" name="Google Shape;11693;p26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94" name="Google Shape;11694;p26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95" name="Google Shape;11695;p26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96" name="Google Shape;11696;p26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97" name="Google Shape;11697;p26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98" name="Google Shape;11698;p26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699" name="Google Shape;11699;p26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00" name="Google Shape;11700;p26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01" name="Google Shape;11701;p26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02" name="Google Shape;11702;p26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03" name="Google Shape;11703;p26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04" name="Google Shape;11704;p26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05" name="Google Shape;11705;p26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06" name="Google Shape;11706;p26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07" name="Google Shape;11707;p26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08" name="Google Shape;11708;p26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09" name="Google Shape;11709;p26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10" name="Google Shape;11710;p26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11" name="Google Shape;11711;p26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12" name="Google Shape;11712;p26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13" name="Google Shape;11713;p26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14" name="Google Shape;11714;p26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15" name="Google Shape;11715;p26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16" name="Google Shape;11716;p26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17" name="Google Shape;11717;p26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18" name="Google Shape;11718;p26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19" name="Google Shape;11719;p26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20" name="Google Shape;11720;p26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21" name="Google Shape;11721;p26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22" name="Google Shape;11722;p26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23" name="Google Shape;11723;p26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24" name="Google Shape;11724;p26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25" name="Google Shape;11725;p26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26" name="Google Shape;11726;p26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27" name="Google Shape;11727;p26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28" name="Google Shape;11728;p26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29" name="Google Shape;11729;p26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30" name="Google Shape;11730;p26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31" name="Google Shape;11731;p26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32" name="Google Shape;11732;p26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33" name="Google Shape;11733;p26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34" name="Google Shape;11734;p26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35" name="Google Shape;11735;p26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36" name="Google Shape;11736;p26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37" name="Google Shape;11737;p26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38" name="Google Shape;11738;p26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39" name="Google Shape;11739;p26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40" name="Google Shape;11740;p26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41" name="Google Shape;11741;p26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42" name="Google Shape;11742;p26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43" name="Google Shape;11743;p26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44" name="Google Shape;11744;p26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45" name="Google Shape;11745;p26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46" name="Google Shape;11746;p26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47" name="Google Shape;11747;p26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48" name="Google Shape;11748;p26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49" name="Google Shape;11749;p26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50" name="Google Shape;11750;p26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51" name="Google Shape;11751;p26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52" name="Google Shape;11752;p26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53" name="Google Shape;11753;p26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54" name="Google Shape;11754;p26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55" name="Google Shape;11755;p26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56" name="Google Shape;11756;p26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57" name="Google Shape;11757;p26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58" name="Google Shape;11758;p26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59" name="Google Shape;11759;p26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60" name="Google Shape;11760;p26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61" name="Google Shape;11761;p26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62" name="Google Shape;11762;p26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63" name="Google Shape;11763;p26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64" name="Google Shape;11764;p26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65" name="Google Shape;11765;p26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66" name="Google Shape;11766;p26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67" name="Google Shape;11767;p26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68" name="Google Shape;11768;p26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69" name="Google Shape;11769;p26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70" name="Google Shape;11770;p26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71" name="Google Shape;11771;p26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72" name="Google Shape;11772;p26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73" name="Google Shape;11773;p26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74" name="Google Shape;11774;p26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75" name="Google Shape;11775;p26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76" name="Google Shape;11776;p26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77" name="Google Shape;11777;p26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78" name="Google Shape;11778;p26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79" name="Google Shape;11779;p26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80" name="Google Shape;11780;p26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81" name="Google Shape;11781;p26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82" name="Google Shape;11782;p26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83" name="Google Shape;11783;p26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84" name="Google Shape;11784;p26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85" name="Google Shape;11785;p26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86" name="Google Shape;11786;p26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87" name="Google Shape;11787;p26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88" name="Google Shape;11788;p26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1789" name="Google Shape;11789;p26"/>
          <p:cNvSpPr/>
          <p:nvPr/>
        </p:nvSpPr>
        <p:spPr>
          <a:xfrm rot="-5400000">
            <a:off x="6260687" y="3852612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11790" name="Google Shape;11790;p26"/>
          <p:cNvGrpSpPr/>
          <p:nvPr/>
        </p:nvGrpSpPr>
        <p:grpSpPr>
          <a:xfrm rot="-5400000">
            <a:off x="7700213" y="1028574"/>
            <a:ext cx="1693781" cy="1707607"/>
            <a:chOff x="2000675" y="255425"/>
            <a:chExt cx="413450" cy="416825"/>
          </a:xfrm>
        </p:grpSpPr>
        <p:sp>
          <p:nvSpPr>
            <p:cNvPr id="11791" name="Google Shape;11791;p26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92" name="Google Shape;11792;p26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93" name="Google Shape;11793;p26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94" name="Google Shape;11794;p26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95" name="Google Shape;11795;p26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96" name="Google Shape;11796;p26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97" name="Google Shape;11797;p26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98" name="Google Shape;11798;p26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799" name="Google Shape;11799;p26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00" name="Google Shape;11800;p26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01" name="Google Shape;11801;p26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02" name="Google Shape;11802;p26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03" name="Google Shape;11803;p26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04" name="Google Shape;11804;p26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05" name="Google Shape;11805;p26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06" name="Google Shape;11806;p26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07" name="Google Shape;11807;p26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08" name="Google Shape;11808;p26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09" name="Google Shape;11809;p26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10" name="Google Shape;11810;p26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11" name="Google Shape;11811;p26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12" name="Google Shape;11812;p26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13" name="Google Shape;11813;p26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14" name="Google Shape;11814;p26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15" name="Google Shape;11815;p26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16" name="Google Shape;11816;p26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17" name="Google Shape;11817;p26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18" name="Google Shape;11818;p26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19" name="Google Shape;11819;p26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20" name="Google Shape;11820;p26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21" name="Google Shape;11821;p26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22" name="Google Shape;11822;p26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23" name="Google Shape;11823;p26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24" name="Google Shape;11824;p26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25" name="Google Shape;11825;p26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26" name="Google Shape;11826;p26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27" name="Google Shape;11827;p26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28" name="Google Shape;11828;p26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29" name="Google Shape;11829;p26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30" name="Google Shape;11830;p26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31" name="Google Shape;11831;p26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32" name="Google Shape;11832;p26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33" name="Google Shape;11833;p26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34" name="Google Shape;11834;p26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35" name="Google Shape;11835;p26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36" name="Google Shape;11836;p26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37" name="Google Shape;11837;p26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38" name="Google Shape;11838;p26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39" name="Google Shape;11839;p26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40" name="Google Shape;11840;p26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41" name="Google Shape;11841;p26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42" name="Google Shape;11842;p26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43" name="Google Shape;11843;p26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44" name="Google Shape;11844;p26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45" name="Google Shape;11845;p26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46" name="Google Shape;11846;p26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47" name="Google Shape;11847;p26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48" name="Google Shape;11848;p26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49" name="Google Shape;11849;p26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50" name="Google Shape;11850;p26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51" name="Google Shape;11851;p26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52" name="Google Shape;11852;p26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53" name="Google Shape;11853;p26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54" name="Google Shape;11854;p26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55" name="Google Shape;11855;p26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56" name="Google Shape;11856;p26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57" name="Google Shape;11857;p26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58" name="Google Shape;11858;p26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59" name="Google Shape;11859;p26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60" name="Google Shape;11860;p26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61" name="Google Shape;11861;p26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62" name="Google Shape;11862;p26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63" name="Google Shape;11863;p26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64" name="Google Shape;11864;p26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65" name="Google Shape;11865;p26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66" name="Google Shape;11866;p26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67" name="Google Shape;11867;p26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68" name="Google Shape;11868;p26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69" name="Google Shape;11869;p26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70" name="Google Shape;11870;p26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71" name="Google Shape;11871;p26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72" name="Google Shape;11872;p26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73" name="Google Shape;11873;p26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74" name="Google Shape;11874;p26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75" name="Google Shape;11875;p26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76" name="Google Shape;11876;p26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77" name="Google Shape;11877;p26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78" name="Google Shape;11878;p26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79" name="Google Shape;11879;p26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80" name="Google Shape;11880;p26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81" name="Google Shape;11881;p26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82" name="Google Shape;11882;p26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83" name="Google Shape;11883;p26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84" name="Google Shape;11884;p26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85" name="Google Shape;11885;p26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86" name="Google Shape;11886;p26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87" name="Google Shape;11887;p26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88" name="Google Shape;11888;p26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89" name="Google Shape;11889;p26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90" name="Google Shape;11890;p26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91" name="Google Shape;11891;p26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92" name="Google Shape;11892;p26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93" name="Google Shape;11893;p26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94" name="Google Shape;11894;p26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895" name="Google Shape;11895;p26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1896" name="Google Shape;11896;p26"/>
          <p:cNvSpPr/>
          <p:nvPr/>
        </p:nvSpPr>
        <p:spPr>
          <a:xfrm rot="-5400000">
            <a:off x="4531512" y="-33813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1897" name="Google Shape;11897;p26"/>
          <p:cNvSpPr/>
          <p:nvPr/>
        </p:nvSpPr>
        <p:spPr>
          <a:xfrm rot="-5400000">
            <a:off x="-309138" y="239912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11898" name="Google Shape;11898;p26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11899" name="Google Shape;11899;p26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85725" dir="25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00" name="Google Shape;11900;p26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avLst/>
              <a:gdLst/>
              <a:ahLst/>
              <a:cxnLst/>
              <a:rect l="l" t="t" r="r" b="b"/>
              <a:pathLst>
                <a:path w="6918" h="6478" extrusionOk="0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grpSp>
          <p:nvGrpSpPr>
            <p:cNvPr id="11901" name="Google Shape;11901;p26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11902" name="Google Shape;11902;p26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1903" name="Google Shape;11903;p26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sp>
        <p:nvSpPr>
          <p:cNvPr id="11904" name="Google Shape;11904;p26"/>
          <p:cNvSpPr txBox="1">
            <a:spLocks noGrp="1"/>
          </p:cNvSpPr>
          <p:nvPr>
            <p:ph type="ctrTitle"/>
          </p:nvPr>
        </p:nvSpPr>
        <p:spPr>
          <a:xfrm>
            <a:off x="2430000" y="721450"/>
            <a:ext cx="4284000" cy="71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1905" name="Google Shape;11905;p26"/>
          <p:cNvSpPr txBox="1">
            <a:spLocks noGrp="1"/>
          </p:cNvSpPr>
          <p:nvPr>
            <p:ph type="subTitle" idx="1"/>
          </p:nvPr>
        </p:nvSpPr>
        <p:spPr>
          <a:xfrm>
            <a:off x="3454050" y="1891950"/>
            <a:ext cx="2235900" cy="80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1906" name="Google Shape;11906;p26"/>
          <p:cNvSpPr txBox="1">
            <a:spLocks noGrp="1"/>
          </p:cNvSpPr>
          <p:nvPr>
            <p:ph type="title" idx="2"/>
          </p:nvPr>
        </p:nvSpPr>
        <p:spPr>
          <a:xfrm>
            <a:off x="2377650" y="1527875"/>
            <a:ext cx="43887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11907" name="Google Shape;11907;p26"/>
          <p:cNvSpPr txBox="1"/>
          <p:nvPr/>
        </p:nvSpPr>
        <p:spPr>
          <a:xfrm>
            <a:off x="1782150" y="3775200"/>
            <a:ext cx="5579700" cy="48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200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rPr>
              <a:t>CREDITS: This presentation template was created by </a:t>
            </a:r>
            <a:r>
              <a:rPr lang="en-GB" sz="1200" b="1">
                <a:solidFill>
                  <a:schemeClr val="dk1"/>
                </a:solidFill>
                <a:uFill>
                  <a:noFill/>
                </a:uFill>
                <a:latin typeface="Work Sans"/>
                <a:ea typeface="Work Sans"/>
                <a:cs typeface="Work Sans"/>
                <a:sym typeface="Work Sans"/>
                <a:hlinkClick r:id="rId2"/>
              </a:rPr>
              <a:t>Slidesgo</a:t>
            </a:r>
            <a:r>
              <a:rPr lang="en-GB" sz="1200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rPr>
              <a:t>, including icons by </a:t>
            </a:r>
            <a:r>
              <a:rPr lang="en-GB" sz="1200" b="1">
                <a:solidFill>
                  <a:schemeClr val="dk1"/>
                </a:solidFill>
                <a:uFill>
                  <a:noFill/>
                </a:uFill>
                <a:latin typeface="Work Sans"/>
                <a:ea typeface="Work Sans"/>
                <a:cs typeface="Work Sans"/>
                <a:sym typeface="Work Sans"/>
                <a:hlinkClick r:id="rId3"/>
              </a:rPr>
              <a:t>Flaticon</a:t>
            </a:r>
            <a:r>
              <a:rPr lang="en-GB" sz="1200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rPr>
              <a:t> and infographics &amp; images by </a:t>
            </a:r>
            <a:r>
              <a:rPr lang="en-GB" sz="1200" b="1">
                <a:solidFill>
                  <a:schemeClr val="dk1"/>
                </a:solidFill>
                <a:uFill>
                  <a:noFill/>
                </a:uFill>
                <a:latin typeface="Work Sans"/>
                <a:ea typeface="Work Sans"/>
                <a:cs typeface="Work Sans"/>
                <a:sym typeface="Work Sans"/>
                <a:hlinkClick r:id="rId4"/>
              </a:rPr>
              <a:t>Freepik</a:t>
            </a:r>
            <a:endParaRPr sz="1200" b="1">
              <a:solidFill>
                <a:schemeClr val="dk1"/>
              </a:solidFill>
              <a:latin typeface="Work Sans"/>
              <a:ea typeface="Work Sans"/>
              <a:cs typeface="Work Sans"/>
              <a:sym typeface="Work Sans"/>
            </a:endParaRP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">
    <p:spTree>
      <p:nvGrpSpPr>
        <p:cNvPr id="1" name="Shape 1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09" name="Google Shape;11909;p27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11910" name="Google Shape;11910;p27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11" name="Google Shape;11911;p27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12" name="Google Shape;11912;p27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13" name="Google Shape;11913;p27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14" name="Google Shape;11914;p27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15" name="Google Shape;11915;p27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16" name="Google Shape;11916;p27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17" name="Google Shape;11917;p27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18" name="Google Shape;11918;p27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19" name="Google Shape;11919;p27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20" name="Google Shape;11920;p27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21" name="Google Shape;11921;p27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22" name="Google Shape;11922;p27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23" name="Google Shape;11923;p27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24" name="Google Shape;11924;p27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25" name="Google Shape;11925;p27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26" name="Google Shape;11926;p27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27" name="Google Shape;11927;p27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28" name="Google Shape;11928;p27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29" name="Google Shape;11929;p27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30" name="Google Shape;11930;p27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31" name="Google Shape;11931;p27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32" name="Google Shape;11932;p27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33" name="Google Shape;11933;p27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34" name="Google Shape;11934;p27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35" name="Google Shape;11935;p27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36" name="Google Shape;11936;p27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37" name="Google Shape;11937;p27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38" name="Google Shape;11938;p27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39" name="Google Shape;11939;p27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40" name="Google Shape;11940;p27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41" name="Google Shape;11941;p27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42" name="Google Shape;11942;p27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43" name="Google Shape;11943;p27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44" name="Google Shape;11944;p27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1945" name="Google Shape;11945;p27"/>
          <p:cNvGrpSpPr/>
          <p:nvPr/>
        </p:nvGrpSpPr>
        <p:grpSpPr>
          <a:xfrm rot="10800000">
            <a:off x="-940894" y="738773"/>
            <a:ext cx="2057524" cy="2061784"/>
            <a:chOff x="1964350" y="765525"/>
            <a:chExt cx="386375" cy="387175"/>
          </a:xfrm>
        </p:grpSpPr>
        <p:sp>
          <p:nvSpPr>
            <p:cNvPr id="11946" name="Google Shape;11946;p27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47" name="Google Shape;11947;p27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48" name="Google Shape;11948;p27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49" name="Google Shape;11949;p27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50" name="Google Shape;11950;p27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51" name="Google Shape;11951;p27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52" name="Google Shape;11952;p27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53" name="Google Shape;11953;p27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54" name="Google Shape;11954;p27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55" name="Google Shape;11955;p27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56" name="Google Shape;11956;p27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57" name="Google Shape;11957;p27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58" name="Google Shape;11958;p27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59" name="Google Shape;11959;p27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60" name="Google Shape;11960;p27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61" name="Google Shape;11961;p27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62" name="Google Shape;11962;p27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63" name="Google Shape;11963;p27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64" name="Google Shape;11964;p27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65" name="Google Shape;11965;p27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66" name="Google Shape;11966;p27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67" name="Google Shape;11967;p27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68" name="Google Shape;11968;p27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69" name="Google Shape;11969;p27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70" name="Google Shape;11970;p27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71" name="Google Shape;11971;p27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72" name="Google Shape;11972;p27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73" name="Google Shape;11973;p27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74" name="Google Shape;11974;p27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75" name="Google Shape;11975;p27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76" name="Google Shape;11976;p27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77" name="Google Shape;11977;p27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78" name="Google Shape;11978;p27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79" name="Google Shape;11979;p27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80" name="Google Shape;11980;p27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81" name="Google Shape;11981;p27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82" name="Google Shape;11982;p27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83" name="Google Shape;11983;p27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84" name="Google Shape;11984;p27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85" name="Google Shape;11985;p27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86" name="Google Shape;11986;p27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87" name="Google Shape;11987;p27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88" name="Google Shape;11988;p27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89" name="Google Shape;11989;p27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90" name="Google Shape;11990;p27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91" name="Google Shape;11991;p27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92" name="Google Shape;11992;p27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93" name="Google Shape;11993;p27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94" name="Google Shape;11994;p27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95" name="Google Shape;11995;p27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96" name="Google Shape;11996;p27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97" name="Google Shape;11997;p27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98" name="Google Shape;11998;p27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1999" name="Google Shape;11999;p27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00" name="Google Shape;12000;p27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01" name="Google Shape;12001;p27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02" name="Google Shape;12002;p27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03" name="Google Shape;12003;p27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04" name="Google Shape;12004;p27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05" name="Google Shape;12005;p27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06" name="Google Shape;12006;p27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07" name="Google Shape;12007;p27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08" name="Google Shape;12008;p27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09" name="Google Shape;12009;p27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10" name="Google Shape;12010;p27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11" name="Google Shape;12011;p27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12" name="Google Shape;12012;p27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13" name="Google Shape;12013;p27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14" name="Google Shape;12014;p27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15" name="Google Shape;12015;p27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16" name="Google Shape;12016;p27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17" name="Google Shape;12017;p27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18" name="Google Shape;12018;p27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19" name="Google Shape;12019;p27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20" name="Google Shape;12020;p27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21" name="Google Shape;12021;p27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22" name="Google Shape;12022;p27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23" name="Google Shape;12023;p27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24" name="Google Shape;12024;p27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25" name="Google Shape;12025;p27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26" name="Google Shape;12026;p27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27" name="Google Shape;12027;p27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28" name="Google Shape;12028;p27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29" name="Google Shape;12029;p27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30" name="Google Shape;12030;p27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31" name="Google Shape;12031;p27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32" name="Google Shape;12032;p27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33" name="Google Shape;12033;p27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34" name="Google Shape;12034;p27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35" name="Google Shape;12035;p27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36" name="Google Shape;12036;p27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37" name="Google Shape;12037;p27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38" name="Google Shape;12038;p27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39" name="Google Shape;12039;p27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40" name="Google Shape;12040;p27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41" name="Google Shape;12041;p27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42" name="Google Shape;12042;p27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43" name="Google Shape;12043;p27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44" name="Google Shape;12044;p27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45" name="Google Shape;12045;p27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46" name="Google Shape;12046;p27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47" name="Google Shape;12047;p27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48" name="Google Shape;12048;p27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49" name="Google Shape;12049;p27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50" name="Google Shape;12050;p27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51" name="Google Shape;12051;p27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52" name="Google Shape;12052;p27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53" name="Google Shape;12053;p27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54" name="Google Shape;12054;p27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55" name="Google Shape;12055;p27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56" name="Google Shape;12056;p27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57" name="Google Shape;12057;p27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58" name="Google Shape;12058;p27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59" name="Google Shape;12059;p27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60" name="Google Shape;12060;p27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61" name="Google Shape;12061;p27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62" name="Google Shape;12062;p27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63" name="Google Shape;12063;p27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64" name="Google Shape;12064;p27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65" name="Google Shape;12065;p27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66" name="Google Shape;12066;p27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67" name="Google Shape;12067;p27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68" name="Google Shape;12068;p27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69" name="Google Shape;12069;p27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70" name="Google Shape;12070;p27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71" name="Google Shape;12071;p27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72" name="Google Shape;12072;p27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73" name="Google Shape;12073;p27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74" name="Google Shape;12074;p27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75" name="Google Shape;12075;p27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76" name="Google Shape;12076;p27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77" name="Google Shape;12077;p27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78" name="Google Shape;12078;p27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79" name="Google Shape;12079;p27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80" name="Google Shape;12080;p27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81" name="Google Shape;12081;p27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82" name="Google Shape;12082;p27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83" name="Google Shape;12083;p27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84" name="Google Shape;12084;p27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85" name="Google Shape;12085;p27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86" name="Google Shape;12086;p27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87" name="Google Shape;12087;p27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88" name="Google Shape;12088;p27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89" name="Google Shape;12089;p27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90" name="Google Shape;12090;p27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91" name="Google Shape;12091;p27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92" name="Google Shape;12092;p27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93" name="Google Shape;12093;p27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94" name="Google Shape;12094;p27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95" name="Google Shape;12095;p27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96" name="Google Shape;12096;p27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97" name="Google Shape;12097;p27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98" name="Google Shape;12098;p27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099" name="Google Shape;12099;p27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00" name="Google Shape;12100;p27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01" name="Google Shape;12101;p27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02" name="Google Shape;12102;p27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03" name="Google Shape;12103;p27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04" name="Google Shape;12104;p27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05" name="Google Shape;12105;p27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06" name="Google Shape;12106;p27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07" name="Google Shape;12107;p27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08" name="Google Shape;12108;p27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09" name="Google Shape;12109;p27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10" name="Google Shape;12110;p27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11" name="Google Shape;12111;p27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12" name="Google Shape;12112;p27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13" name="Google Shape;12113;p27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14" name="Google Shape;12114;p27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15" name="Google Shape;12115;p27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16" name="Google Shape;12116;p27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17" name="Google Shape;12117;p27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18" name="Google Shape;12118;p27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19" name="Google Shape;12119;p27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20" name="Google Shape;12120;p27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21" name="Google Shape;12121;p27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22" name="Google Shape;12122;p27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23" name="Google Shape;12123;p27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24" name="Google Shape;12124;p27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25" name="Google Shape;12125;p27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26" name="Google Shape;12126;p27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27" name="Google Shape;12127;p27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28" name="Google Shape;12128;p27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29" name="Google Shape;12129;p27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30" name="Google Shape;12130;p27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31" name="Google Shape;12131;p27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32" name="Google Shape;12132;p27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33" name="Google Shape;12133;p27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34" name="Google Shape;12134;p27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35" name="Google Shape;12135;p27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36" name="Google Shape;12136;p27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37" name="Google Shape;12137;p27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38" name="Google Shape;12138;p27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39" name="Google Shape;12139;p27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40" name="Google Shape;12140;p27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41" name="Google Shape;12141;p27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42" name="Google Shape;12142;p27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43" name="Google Shape;12143;p27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44" name="Google Shape;12144;p27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45" name="Google Shape;12145;p27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46" name="Google Shape;12146;p27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47" name="Google Shape;12147;p27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48" name="Google Shape;12148;p27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49" name="Google Shape;12149;p27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50" name="Google Shape;12150;p27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51" name="Google Shape;12151;p27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52" name="Google Shape;12152;p27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53" name="Google Shape;12153;p27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54" name="Google Shape;12154;p27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55" name="Google Shape;12155;p27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56" name="Google Shape;12156;p27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57" name="Google Shape;12157;p27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58" name="Google Shape;12158;p27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59" name="Google Shape;12159;p27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60" name="Google Shape;12160;p27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61" name="Google Shape;12161;p27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62" name="Google Shape;12162;p27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63" name="Google Shape;12163;p27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64" name="Google Shape;12164;p27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65" name="Google Shape;12165;p27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66" name="Google Shape;12166;p27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67" name="Google Shape;12167;p27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68" name="Google Shape;12168;p27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69" name="Google Shape;12169;p27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70" name="Google Shape;12170;p27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71" name="Google Shape;12171;p27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72" name="Google Shape;12172;p27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73" name="Google Shape;12173;p27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74" name="Google Shape;12174;p27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75" name="Google Shape;12175;p27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76" name="Google Shape;12176;p27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77" name="Google Shape;12177;p27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78" name="Google Shape;12178;p27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79" name="Google Shape;12179;p27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80" name="Google Shape;12180;p27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81" name="Google Shape;12181;p27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82" name="Google Shape;12182;p27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83" name="Google Shape;12183;p27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84" name="Google Shape;12184;p27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85" name="Google Shape;12185;p27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86" name="Google Shape;12186;p27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87" name="Google Shape;12187;p27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88" name="Google Shape;12188;p27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89" name="Google Shape;12189;p27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90" name="Google Shape;12190;p27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91" name="Google Shape;12191;p27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92" name="Google Shape;12192;p27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93" name="Google Shape;12193;p27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94" name="Google Shape;12194;p27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95" name="Google Shape;12195;p27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96" name="Google Shape;12196;p27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97" name="Google Shape;12197;p27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98" name="Google Shape;12198;p27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199" name="Google Shape;12199;p27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00" name="Google Shape;12200;p27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01" name="Google Shape;12201;p27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02" name="Google Shape;12202;p27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03" name="Google Shape;12203;p27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04" name="Google Shape;12204;p27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05" name="Google Shape;12205;p27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06" name="Google Shape;12206;p27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07" name="Google Shape;12207;p27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08" name="Google Shape;12208;p27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09" name="Google Shape;12209;p27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10" name="Google Shape;12210;p27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11" name="Google Shape;12211;p27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12" name="Google Shape;12212;p27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13" name="Google Shape;12213;p27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14" name="Google Shape;12214;p27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15" name="Google Shape;12215;p27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16" name="Google Shape;12216;p27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17" name="Google Shape;12217;p27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18" name="Google Shape;12218;p27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19" name="Google Shape;12219;p27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20" name="Google Shape;12220;p27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21" name="Google Shape;12221;p27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22" name="Google Shape;12222;p27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23" name="Google Shape;12223;p27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24" name="Google Shape;12224;p27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25" name="Google Shape;12225;p27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26" name="Google Shape;12226;p27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27" name="Google Shape;12227;p27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28" name="Google Shape;12228;p27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29" name="Google Shape;12229;p27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30" name="Google Shape;12230;p27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31" name="Google Shape;12231;p27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32" name="Google Shape;12232;p27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33" name="Google Shape;12233;p27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34" name="Google Shape;12234;p27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35" name="Google Shape;12235;p27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36" name="Google Shape;12236;p27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37" name="Google Shape;12237;p27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38" name="Google Shape;12238;p27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39" name="Google Shape;12239;p27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40" name="Google Shape;12240;p27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41" name="Google Shape;12241;p27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42" name="Google Shape;12242;p27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43" name="Google Shape;12243;p27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44" name="Google Shape;12244;p27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45" name="Google Shape;12245;p27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46" name="Google Shape;12246;p27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47" name="Google Shape;12247;p27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48" name="Google Shape;12248;p27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49" name="Google Shape;12249;p27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50" name="Google Shape;12250;p27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51" name="Google Shape;12251;p27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52" name="Google Shape;12252;p27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53" name="Google Shape;12253;p27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54" name="Google Shape;12254;p27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55" name="Google Shape;12255;p27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56" name="Google Shape;12256;p27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57" name="Google Shape;12257;p27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58" name="Google Shape;12258;p27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59" name="Google Shape;12259;p27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60" name="Google Shape;12260;p27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61" name="Google Shape;12261;p27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62" name="Google Shape;12262;p27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63" name="Google Shape;12263;p27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64" name="Google Shape;12264;p27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65" name="Google Shape;12265;p27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66" name="Google Shape;12266;p27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67" name="Google Shape;12267;p27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68" name="Google Shape;12268;p27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69" name="Google Shape;12269;p27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70" name="Google Shape;12270;p27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71" name="Google Shape;12271;p27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72" name="Google Shape;12272;p27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73" name="Google Shape;12273;p27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74" name="Google Shape;12274;p27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75" name="Google Shape;12275;p27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76" name="Google Shape;12276;p27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77" name="Google Shape;12277;p27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78" name="Google Shape;12278;p27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79" name="Google Shape;12279;p27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80" name="Google Shape;12280;p27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81" name="Google Shape;12281;p27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82" name="Google Shape;12282;p27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83" name="Google Shape;12283;p27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84" name="Google Shape;12284;p27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85" name="Google Shape;12285;p27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86" name="Google Shape;12286;p27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87" name="Google Shape;12287;p27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88" name="Google Shape;12288;p27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89" name="Google Shape;12289;p27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90" name="Google Shape;12290;p27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91" name="Google Shape;12291;p27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92" name="Google Shape;12292;p27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93" name="Google Shape;12293;p27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94" name="Google Shape;12294;p27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95" name="Google Shape;12295;p27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96" name="Google Shape;12296;p27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97" name="Google Shape;12297;p27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98" name="Google Shape;12298;p27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299" name="Google Shape;12299;p27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00" name="Google Shape;12300;p27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01" name="Google Shape;12301;p27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02" name="Google Shape;12302;p27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03" name="Google Shape;12303;p27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04" name="Google Shape;12304;p27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05" name="Google Shape;12305;p27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06" name="Google Shape;12306;p27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07" name="Google Shape;12307;p27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08" name="Google Shape;12308;p27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09" name="Google Shape;12309;p27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10" name="Google Shape;12310;p27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11" name="Google Shape;12311;p27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12" name="Google Shape;12312;p27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13" name="Google Shape;12313;p27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14" name="Google Shape;12314;p27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15" name="Google Shape;12315;p27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16" name="Google Shape;12316;p27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17" name="Google Shape;12317;p27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18" name="Google Shape;12318;p27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19" name="Google Shape;12319;p27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20" name="Google Shape;12320;p27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21" name="Google Shape;12321;p27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22" name="Google Shape;12322;p27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23" name="Google Shape;12323;p27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24" name="Google Shape;12324;p27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25" name="Google Shape;12325;p27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26" name="Google Shape;12326;p27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27" name="Google Shape;12327;p27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28" name="Google Shape;12328;p27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29" name="Google Shape;12329;p27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30" name="Google Shape;12330;p27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2331" name="Google Shape;12331;p27"/>
          <p:cNvSpPr/>
          <p:nvPr/>
        </p:nvSpPr>
        <p:spPr>
          <a:xfrm rot="10800000">
            <a:off x="8327849" y="1509650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12332" name="Google Shape;12332;p27"/>
          <p:cNvGrpSpPr/>
          <p:nvPr/>
        </p:nvGrpSpPr>
        <p:grpSpPr>
          <a:xfrm rot="10800000">
            <a:off x="6948137" y="3972230"/>
            <a:ext cx="1693781" cy="1707607"/>
            <a:chOff x="2000675" y="255425"/>
            <a:chExt cx="413450" cy="416825"/>
          </a:xfrm>
        </p:grpSpPr>
        <p:sp>
          <p:nvSpPr>
            <p:cNvPr id="12333" name="Google Shape;12333;p27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34" name="Google Shape;12334;p27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35" name="Google Shape;12335;p27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36" name="Google Shape;12336;p27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37" name="Google Shape;12337;p27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38" name="Google Shape;12338;p27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39" name="Google Shape;12339;p27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40" name="Google Shape;12340;p27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41" name="Google Shape;12341;p27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42" name="Google Shape;12342;p27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43" name="Google Shape;12343;p27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44" name="Google Shape;12344;p27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45" name="Google Shape;12345;p27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46" name="Google Shape;12346;p27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47" name="Google Shape;12347;p27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48" name="Google Shape;12348;p27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49" name="Google Shape;12349;p27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50" name="Google Shape;12350;p27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51" name="Google Shape;12351;p27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52" name="Google Shape;12352;p27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53" name="Google Shape;12353;p27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54" name="Google Shape;12354;p27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55" name="Google Shape;12355;p27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56" name="Google Shape;12356;p27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57" name="Google Shape;12357;p27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58" name="Google Shape;12358;p27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59" name="Google Shape;12359;p27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60" name="Google Shape;12360;p27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61" name="Google Shape;12361;p27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62" name="Google Shape;12362;p27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63" name="Google Shape;12363;p27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64" name="Google Shape;12364;p27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65" name="Google Shape;12365;p27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66" name="Google Shape;12366;p27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67" name="Google Shape;12367;p27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68" name="Google Shape;12368;p27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69" name="Google Shape;12369;p27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70" name="Google Shape;12370;p27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71" name="Google Shape;12371;p27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72" name="Google Shape;12372;p27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73" name="Google Shape;12373;p27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74" name="Google Shape;12374;p27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75" name="Google Shape;12375;p27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76" name="Google Shape;12376;p27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77" name="Google Shape;12377;p27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78" name="Google Shape;12378;p27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79" name="Google Shape;12379;p27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80" name="Google Shape;12380;p27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81" name="Google Shape;12381;p27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82" name="Google Shape;12382;p27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83" name="Google Shape;12383;p27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84" name="Google Shape;12384;p27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85" name="Google Shape;12385;p27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86" name="Google Shape;12386;p27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87" name="Google Shape;12387;p27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88" name="Google Shape;12388;p27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89" name="Google Shape;12389;p27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90" name="Google Shape;12390;p27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91" name="Google Shape;12391;p27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92" name="Google Shape;12392;p27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93" name="Google Shape;12393;p27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94" name="Google Shape;12394;p27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95" name="Google Shape;12395;p27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96" name="Google Shape;12396;p27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97" name="Google Shape;12397;p27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98" name="Google Shape;12398;p27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399" name="Google Shape;12399;p27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00" name="Google Shape;12400;p27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01" name="Google Shape;12401;p27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02" name="Google Shape;12402;p27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03" name="Google Shape;12403;p27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04" name="Google Shape;12404;p27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05" name="Google Shape;12405;p27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06" name="Google Shape;12406;p27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07" name="Google Shape;12407;p27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08" name="Google Shape;12408;p27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09" name="Google Shape;12409;p27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10" name="Google Shape;12410;p27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11" name="Google Shape;12411;p27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12" name="Google Shape;12412;p27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13" name="Google Shape;12413;p27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14" name="Google Shape;12414;p27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15" name="Google Shape;12415;p27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16" name="Google Shape;12416;p27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17" name="Google Shape;12417;p27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18" name="Google Shape;12418;p27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19" name="Google Shape;12419;p27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20" name="Google Shape;12420;p27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21" name="Google Shape;12421;p27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22" name="Google Shape;12422;p27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23" name="Google Shape;12423;p27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24" name="Google Shape;12424;p27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25" name="Google Shape;12425;p27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26" name="Google Shape;12426;p27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27" name="Google Shape;12427;p27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28" name="Google Shape;12428;p27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29" name="Google Shape;12429;p27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30" name="Google Shape;12430;p27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31" name="Google Shape;12431;p27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32" name="Google Shape;12432;p27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33" name="Google Shape;12433;p27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34" name="Google Shape;12434;p27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35" name="Google Shape;12435;p27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36" name="Google Shape;12436;p27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37" name="Google Shape;12437;p27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2438" name="Google Shape;12438;p27"/>
          <p:cNvSpPr/>
          <p:nvPr/>
        </p:nvSpPr>
        <p:spPr>
          <a:xfrm rot="10800000">
            <a:off x="1624424" y="-457650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2439" name="Google Shape;12439;p27"/>
          <p:cNvSpPr/>
          <p:nvPr/>
        </p:nvSpPr>
        <p:spPr>
          <a:xfrm rot="10800000">
            <a:off x="1742824" y="4180575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12440" name="Google Shape;12440;p27"/>
          <p:cNvGrpSpPr/>
          <p:nvPr/>
        </p:nvGrpSpPr>
        <p:grpSpPr>
          <a:xfrm rot="10800000">
            <a:off x="5633278" y="-565202"/>
            <a:ext cx="899133" cy="900956"/>
            <a:chOff x="1964350" y="765525"/>
            <a:chExt cx="386375" cy="387175"/>
          </a:xfrm>
        </p:grpSpPr>
        <p:sp>
          <p:nvSpPr>
            <p:cNvPr id="12441" name="Google Shape;12441;p27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42" name="Google Shape;12442;p27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43" name="Google Shape;12443;p27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44" name="Google Shape;12444;p27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45" name="Google Shape;12445;p27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46" name="Google Shape;12446;p27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47" name="Google Shape;12447;p27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48" name="Google Shape;12448;p27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49" name="Google Shape;12449;p27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50" name="Google Shape;12450;p27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51" name="Google Shape;12451;p27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52" name="Google Shape;12452;p27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53" name="Google Shape;12453;p27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54" name="Google Shape;12454;p27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55" name="Google Shape;12455;p27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56" name="Google Shape;12456;p27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57" name="Google Shape;12457;p27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58" name="Google Shape;12458;p27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59" name="Google Shape;12459;p27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60" name="Google Shape;12460;p27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61" name="Google Shape;12461;p27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62" name="Google Shape;12462;p27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63" name="Google Shape;12463;p27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64" name="Google Shape;12464;p27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65" name="Google Shape;12465;p27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66" name="Google Shape;12466;p27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67" name="Google Shape;12467;p27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68" name="Google Shape;12468;p27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69" name="Google Shape;12469;p27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70" name="Google Shape;12470;p27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71" name="Google Shape;12471;p27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72" name="Google Shape;12472;p27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73" name="Google Shape;12473;p27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74" name="Google Shape;12474;p27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75" name="Google Shape;12475;p27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76" name="Google Shape;12476;p27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77" name="Google Shape;12477;p27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78" name="Google Shape;12478;p27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79" name="Google Shape;12479;p27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80" name="Google Shape;12480;p27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81" name="Google Shape;12481;p27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82" name="Google Shape;12482;p27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83" name="Google Shape;12483;p27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84" name="Google Shape;12484;p27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85" name="Google Shape;12485;p27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86" name="Google Shape;12486;p27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87" name="Google Shape;12487;p27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88" name="Google Shape;12488;p27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89" name="Google Shape;12489;p27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90" name="Google Shape;12490;p27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91" name="Google Shape;12491;p27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92" name="Google Shape;12492;p27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93" name="Google Shape;12493;p27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94" name="Google Shape;12494;p27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95" name="Google Shape;12495;p27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96" name="Google Shape;12496;p27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97" name="Google Shape;12497;p27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98" name="Google Shape;12498;p27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499" name="Google Shape;12499;p27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00" name="Google Shape;12500;p27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01" name="Google Shape;12501;p27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02" name="Google Shape;12502;p27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03" name="Google Shape;12503;p27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04" name="Google Shape;12504;p27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05" name="Google Shape;12505;p27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06" name="Google Shape;12506;p27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07" name="Google Shape;12507;p27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08" name="Google Shape;12508;p27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09" name="Google Shape;12509;p27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10" name="Google Shape;12510;p27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11" name="Google Shape;12511;p27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12" name="Google Shape;12512;p27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13" name="Google Shape;12513;p27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14" name="Google Shape;12514;p27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15" name="Google Shape;12515;p27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16" name="Google Shape;12516;p27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17" name="Google Shape;12517;p27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18" name="Google Shape;12518;p27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19" name="Google Shape;12519;p27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20" name="Google Shape;12520;p27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21" name="Google Shape;12521;p27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22" name="Google Shape;12522;p27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23" name="Google Shape;12523;p27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24" name="Google Shape;12524;p27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25" name="Google Shape;12525;p27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26" name="Google Shape;12526;p27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27" name="Google Shape;12527;p27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28" name="Google Shape;12528;p27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29" name="Google Shape;12529;p27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30" name="Google Shape;12530;p27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31" name="Google Shape;12531;p27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32" name="Google Shape;12532;p27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33" name="Google Shape;12533;p27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34" name="Google Shape;12534;p27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35" name="Google Shape;12535;p27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36" name="Google Shape;12536;p27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37" name="Google Shape;12537;p27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38" name="Google Shape;12538;p27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39" name="Google Shape;12539;p27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40" name="Google Shape;12540;p27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41" name="Google Shape;12541;p27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42" name="Google Shape;12542;p27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43" name="Google Shape;12543;p27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44" name="Google Shape;12544;p27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45" name="Google Shape;12545;p27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46" name="Google Shape;12546;p27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47" name="Google Shape;12547;p27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48" name="Google Shape;12548;p27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49" name="Google Shape;12549;p27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50" name="Google Shape;12550;p27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51" name="Google Shape;12551;p27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52" name="Google Shape;12552;p27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53" name="Google Shape;12553;p27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54" name="Google Shape;12554;p27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55" name="Google Shape;12555;p27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56" name="Google Shape;12556;p27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57" name="Google Shape;12557;p27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58" name="Google Shape;12558;p27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59" name="Google Shape;12559;p27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60" name="Google Shape;12560;p27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61" name="Google Shape;12561;p27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62" name="Google Shape;12562;p27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63" name="Google Shape;12563;p27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64" name="Google Shape;12564;p27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65" name="Google Shape;12565;p27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66" name="Google Shape;12566;p27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67" name="Google Shape;12567;p27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68" name="Google Shape;12568;p27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69" name="Google Shape;12569;p27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70" name="Google Shape;12570;p27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71" name="Google Shape;12571;p27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72" name="Google Shape;12572;p27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73" name="Google Shape;12573;p27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74" name="Google Shape;12574;p27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75" name="Google Shape;12575;p27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76" name="Google Shape;12576;p27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77" name="Google Shape;12577;p27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78" name="Google Shape;12578;p27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79" name="Google Shape;12579;p27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80" name="Google Shape;12580;p27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81" name="Google Shape;12581;p27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82" name="Google Shape;12582;p27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83" name="Google Shape;12583;p27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84" name="Google Shape;12584;p27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85" name="Google Shape;12585;p27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86" name="Google Shape;12586;p27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87" name="Google Shape;12587;p27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88" name="Google Shape;12588;p27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89" name="Google Shape;12589;p27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90" name="Google Shape;12590;p27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91" name="Google Shape;12591;p27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92" name="Google Shape;12592;p27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93" name="Google Shape;12593;p27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94" name="Google Shape;12594;p27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95" name="Google Shape;12595;p27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96" name="Google Shape;12596;p27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97" name="Google Shape;12597;p27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98" name="Google Shape;12598;p27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599" name="Google Shape;12599;p27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00" name="Google Shape;12600;p27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01" name="Google Shape;12601;p27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02" name="Google Shape;12602;p27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03" name="Google Shape;12603;p27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04" name="Google Shape;12604;p27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05" name="Google Shape;12605;p27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06" name="Google Shape;12606;p27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07" name="Google Shape;12607;p27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08" name="Google Shape;12608;p27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09" name="Google Shape;12609;p27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10" name="Google Shape;12610;p27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11" name="Google Shape;12611;p27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12" name="Google Shape;12612;p27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13" name="Google Shape;12613;p27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14" name="Google Shape;12614;p27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15" name="Google Shape;12615;p27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16" name="Google Shape;12616;p27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17" name="Google Shape;12617;p27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18" name="Google Shape;12618;p27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19" name="Google Shape;12619;p27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20" name="Google Shape;12620;p27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21" name="Google Shape;12621;p27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22" name="Google Shape;12622;p27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23" name="Google Shape;12623;p27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24" name="Google Shape;12624;p27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25" name="Google Shape;12625;p27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26" name="Google Shape;12626;p27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27" name="Google Shape;12627;p27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28" name="Google Shape;12628;p27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29" name="Google Shape;12629;p27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30" name="Google Shape;12630;p27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31" name="Google Shape;12631;p27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32" name="Google Shape;12632;p27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33" name="Google Shape;12633;p27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34" name="Google Shape;12634;p27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35" name="Google Shape;12635;p27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36" name="Google Shape;12636;p27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37" name="Google Shape;12637;p27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38" name="Google Shape;12638;p27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39" name="Google Shape;12639;p27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40" name="Google Shape;12640;p27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41" name="Google Shape;12641;p27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42" name="Google Shape;12642;p27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43" name="Google Shape;12643;p27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44" name="Google Shape;12644;p27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45" name="Google Shape;12645;p27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46" name="Google Shape;12646;p27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47" name="Google Shape;12647;p27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48" name="Google Shape;12648;p27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49" name="Google Shape;12649;p27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50" name="Google Shape;12650;p27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51" name="Google Shape;12651;p27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52" name="Google Shape;12652;p27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53" name="Google Shape;12653;p27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54" name="Google Shape;12654;p27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55" name="Google Shape;12655;p27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56" name="Google Shape;12656;p27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57" name="Google Shape;12657;p27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58" name="Google Shape;12658;p27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59" name="Google Shape;12659;p27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60" name="Google Shape;12660;p27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61" name="Google Shape;12661;p27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62" name="Google Shape;12662;p27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63" name="Google Shape;12663;p27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64" name="Google Shape;12664;p27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65" name="Google Shape;12665;p27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66" name="Google Shape;12666;p27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67" name="Google Shape;12667;p27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68" name="Google Shape;12668;p27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69" name="Google Shape;12669;p27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70" name="Google Shape;12670;p27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71" name="Google Shape;12671;p27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72" name="Google Shape;12672;p27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73" name="Google Shape;12673;p27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74" name="Google Shape;12674;p27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75" name="Google Shape;12675;p27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76" name="Google Shape;12676;p27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77" name="Google Shape;12677;p27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78" name="Google Shape;12678;p27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79" name="Google Shape;12679;p27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80" name="Google Shape;12680;p27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81" name="Google Shape;12681;p27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82" name="Google Shape;12682;p27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83" name="Google Shape;12683;p27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84" name="Google Shape;12684;p27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85" name="Google Shape;12685;p27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86" name="Google Shape;12686;p27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87" name="Google Shape;12687;p27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88" name="Google Shape;12688;p27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89" name="Google Shape;12689;p27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90" name="Google Shape;12690;p27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91" name="Google Shape;12691;p27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92" name="Google Shape;12692;p27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93" name="Google Shape;12693;p27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94" name="Google Shape;12694;p27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95" name="Google Shape;12695;p27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96" name="Google Shape;12696;p27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97" name="Google Shape;12697;p27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98" name="Google Shape;12698;p27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699" name="Google Shape;12699;p27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00" name="Google Shape;12700;p27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01" name="Google Shape;12701;p27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02" name="Google Shape;12702;p27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03" name="Google Shape;12703;p27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04" name="Google Shape;12704;p27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05" name="Google Shape;12705;p27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06" name="Google Shape;12706;p27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07" name="Google Shape;12707;p27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08" name="Google Shape;12708;p27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09" name="Google Shape;12709;p27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10" name="Google Shape;12710;p27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11" name="Google Shape;12711;p27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12" name="Google Shape;12712;p27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13" name="Google Shape;12713;p27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14" name="Google Shape;12714;p27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15" name="Google Shape;12715;p27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16" name="Google Shape;12716;p27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17" name="Google Shape;12717;p27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18" name="Google Shape;12718;p27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19" name="Google Shape;12719;p27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20" name="Google Shape;12720;p27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21" name="Google Shape;12721;p27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22" name="Google Shape;12722;p27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23" name="Google Shape;12723;p27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24" name="Google Shape;12724;p27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25" name="Google Shape;12725;p27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26" name="Google Shape;12726;p27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27" name="Google Shape;12727;p27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28" name="Google Shape;12728;p27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29" name="Google Shape;12729;p27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30" name="Google Shape;12730;p27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31" name="Google Shape;12731;p27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32" name="Google Shape;12732;p27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33" name="Google Shape;12733;p27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34" name="Google Shape;12734;p27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35" name="Google Shape;12735;p27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36" name="Google Shape;12736;p27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37" name="Google Shape;12737;p27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38" name="Google Shape;12738;p27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39" name="Google Shape;12739;p27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40" name="Google Shape;12740;p27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41" name="Google Shape;12741;p27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42" name="Google Shape;12742;p27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43" name="Google Shape;12743;p27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44" name="Google Shape;12744;p27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45" name="Google Shape;12745;p27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46" name="Google Shape;12746;p27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47" name="Google Shape;12747;p27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48" name="Google Shape;12748;p27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49" name="Google Shape;12749;p27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50" name="Google Shape;12750;p27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51" name="Google Shape;12751;p27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52" name="Google Shape;12752;p27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53" name="Google Shape;12753;p27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54" name="Google Shape;12754;p27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55" name="Google Shape;12755;p27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56" name="Google Shape;12756;p27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57" name="Google Shape;12757;p27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58" name="Google Shape;12758;p27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59" name="Google Shape;12759;p27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60" name="Google Shape;12760;p27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61" name="Google Shape;12761;p27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62" name="Google Shape;12762;p27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63" name="Google Shape;12763;p27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64" name="Google Shape;12764;p27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65" name="Google Shape;12765;p27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66" name="Google Shape;12766;p27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67" name="Google Shape;12767;p27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68" name="Google Shape;12768;p27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69" name="Google Shape;12769;p27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70" name="Google Shape;12770;p27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71" name="Google Shape;12771;p27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72" name="Google Shape;12772;p27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73" name="Google Shape;12773;p27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74" name="Google Shape;12774;p27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75" name="Google Shape;12775;p27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76" name="Google Shape;12776;p27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77" name="Google Shape;12777;p27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78" name="Google Shape;12778;p27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79" name="Google Shape;12779;p27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80" name="Google Shape;12780;p27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81" name="Google Shape;12781;p27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82" name="Google Shape;12782;p27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83" name="Google Shape;12783;p27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84" name="Google Shape;12784;p27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85" name="Google Shape;12785;p27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86" name="Google Shape;12786;p27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87" name="Google Shape;12787;p27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88" name="Google Shape;12788;p27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89" name="Google Shape;12789;p27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90" name="Google Shape;12790;p27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91" name="Google Shape;12791;p27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92" name="Google Shape;12792;p27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93" name="Google Shape;12793;p27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94" name="Google Shape;12794;p27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95" name="Google Shape;12795;p27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96" name="Google Shape;12796;p27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97" name="Google Shape;12797;p27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98" name="Google Shape;12798;p27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799" name="Google Shape;12799;p27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00" name="Google Shape;12800;p27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01" name="Google Shape;12801;p27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02" name="Google Shape;12802;p27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03" name="Google Shape;12803;p27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04" name="Google Shape;12804;p27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05" name="Google Shape;12805;p27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06" name="Google Shape;12806;p27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07" name="Google Shape;12807;p27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08" name="Google Shape;12808;p27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09" name="Google Shape;12809;p27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10" name="Google Shape;12810;p27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11" name="Google Shape;12811;p27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12" name="Google Shape;12812;p27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13" name="Google Shape;12813;p27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14" name="Google Shape;12814;p27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15" name="Google Shape;12815;p27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16" name="Google Shape;12816;p27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17" name="Google Shape;12817;p27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18" name="Google Shape;12818;p27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19" name="Google Shape;12819;p27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20" name="Google Shape;12820;p27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21" name="Google Shape;12821;p27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22" name="Google Shape;12822;p27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23" name="Google Shape;12823;p27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24" name="Google Shape;12824;p27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25" name="Google Shape;12825;p27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2826" name="Google Shape;12826;p27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12827" name="Google Shape;12827;p27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85725" dir="25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28" name="Google Shape;12828;p27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avLst/>
              <a:gdLst/>
              <a:ahLst/>
              <a:cxnLst/>
              <a:rect l="l" t="t" r="r" b="b"/>
              <a:pathLst>
                <a:path w="6918" h="6478" extrusionOk="0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grpSp>
          <p:nvGrpSpPr>
            <p:cNvPr id="12829" name="Google Shape;12829;p27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12830" name="Google Shape;12830;p27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831" name="Google Shape;12831;p27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2832" name="Google Shape;12832;p27"/>
            <p:cNvCxnSpPr/>
            <p:nvPr/>
          </p:nvCxnSpPr>
          <p:spPr>
            <a:xfrm>
              <a:off x="493775" y="1025025"/>
              <a:ext cx="81501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">
    <p:spTree>
      <p:nvGrpSpPr>
        <p:cNvPr id="1" name="Shape 12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34" name="Google Shape;12834;p28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12835" name="Google Shape;12835;p28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36" name="Google Shape;12836;p28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37" name="Google Shape;12837;p28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38" name="Google Shape;12838;p28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39" name="Google Shape;12839;p28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40" name="Google Shape;12840;p28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41" name="Google Shape;12841;p28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42" name="Google Shape;12842;p28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43" name="Google Shape;12843;p28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44" name="Google Shape;12844;p28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45" name="Google Shape;12845;p28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46" name="Google Shape;12846;p28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47" name="Google Shape;12847;p28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48" name="Google Shape;12848;p28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49" name="Google Shape;12849;p28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0" name="Google Shape;12850;p28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1" name="Google Shape;12851;p28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2" name="Google Shape;12852;p28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3" name="Google Shape;12853;p28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4" name="Google Shape;12854;p28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5" name="Google Shape;12855;p28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6" name="Google Shape;12856;p28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7" name="Google Shape;12857;p28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8" name="Google Shape;12858;p28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9" name="Google Shape;12859;p28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0" name="Google Shape;12860;p28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1" name="Google Shape;12861;p28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2" name="Google Shape;12862;p28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3" name="Google Shape;12863;p28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4" name="Google Shape;12864;p28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5" name="Google Shape;12865;p28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6" name="Google Shape;12866;p28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7" name="Google Shape;12867;p28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8" name="Google Shape;12868;p28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9" name="Google Shape;12869;p28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2870" name="Google Shape;12870;p28"/>
          <p:cNvGrpSpPr/>
          <p:nvPr/>
        </p:nvGrpSpPr>
        <p:grpSpPr>
          <a:xfrm>
            <a:off x="7561225" y="2314077"/>
            <a:ext cx="2057524" cy="2061784"/>
            <a:chOff x="1964350" y="765525"/>
            <a:chExt cx="386375" cy="387175"/>
          </a:xfrm>
        </p:grpSpPr>
        <p:sp>
          <p:nvSpPr>
            <p:cNvPr id="12871" name="Google Shape;12871;p28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72" name="Google Shape;12872;p28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73" name="Google Shape;12873;p28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74" name="Google Shape;12874;p28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75" name="Google Shape;12875;p28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76" name="Google Shape;12876;p28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77" name="Google Shape;12877;p28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78" name="Google Shape;12878;p28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79" name="Google Shape;12879;p28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80" name="Google Shape;12880;p28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81" name="Google Shape;12881;p28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82" name="Google Shape;12882;p28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83" name="Google Shape;12883;p28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84" name="Google Shape;12884;p28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85" name="Google Shape;12885;p28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86" name="Google Shape;12886;p28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87" name="Google Shape;12887;p28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88" name="Google Shape;12888;p28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89" name="Google Shape;12889;p28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90" name="Google Shape;12890;p28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91" name="Google Shape;12891;p28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92" name="Google Shape;12892;p28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93" name="Google Shape;12893;p28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94" name="Google Shape;12894;p28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95" name="Google Shape;12895;p28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96" name="Google Shape;12896;p28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97" name="Google Shape;12897;p28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98" name="Google Shape;12898;p28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899" name="Google Shape;12899;p28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00" name="Google Shape;12900;p28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01" name="Google Shape;12901;p28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02" name="Google Shape;12902;p28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03" name="Google Shape;12903;p28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04" name="Google Shape;12904;p28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05" name="Google Shape;12905;p28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06" name="Google Shape;12906;p28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07" name="Google Shape;12907;p28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08" name="Google Shape;12908;p28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09" name="Google Shape;12909;p28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10" name="Google Shape;12910;p28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11" name="Google Shape;12911;p28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12" name="Google Shape;12912;p28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13" name="Google Shape;12913;p28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14" name="Google Shape;12914;p28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15" name="Google Shape;12915;p28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16" name="Google Shape;12916;p28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17" name="Google Shape;12917;p28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18" name="Google Shape;12918;p28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19" name="Google Shape;12919;p28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20" name="Google Shape;12920;p28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21" name="Google Shape;12921;p28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22" name="Google Shape;12922;p28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23" name="Google Shape;12923;p28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24" name="Google Shape;12924;p28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25" name="Google Shape;12925;p28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26" name="Google Shape;12926;p28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27" name="Google Shape;12927;p28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28" name="Google Shape;12928;p28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29" name="Google Shape;12929;p28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30" name="Google Shape;12930;p28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31" name="Google Shape;12931;p28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32" name="Google Shape;12932;p28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33" name="Google Shape;12933;p28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34" name="Google Shape;12934;p28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35" name="Google Shape;12935;p28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36" name="Google Shape;12936;p28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37" name="Google Shape;12937;p28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38" name="Google Shape;12938;p28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39" name="Google Shape;12939;p28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40" name="Google Shape;12940;p28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41" name="Google Shape;12941;p28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42" name="Google Shape;12942;p28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43" name="Google Shape;12943;p28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44" name="Google Shape;12944;p28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45" name="Google Shape;12945;p28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46" name="Google Shape;12946;p28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47" name="Google Shape;12947;p28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48" name="Google Shape;12948;p28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49" name="Google Shape;12949;p28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50" name="Google Shape;12950;p28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51" name="Google Shape;12951;p28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52" name="Google Shape;12952;p28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53" name="Google Shape;12953;p28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54" name="Google Shape;12954;p28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55" name="Google Shape;12955;p28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56" name="Google Shape;12956;p28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57" name="Google Shape;12957;p28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58" name="Google Shape;12958;p28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59" name="Google Shape;12959;p28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60" name="Google Shape;12960;p28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61" name="Google Shape;12961;p28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62" name="Google Shape;12962;p28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63" name="Google Shape;12963;p28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64" name="Google Shape;12964;p28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65" name="Google Shape;12965;p28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66" name="Google Shape;12966;p28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67" name="Google Shape;12967;p28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68" name="Google Shape;12968;p28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69" name="Google Shape;12969;p28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70" name="Google Shape;12970;p28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71" name="Google Shape;12971;p28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72" name="Google Shape;12972;p28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73" name="Google Shape;12973;p28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74" name="Google Shape;12974;p28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75" name="Google Shape;12975;p28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76" name="Google Shape;12976;p28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77" name="Google Shape;12977;p28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78" name="Google Shape;12978;p28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79" name="Google Shape;12979;p28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80" name="Google Shape;12980;p28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81" name="Google Shape;12981;p28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82" name="Google Shape;12982;p28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83" name="Google Shape;12983;p28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84" name="Google Shape;12984;p28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85" name="Google Shape;12985;p28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86" name="Google Shape;12986;p28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87" name="Google Shape;12987;p28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88" name="Google Shape;12988;p28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89" name="Google Shape;12989;p28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90" name="Google Shape;12990;p28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91" name="Google Shape;12991;p28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92" name="Google Shape;12992;p28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93" name="Google Shape;12993;p28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94" name="Google Shape;12994;p28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95" name="Google Shape;12995;p28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96" name="Google Shape;12996;p28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97" name="Google Shape;12997;p28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98" name="Google Shape;12998;p28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2999" name="Google Shape;12999;p28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00" name="Google Shape;13000;p28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01" name="Google Shape;13001;p28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02" name="Google Shape;13002;p28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03" name="Google Shape;13003;p28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04" name="Google Shape;13004;p28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05" name="Google Shape;13005;p28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06" name="Google Shape;13006;p28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07" name="Google Shape;13007;p28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08" name="Google Shape;13008;p28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09" name="Google Shape;13009;p28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10" name="Google Shape;13010;p28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11" name="Google Shape;13011;p28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12" name="Google Shape;13012;p28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13" name="Google Shape;13013;p28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14" name="Google Shape;13014;p28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15" name="Google Shape;13015;p28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16" name="Google Shape;13016;p28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17" name="Google Shape;13017;p28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18" name="Google Shape;13018;p28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19" name="Google Shape;13019;p28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20" name="Google Shape;13020;p28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21" name="Google Shape;13021;p28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22" name="Google Shape;13022;p28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23" name="Google Shape;13023;p28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24" name="Google Shape;13024;p28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25" name="Google Shape;13025;p28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26" name="Google Shape;13026;p28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27" name="Google Shape;13027;p28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28" name="Google Shape;13028;p28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29" name="Google Shape;13029;p28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30" name="Google Shape;13030;p28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31" name="Google Shape;13031;p28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32" name="Google Shape;13032;p28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33" name="Google Shape;13033;p28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34" name="Google Shape;13034;p28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35" name="Google Shape;13035;p28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36" name="Google Shape;13036;p28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37" name="Google Shape;13037;p28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38" name="Google Shape;13038;p28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39" name="Google Shape;13039;p28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40" name="Google Shape;13040;p28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41" name="Google Shape;13041;p28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42" name="Google Shape;13042;p28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43" name="Google Shape;13043;p28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44" name="Google Shape;13044;p28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45" name="Google Shape;13045;p28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46" name="Google Shape;13046;p28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47" name="Google Shape;13047;p28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48" name="Google Shape;13048;p28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49" name="Google Shape;13049;p28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50" name="Google Shape;13050;p28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51" name="Google Shape;13051;p28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52" name="Google Shape;13052;p28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53" name="Google Shape;13053;p28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54" name="Google Shape;13054;p28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55" name="Google Shape;13055;p28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56" name="Google Shape;13056;p28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57" name="Google Shape;13057;p28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58" name="Google Shape;13058;p28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59" name="Google Shape;13059;p28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60" name="Google Shape;13060;p28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61" name="Google Shape;13061;p28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62" name="Google Shape;13062;p28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63" name="Google Shape;13063;p28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64" name="Google Shape;13064;p28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65" name="Google Shape;13065;p28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66" name="Google Shape;13066;p28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67" name="Google Shape;13067;p28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68" name="Google Shape;13068;p28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69" name="Google Shape;13069;p28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70" name="Google Shape;13070;p28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71" name="Google Shape;13071;p28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72" name="Google Shape;13072;p28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73" name="Google Shape;13073;p28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74" name="Google Shape;13074;p28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75" name="Google Shape;13075;p28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76" name="Google Shape;13076;p28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77" name="Google Shape;13077;p28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78" name="Google Shape;13078;p28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79" name="Google Shape;13079;p28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80" name="Google Shape;13080;p28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81" name="Google Shape;13081;p28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82" name="Google Shape;13082;p28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83" name="Google Shape;13083;p28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84" name="Google Shape;13084;p28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85" name="Google Shape;13085;p28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86" name="Google Shape;13086;p28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87" name="Google Shape;13087;p28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88" name="Google Shape;13088;p28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89" name="Google Shape;13089;p28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90" name="Google Shape;13090;p28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91" name="Google Shape;13091;p28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92" name="Google Shape;13092;p28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93" name="Google Shape;13093;p28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94" name="Google Shape;13094;p28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95" name="Google Shape;13095;p28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96" name="Google Shape;13096;p28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97" name="Google Shape;13097;p28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98" name="Google Shape;13098;p28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099" name="Google Shape;13099;p28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00" name="Google Shape;13100;p28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01" name="Google Shape;13101;p28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02" name="Google Shape;13102;p28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03" name="Google Shape;13103;p28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04" name="Google Shape;13104;p28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05" name="Google Shape;13105;p28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06" name="Google Shape;13106;p28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07" name="Google Shape;13107;p28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08" name="Google Shape;13108;p28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09" name="Google Shape;13109;p28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10" name="Google Shape;13110;p28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11" name="Google Shape;13111;p28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12" name="Google Shape;13112;p28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13" name="Google Shape;13113;p28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14" name="Google Shape;13114;p28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15" name="Google Shape;13115;p28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16" name="Google Shape;13116;p28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17" name="Google Shape;13117;p28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18" name="Google Shape;13118;p28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19" name="Google Shape;13119;p28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20" name="Google Shape;13120;p28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21" name="Google Shape;13121;p28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22" name="Google Shape;13122;p28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23" name="Google Shape;13123;p28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24" name="Google Shape;13124;p28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25" name="Google Shape;13125;p28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26" name="Google Shape;13126;p28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27" name="Google Shape;13127;p28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28" name="Google Shape;13128;p28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29" name="Google Shape;13129;p28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30" name="Google Shape;13130;p28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31" name="Google Shape;13131;p28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32" name="Google Shape;13132;p28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33" name="Google Shape;13133;p28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34" name="Google Shape;13134;p28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35" name="Google Shape;13135;p28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36" name="Google Shape;13136;p28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37" name="Google Shape;13137;p28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38" name="Google Shape;13138;p28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39" name="Google Shape;13139;p28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40" name="Google Shape;13140;p28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41" name="Google Shape;13141;p28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42" name="Google Shape;13142;p28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43" name="Google Shape;13143;p28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44" name="Google Shape;13144;p28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45" name="Google Shape;13145;p28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46" name="Google Shape;13146;p28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47" name="Google Shape;13147;p28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48" name="Google Shape;13148;p28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49" name="Google Shape;13149;p28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50" name="Google Shape;13150;p28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51" name="Google Shape;13151;p28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52" name="Google Shape;13152;p28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53" name="Google Shape;13153;p28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54" name="Google Shape;13154;p28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55" name="Google Shape;13155;p28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56" name="Google Shape;13156;p28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57" name="Google Shape;13157;p28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58" name="Google Shape;13158;p28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59" name="Google Shape;13159;p28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60" name="Google Shape;13160;p28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61" name="Google Shape;13161;p28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62" name="Google Shape;13162;p28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63" name="Google Shape;13163;p28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64" name="Google Shape;13164;p28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65" name="Google Shape;13165;p28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66" name="Google Shape;13166;p28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67" name="Google Shape;13167;p28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68" name="Google Shape;13168;p28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69" name="Google Shape;13169;p28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70" name="Google Shape;13170;p28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71" name="Google Shape;13171;p28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72" name="Google Shape;13172;p28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73" name="Google Shape;13173;p28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74" name="Google Shape;13174;p28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75" name="Google Shape;13175;p28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76" name="Google Shape;13176;p28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77" name="Google Shape;13177;p28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78" name="Google Shape;13178;p28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79" name="Google Shape;13179;p28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80" name="Google Shape;13180;p28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81" name="Google Shape;13181;p28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82" name="Google Shape;13182;p28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83" name="Google Shape;13183;p28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84" name="Google Shape;13184;p28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85" name="Google Shape;13185;p28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86" name="Google Shape;13186;p28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87" name="Google Shape;13187;p28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88" name="Google Shape;13188;p28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89" name="Google Shape;13189;p28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90" name="Google Shape;13190;p28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91" name="Google Shape;13191;p28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92" name="Google Shape;13192;p28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93" name="Google Shape;13193;p28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94" name="Google Shape;13194;p28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95" name="Google Shape;13195;p28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96" name="Google Shape;13196;p28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97" name="Google Shape;13197;p28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98" name="Google Shape;13198;p28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199" name="Google Shape;13199;p28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00" name="Google Shape;13200;p28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01" name="Google Shape;13201;p28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02" name="Google Shape;13202;p28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03" name="Google Shape;13203;p28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04" name="Google Shape;13204;p28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05" name="Google Shape;13205;p28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06" name="Google Shape;13206;p28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07" name="Google Shape;13207;p28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08" name="Google Shape;13208;p28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09" name="Google Shape;13209;p28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10" name="Google Shape;13210;p28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11" name="Google Shape;13211;p28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12" name="Google Shape;13212;p28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13" name="Google Shape;13213;p28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14" name="Google Shape;13214;p28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15" name="Google Shape;13215;p28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16" name="Google Shape;13216;p28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17" name="Google Shape;13217;p28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18" name="Google Shape;13218;p28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19" name="Google Shape;13219;p28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20" name="Google Shape;13220;p28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21" name="Google Shape;13221;p28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22" name="Google Shape;13222;p28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23" name="Google Shape;13223;p28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24" name="Google Shape;13224;p28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25" name="Google Shape;13225;p28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26" name="Google Shape;13226;p28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27" name="Google Shape;13227;p28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28" name="Google Shape;13228;p28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29" name="Google Shape;13229;p28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30" name="Google Shape;13230;p28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31" name="Google Shape;13231;p28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32" name="Google Shape;13232;p28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33" name="Google Shape;13233;p28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34" name="Google Shape;13234;p28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35" name="Google Shape;13235;p28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36" name="Google Shape;13236;p28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37" name="Google Shape;13237;p28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38" name="Google Shape;13238;p28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39" name="Google Shape;13239;p28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40" name="Google Shape;13240;p28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41" name="Google Shape;13241;p28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42" name="Google Shape;13242;p28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43" name="Google Shape;13243;p28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44" name="Google Shape;13244;p28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45" name="Google Shape;13245;p28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46" name="Google Shape;13246;p28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47" name="Google Shape;13247;p28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48" name="Google Shape;13248;p28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49" name="Google Shape;13249;p28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50" name="Google Shape;13250;p28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51" name="Google Shape;13251;p28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52" name="Google Shape;13252;p28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53" name="Google Shape;13253;p28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54" name="Google Shape;13254;p28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55" name="Google Shape;13255;p28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3256" name="Google Shape;13256;p28"/>
          <p:cNvSpPr/>
          <p:nvPr/>
        </p:nvSpPr>
        <p:spPr>
          <a:xfrm>
            <a:off x="-940894" y="2314085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13257" name="Google Shape;13257;p28"/>
          <p:cNvGrpSpPr/>
          <p:nvPr/>
        </p:nvGrpSpPr>
        <p:grpSpPr>
          <a:xfrm>
            <a:off x="35937" y="-565202"/>
            <a:ext cx="1693781" cy="1707607"/>
            <a:chOff x="2000675" y="255425"/>
            <a:chExt cx="413450" cy="416825"/>
          </a:xfrm>
        </p:grpSpPr>
        <p:sp>
          <p:nvSpPr>
            <p:cNvPr id="13258" name="Google Shape;13258;p28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59" name="Google Shape;13259;p28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60" name="Google Shape;13260;p28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61" name="Google Shape;13261;p28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62" name="Google Shape;13262;p28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63" name="Google Shape;13263;p28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64" name="Google Shape;13264;p28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65" name="Google Shape;13265;p28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66" name="Google Shape;13266;p28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67" name="Google Shape;13267;p28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68" name="Google Shape;13268;p28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69" name="Google Shape;13269;p28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70" name="Google Shape;13270;p28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71" name="Google Shape;13271;p28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72" name="Google Shape;13272;p28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73" name="Google Shape;13273;p28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74" name="Google Shape;13274;p28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75" name="Google Shape;13275;p28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76" name="Google Shape;13276;p28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77" name="Google Shape;13277;p28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78" name="Google Shape;13278;p28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79" name="Google Shape;13279;p28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80" name="Google Shape;13280;p28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81" name="Google Shape;13281;p28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82" name="Google Shape;13282;p28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83" name="Google Shape;13283;p28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84" name="Google Shape;13284;p28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85" name="Google Shape;13285;p28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86" name="Google Shape;13286;p28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87" name="Google Shape;13287;p28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88" name="Google Shape;13288;p28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89" name="Google Shape;13289;p28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90" name="Google Shape;13290;p28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91" name="Google Shape;13291;p28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92" name="Google Shape;13292;p28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93" name="Google Shape;13293;p28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94" name="Google Shape;13294;p28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95" name="Google Shape;13295;p28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96" name="Google Shape;13296;p28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97" name="Google Shape;13297;p28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98" name="Google Shape;13298;p28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299" name="Google Shape;13299;p28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00" name="Google Shape;13300;p28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01" name="Google Shape;13301;p28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02" name="Google Shape;13302;p28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03" name="Google Shape;13303;p28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04" name="Google Shape;13304;p28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05" name="Google Shape;13305;p28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06" name="Google Shape;13306;p28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07" name="Google Shape;13307;p28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08" name="Google Shape;13308;p28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09" name="Google Shape;13309;p28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10" name="Google Shape;13310;p28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11" name="Google Shape;13311;p28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12" name="Google Shape;13312;p28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13" name="Google Shape;13313;p28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14" name="Google Shape;13314;p28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15" name="Google Shape;13315;p28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16" name="Google Shape;13316;p28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17" name="Google Shape;13317;p28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18" name="Google Shape;13318;p28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19" name="Google Shape;13319;p28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20" name="Google Shape;13320;p28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21" name="Google Shape;13321;p28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22" name="Google Shape;13322;p28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23" name="Google Shape;13323;p28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24" name="Google Shape;13324;p28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25" name="Google Shape;13325;p28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26" name="Google Shape;13326;p28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27" name="Google Shape;13327;p28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28" name="Google Shape;13328;p28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29" name="Google Shape;13329;p28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30" name="Google Shape;13330;p28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31" name="Google Shape;13331;p28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32" name="Google Shape;13332;p28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33" name="Google Shape;13333;p28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34" name="Google Shape;13334;p28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35" name="Google Shape;13335;p28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36" name="Google Shape;13336;p28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37" name="Google Shape;13337;p28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38" name="Google Shape;13338;p28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39" name="Google Shape;13339;p28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40" name="Google Shape;13340;p28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41" name="Google Shape;13341;p28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42" name="Google Shape;13342;p28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43" name="Google Shape;13343;p28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44" name="Google Shape;13344;p28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45" name="Google Shape;13345;p28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46" name="Google Shape;13346;p28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47" name="Google Shape;13347;p28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48" name="Google Shape;13348;p28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49" name="Google Shape;13349;p28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50" name="Google Shape;13350;p28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51" name="Google Shape;13351;p28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52" name="Google Shape;13352;p28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53" name="Google Shape;13353;p28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54" name="Google Shape;13354;p28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55" name="Google Shape;13355;p28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56" name="Google Shape;13356;p28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57" name="Google Shape;13357;p28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58" name="Google Shape;13358;p28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59" name="Google Shape;13359;p28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60" name="Google Shape;13360;p28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61" name="Google Shape;13361;p28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62" name="Google Shape;13362;p28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3363" name="Google Shape;13363;p28"/>
          <p:cNvSpPr/>
          <p:nvPr/>
        </p:nvSpPr>
        <p:spPr>
          <a:xfrm>
            <a:off x="5949731" y="4468585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3364" name="Google Shape;13364;p28"/>
          <p:cNvSpPr/>
          <p:nvPr/>
        </p:nvSpPr>
        <p:spPr>
          <a:xfrm>
            <a:off x="5644131" y="-356840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13365" name="Google Shape;13365;p28"/>
          <p:cNvGrpSpPr/>
          <p:nvPr/>
        </p:nvGrpSpPr>
        <p:grpSpPr>
          <a:xfrm>
            <a:off x="2145444" y="4778881"/>
            <a:ext cx="899133" cy="900956"/>
            <a:chOff x="1964350" y="765525"/>
            <a:chExt cx="386375" cy="387175"/>
          </a:xfrm>
        </p:grpSpPr>
        <p:sp>
          <p:nvSpPr>
            <p:cNvPr id="13366" name="Google Shape;13366;p28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67" name="Google Shape;13367;p28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68" name="Google Shape;13368;p28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69" name="Google Shape;13369;p28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70" name="Google Shape;13370;p28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71" name="Google Shape;13371;p28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72" name="Google Shape;13372;p28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73" name="Google Shape;13373;p28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74" name="Google Shape;13374;p28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75" name="Google Shape;13375;p28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76" name="Google Shape;13376;p28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77" name="Google Shape;13377;p28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78" name="Google Shape;13378;p28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79" name="Google Shape;13379;p28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80" name="Google Shape;13380;p28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81" name="Google Shape;13381;p28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82" name="Google Shape;13382;p28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83" name="Google Shape;13383;p28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84" name="Google Shape;13384;p28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85" name="Google Shape;13385;p28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86" name="Google Shape;13386;p28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87" name="Google Shape;13387;p28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88" name="Google Shape;13388;p28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89" name="Google Shape;13389;p28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90" name="Google Shape;13390;p28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91" name="Google Shape;13391;p28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92" name="Google Shape;13392;p28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93" name="Google Shape;13393;p28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94" name="Google Shape;13394;p28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95" name="Google Shape;13395;p28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96" name="Google Shape;13396;p28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97" name="Google Shape;13397;p28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98" name="Google Shape;13398;p28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399" name="Google Shape;13399;p28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00" name="Google Shape;13400;p28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01" name="Google Shape;13401;p28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02" name="Google Shape;13402;p28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03" name="Google Shape;13403;p28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04" name="Google Shape;13404;p28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05" name="Google Shape;13405;p28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06" name="Google Shape;13406;p28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07" name="Google Shape;13407;p28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08" name="Google Shape;13408;p28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09" name="Google Shape;13409;p28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10" name="Google Shape;13410;p28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11" name="Google Shape;13411;p28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12" name="Google Shape;13412;p28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13" name="Google Shape;13413;p28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14" name="Google Shape;13414;p28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15" name="Google Shape;13415;p28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16" name="Google Shape;13416;p28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17" name="Google Shape;13417;p28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18" name="Google Shape;13418;p28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19" name="Google Shape;13419;p28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20" name="Google Shape;13420;p28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21" name="Google Shape;13421;p28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22" name="Google Shape;13422;p28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23" name="Google Shape;13423;p28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24" name="Google Shape;13424;p28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25" name="Google Shape;13425;p28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26" name="Google Shape;13426;p28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27" name="Google Shape;13427;p28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28" name="Google Shape;13428;p28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29" name="Google Shape;13429;p28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30" name="Google Shape;13430;p28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31" name="Google Shape;13431;p28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32" name="Google Shape;13432;p28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33" name="Google Shape;13433;p28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34" name="Google Shape;13434;p28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35" name="Google Shape;13435;p28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36" name="Google Shape;13436;p28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37" name="Google Shape;13437;p28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38" name="Google Shape;13438;p28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39" name="Google Shape;13439;p28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40" name="Google Shape;13440;p28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41" name="Google Shape;13441;p28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42" name="Google Shape;13442;p28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43" name="Google Shape;13443;p28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44" name="Google Shape;13444;p28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45" name="Google Shape;13445;p28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46" name="Google Shape;13446;p28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47" name="Google Shape;13447;p28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48" name="Google Shape;13448;p28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49" name="Google Shape;13449;p28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50" name="Google Shape;13450;p28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51" name="Google Shape;13451;p28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52" name="Google Shape;13452;p28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53" name="Google Shape;13453;p28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54" name="Google Shape;13454;p28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55" name="Google Shape;13455;p28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56" name="Google Shape;13456;p28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57" name="Google Shape;13457;p28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58" name="Google Shape;13458;p28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59" name="Google Shape;13459;p28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60" name="Google Shape;13460;p28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61" name="Google Shape;13461;p28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62" name="Google Shape;13462;p28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63" name="Google Shape;13463;p28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64" name="Google Shape;13464;p28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65" name="Google Shape;13465;p28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66" name="Google Shape;13466;p28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67" name="Google Shape;13467;p28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68" name="Google Shape;13468;p28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69" name="Google Shape;13469;p28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70" name="Google Shape;13470;p28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71" name="Google Shape;13471;p28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72" name="Google Shape;13472;p28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73" name="Google Shape;13473;p28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74" name="Google Shape;13474;p28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75" name="Google Shape;13475;p28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76" name="Google Shape;13476;p28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77" name="Google Shape;13477;p28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78" name="Google Shape;13478;p28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79" name="Google Shape;13479;p28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80" name="Google Shape;13480;p28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81" name="Google Shape;13481;p28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82" name="Google Shape;13482;p28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83" name="Google Shape;13483;p28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84" name="Google Shape;13484;p28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85" name="Google Shape;13485;p28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86" name="Google Shape;13486;p28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87" name="Google Shape;13487;p28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88" name="Google Shape;13488;p28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89" name="Google Shape;13489;p28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90" name="Google Shape;13490;p28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91" name="Google Shape;13491;p28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92" name="Google Shape;13492;p28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93" name="Google Shape;13493;p28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94" name="Google Shape;13494;p28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95" name="Google Shape;13495;p28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96" name="Google Shape;13496;p28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97" name="Google Shape;13497;p28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98" name="Google Shape;13498;p28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499" name="Google Shape;13499;p28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00" name="Google Shape;13500;p28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01" name="Google Shape;13501;p28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02" name="Google Shape;13502;p28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03" name="Google Shape;13503;p28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04" name="Google Shape;13504;p28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05" name="Google Shape;13505;p28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06" name="Google Shape;13506;p28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07" name="Google Shape;13507;p28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08" name="Google Shape;13508;p28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09" name="Google Shape;13509;p28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10" name="Google Shape;13510;p28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11" name="Google Shape;13511;p28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12" name="Google Shape;13512;p28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13" name="Google Shape;13513;p28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14" name="Google Shape;13514;p28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15" name="Google Shape;13515;p28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16" name="Google Shape;13516;p28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17" name="Google Shape;13517;p28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18" name="Google Shape;13518;p28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19" name="Google Shape;13519;p28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20" name="Google Shape;13520;p28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21" name="Google Shape;13521;p28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22" name="Google Shape;13522;p28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23" name="Google Shape;13523;p28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24" name="Google Shape;13524;p28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25" name="Google Shape;13525;p28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26" name="Google Shape;13526;p28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27" name="Google Shape;13527;p28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28" name="Google Shape;13528;p28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29" name="Google Shape;13529;p28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30" name="Google Shape;13530;p28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31" name="Google Shape;13531;p28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32" name="Google Shape;13532;p28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33" name="Google Shape;13533;p28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34" name="Google Shape;13534;p28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35" name="Google Shape;13535;p28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36" name="Google Shape;13536;p28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37" name="Google Shape;13537;p28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38" name="Google Shape;13538;p28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39" name="Google Shape;13539;p28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40" name="Google Shape;13540;p28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41" name="Google Shape;13541;p28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42" name="Google Shape;13542;p28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43" name="Google Shape;13543;p28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44" name="Google Shape;13544;p28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45" name="Google Shape;13545;p28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46" name="Google Shape;13546;p28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47" name="Google Shape;13547;p28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48" name="Google Shape;13548;p28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49" name="Google Shape;13549;p28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50" name="Google Shape;13550;p28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51" name="Google Shape;13551;p28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52" name="Google Shape;13552;p28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53" name="Google Shape;13553;p28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54" name="Google Shape;13554;p28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55" name="Google Shape;13555;p28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56" name="Google Shape;13556;p28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57" name="Google Shape;13557;p28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58" name="Google Shape;13558;p28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59" name="Google Shape;13559;p28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60" name="Google Shape;13560;p28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61" name="Google Shape;13561;p28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62" name="Google Shape;13562;p28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63" name="Google Shape;13563;p28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64" name="Google Shape;13564;p28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65" name="Google Shape;13565;p28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66" name="Google Shape;13566;p28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67" name="Google Shape;13567;p28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68" name="Google Shape;13568;p28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69" name="Google Shape;13569;p28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70" name="Google Shape;13570;p28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71" name="Google Shape;13571;p28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72" name="Google Shape;13572;p28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73" name="Google Shape;13573;p28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74" name="Google Shape;13574;p28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75" name="Google Shape;13575;p28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76" name="Google Shape;13576;p28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77" name="Google Shape;13577;p28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78" name="Google Shape;13578;p28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79" name="Google Shape;13579;p28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80" name="Google Shape;13580;p28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81" name="Google Shape;13581;p28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82" name="Google Shape;13582;p28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83" name="Google Shape;13583;p28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84" name="Google Shape;13584;p28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85" name="Google Shape;13585;p28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86" name="Google Shape;13586;p28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87" name="Google Shape;13587;p28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88" name="Google Shape;13588;p28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89" name="Google Shape;13589;p28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90" name="Google Shape;13590;p28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91" name="Google Shape;13591;p28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92" name="Google Shape;13592;p28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93" name="Google Shape;13593;p28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94" name="Google Shape;13594;p28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95" name="Google Shape;13595;p28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96" name="Google Shape;13596;p28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97" name="Google Shape;13597;p28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98" name="Google Shape;13598;p28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599" name="Google Shape;13599;p28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00" name="Google Shape;13600;p28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01" name="Google Shape;13601;p28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02" name="Google Shape;13602;p28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03" name="Google Shape;13603;p28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04" name="Google Shape;13604;p28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05" name="Google Shape;13605;p28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06" name="Google Shape;13606;p28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07" name="Google Shape;13607;p28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08" name="Google Shape;13608;p28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09" name="Google Shape;13609;p28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10" name="Google Shape;13610;p28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11" name="Google Shape;13611;p28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12" name="Google Shape;13612;p28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13" name="Google Shape;13613;p28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14" name="Google Shape;13614;p28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15" name="Google Shape;13615;p28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16" name="Google Shape;13616;p28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17" name="Google Shape;13617;p28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18" name="Google Shape;13618;p28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19" name="Google Shape;13619;p28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20" name="Google Shape;13620;p28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21" name="Google Shape;13621;p28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22" name="Google Shape;13622;p28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23" name="Google Shape;13623;p28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24" name="Google Shape;13624;p28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25" name="Google Shape;13625;p28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26" name="Google Shape;13626;p28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27" name="Google Shape;13627;p28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28" name="Google Shape;13628;p28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29" name="Google Shape;13629;p28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30" name="Google Shape;13630;p28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31" name="Google Shape;13631;p28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32" name="Google Shape;13632;p28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33" name="Google Shape;13633;p28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34" name="Google Shape;13634;p28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35" name="Google Shape;13635;p28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36" name="Google Shape;13636;p28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37" name="Google Shape;13637;p28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38" name="Google Shape;13638;p28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39" name="Google Shape;13639;p28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40" name="Google Shape;13640;p28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41" name="Google Shape;13641;p28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42" name="Google Shape;13642;p28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43" name="Google Shape;13643;p28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44" name="Google Shape;13644;p28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45" name="Google Shape;13645;p28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46" name="Google Shape;13646;p28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47" name="Google Shape;13647;p28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48" name="Google Shape;13648;p28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49" name="Google Shape;13649;p28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50" name="Google Shape;13650;p28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51" name="Google Shape;13651;p28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52" name="Google Shape;13652;p28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53" name="Google Shape;13653;p28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54" name="Google Shape;13654;p28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55" name="Google Shape;13655;p28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56" name="Google Shape;13656;p28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57" name="Google Shape;13657;p28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58" name="Google Shape;13658;p28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59" name="Google Shape;13659;p28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60" name="Google Shape;13660;p28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61" name="Google Shape;13661;p28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62" name="Google Shape;13662;p28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63" name="Google Shape;13663;p28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64" name="Google Shape;13664;p28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65" name="Google Shape;13665;p28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66" name="Google Shape;13666;p28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67" name="Google Shape;13667;p28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68" name="Google Shape;13668;p28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69" name="Google Shape;13669;p28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70" name="Google Shape;13670;p28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71" name="Google Shape;13671;p28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72" name="Google Shape;13672;p28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73" name="Google Shape;13673;p28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74" name="Google Shape;13674;p28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75" name="Google Shape;13675;p28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76" name="Google Shape;13676;p28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77" name="Google Shape;13677;p28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78" name="Google Shape;13678;p28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79" name="Google Shape;13679;p28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80" name="Google Shape;13680;p28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81" name="Google Shape;13681;p28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82" name="Google Shape;13682;p28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83" name="Google Shape;13683;p28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84" name="Google Shape;13684;p28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85" name="Google Shape;13685;p28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86" name="Google Shape;13686;p28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87" name="Google Shape;13687;p28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88" name="Google Shape;13688;p28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89" name="Google Shape;13689;p28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90" name="Google Shape;13690;p28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91" name="Google Shape;13691;p28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92" name="Google Shape;13692;p28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93" name="Google Shape;13693;p28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94" name="Google Shape;13694;p28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95" name="Google Shape;13695;p28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96" name="Google Shape;13696;p28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97" name="Google Shape;13697;p28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98" name="Google Shape;13698;p28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699" name="Google Shape;13699;p28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00" name="Google Shape;13700;p28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01" name="Google Shape;13701;p28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02" name="Google Shape;13702;p28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03" name="Google Shape;13703;p28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04" name="Google Shape;13704;p28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05" name="Google Shape;13705;p28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06" name="Google Shape;13706;p28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07" name="Google Shape;13707;p28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08" name="Google Shape;13708;p28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09" name="Google Shape;13709;p28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10" name="Google Shape;13710;p28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11" name="Google Shape;13711;p28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12" name="Google Shape;13712;p28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13" name="Google Shape;13713;p28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14" name="Google Shape;13714;p28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15" name="Google Shape;13715;p28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16" name="Google Shape;13716;p28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17" name="Google Shape;13717;p28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18" name="Google Shape;13718;p28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19" name="Google Shape;13719;p28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20" name="Google Shape;13720;p28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21" name="Google Shape;13721;p28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22" name="Google Shape;13722;p28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23" name="Google Shape;13723;p28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24" name="Google Shape;13724;p28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25" name="Google Shape;13725;p28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26" name="Google Shape;13726;p28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27" name="Google Shape;13727;p28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28" name="Google Shape;13728;p28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29" name="Google Shape;13729;p28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30" name="Google Shape;13730;p28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31" name="Google Shape;13731;p28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32" name="Google Shape;13732;p28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33" name="Google Shape;13733;p28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34" name="Google Shape;13734;p28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35" name="Google Shape;13735;p28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36" name="Google Shape;13736;p28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37" name="Google Shape;13737;p28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38" name="Google Shape;13738;p28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39" name="Google Shape;13739;p28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40" name="Google Shape;13740;p28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41" name="Google Shape;13741;p28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42" name="Google Shape;13742;p28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43" name="Google Shape;13743;p28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44" name="Google Shape;13744;p28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45" name="Google Shape;13745;p28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46" name="Google Shape;13746;p28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47" name="Google Shape;13747;p28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48" name="Google Shape;13748;p28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49" name="Google Shape;13749;p28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50" name="Google Shape;13750;p28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13751" name="Google Shape;13751;p28"/>
          <p:cNvGrpSpPr/>
          <p:nvPr/>
        </p:nvGrpSpPr>
        <p:grpSpPr>
          <a:xfrm>
            <a:off x="1355360" y="659681"/>
            <a:ext cx="6512096" cy="3523664"/>
            <a:chOff x="1355360" y="659681"/>
            <a:chExt cx="6512096" cy="3523664"/>
          </a:xfrm>
        </p:grpSpPr>
        <p:sp>
          <p:nvSpPr>
            <p:cNvPr id="13752" name="Google Shape;13752;p28"/>
            <p:cNvSpPr/>
            <p:nvPr/>
          </p:nvSpPr>
          <p:spPr>
            <a:xfrm>
              <a:off x="1355360" y="960145"/>
              <a:ext cx="6433200" cy="3223200"/>
            </a:xfrm>
            <a:prstGeom prst="rect">
              <a:avLst/>
            </a:prstGeom>
            <a:solidFill>
              <a:schemeClr val="accent6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85725" dir="25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53" name="Google Shape;13753;p28"/>
            <p:cNvSpPr/>
            <p:nvPr/>
          </p:nvSpPr>
          <p:spPr>
            <a:xfrm rot="3390789">
              <a:off x="7113431" y="793589"/>
              <a:ext cx="646479" cy="605362"/>
            </a:xfrm>
            <a:custGeom>
              <a:avLst/>
              <a:gdLst/>
              <a:ahLst/>
              <a:cxnLst/>
              <a:rect l="l" t="t" r="r" b="b"/>
              <a:pathLst>
                <a:path w="6918" h="6478" extrusionOk="0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grpSp>
          <p:nvGrpSpPr>
            <p:cNvPr id="13754" name="Google Shape;13754;p28"/>
            <p:cNvGrpSpPr/>
            <p:nvPr/>
          </p:nvGrpSpPr>
          <p:grpSpPr>
            <a:xfrm>
              <a:off x="1507775" y="1112550"/>
              <a:ext cx="111400" cy="125400"/>
              <a:chOff x="1707200" y="137775"/>
              <a:chExt cx="111400" cy="125400"/>
            </a:xfrm>
          </p:grpSpPr>
          <p:cxnSp>
            <p:nvCxnSpPr>
              <p:cNvPr id="13755" name="Google Shape;13755;p28"/>
              <p:cNvCxnSpPr/>
              <p:nvPr/>
            </p:nvCxnSpPr>
            <p:spPr>
              <a:xfrm>
                <a:off x="1707200" y="1377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756" name="Google Shape;13756;p28"/>
              <p:cNvCxnSpPr/>
              <p:nvPr/>
            </p:nvCxnSpPr>
            <p:spPr>
              <a:xfrm flipH="1">
                <a:off x="1707300" y="1377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685800">
              <a:buClrTx/>
              <a:defRPr/>
            </a:pPr>
            <a:fld id="{44CA6448-BE5D-44AC-976F-1B3EE397C937}" type="datetimeFigureOut">
              <a:rPr lang="en-US" sz="900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</a:fld>
            <a:endParaRPr lang="en-US" sz="900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ctr" defTabSz="685800">
              <a:buClrTx/>
              <a:defRPr/>
            </a:pPr>
            <a:endParaRPr lang="en-US" sz="900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algn="r" defTabSz="685800">
              <a:buClrTx/>
              <a:defRPr/>
            </a:pPr>
            <a:fld id="{459A6148-DCA6-4375-ACA4-4BAB23708964}" type="slidenum">
              <a:rPr lang="en-US" sz="900" kern="1200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ea typeface="+mn-ea"/>
                <a:cs typeface="+mn-cs"/>
              </a:rPr>
            </a:fld>
            <a:endParaRPr lang="en-US" sz="900" kern="1200">
              <a:solidFill>
                <a:prstClr val="black">
                  <a:tint val="75000"/>
                </a:prstClr>
              </a:solidFill>
              <a:latin typeface="Calibri" panose="020F0502020204030204"/>
              <a:ea typeface="+mn-ea"/>
              <a:cs typeface="+mn-cs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x" matchingName="Title and body">
  <p:cSld name="TITLE_AND_BODY">
    <p:spTree>
      <p:nvGrpSpPr>
        <p:cNvPr id="1" name="Shape 1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4" name="Google Shape;1464;p4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1465" name="Google Shape;1465;p4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6" name="Google Shape;1466;p4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7" name="Google Shape;1467;p4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8" name="Google Shape;1468;p4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9" name="Google Shape;1469;p4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0" name="Google Shape;1470;p4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1" name="Google Shape;1471;p4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2" name="Google Shape;1472;p4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3" name="Google Shape;1473;p4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4" name="Google Shape;1474;p4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5" name="Google Shape;1475;p4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6" name="Google Shape;1476;p4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7" name="Google Shape;1477;p4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8" name="Google Shape;1478;p4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9" name="Google Shape;1479;p4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0" name="Google Shape;1480;p4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1" name="Google Shape;1481;p4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2" name="Google Shape;1482;p4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3" name="Google Shape;1483;p4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4" name="Google Shape;1484;p4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5" name="Google Shape;1485;p4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6" name="Google Shape;1486;p4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7" name="Google Shape;1487;p4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8" name="Google Shape;1488;p4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9" name="Google Shape;1489;p4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0" name="Google Shape;1490;p4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1" name="Google Shape;1491;p4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2" name="Google Shape;1492;p4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3" name="Google Shape;1493;p4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4" name="Google Shape;1494;p4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5" name="Google Shape;1495;p4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6" name="Google Shape;1496;p4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7" name="Google Shape;1497;p4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8" name="Google Shape;1498;p4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9" name="Google Shape;1499;p4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00" name="Google Shape;1500;p4"/>
          <p:cNvSpPr/>
          <p:nvPr/>
        </p:nvSpPr>
        <p:spPr>
          <a:xfrm rot="5400000">
            <a:off x="-403788" y="-273187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1501" name="Google Shape;1501;p4"/>
          <p:cNvGrpSpPr/>
          <p:nvPr/>
        </p:nvGrpSpPr>
        <p:grpSpPr>
          <a:xfrm rot="5400000">
            <a:off x="5694055" y="-481531"/>
            <a:ext cx="1693781" cy="1707607"/>
            <a:chOff x="2000675" y="255425"/>
            <a:chExt cx="413450" cy="416825"/>
          </a:xfrm>
        </p:grpSpPr>
        <p:sp>
          <p:nvSpPr>
            <p:cNvPr id="1502" name="Google Shape;1502;p4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03" name="Google Shape;1503;p4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04" name="Google Shape;1504;p4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05" name="Google Shape;1505;p4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06" name="Google Shape;1506;p4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07" name="Google Shape;1507;p4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08" name="Google Shape;1508;p4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09" name="Google Shape;1509;p4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10" name="Google Shape;1510;p4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11" name="Google Shape;1511;p4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12" name="Google Shape;1512;p4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13" name="Google Shape;1513;p4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14" name="Google Shape;1514;p4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15" name="Google Shape;1515;p4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16" name="Google Shape;1516;p4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17" name="Google Shape;1517;p4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18" name="Google Shape;1518;p4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19" name="Google Shape;1519;p4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20" name="Google Shape;1520;p4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21" name="Google Shape;1521;p4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22" name="Google Shape;1522;p4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23" name="Google Shape;1523;p4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24" name="Google Shape;1524;p4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25" name="Google Shape;1525;p4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26" name="Google Shape;1526;p4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27" name="Google Shape;1527;p4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28" name="Google Shape;1528;p4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29" name="Google Shape;1529;p4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30" name="Google Shape;1530;p4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31" name="Google Shape;1531;p4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32" name="Google Shape;1532;p4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33" name="Google Shape;1533;p4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34" name="Google Shape;1534;p4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35" name="Google Shape;1535;p4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36" name="Google Shape;1536;p4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37" name="Google Shape;1537;p4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38" name="Google Shape;1538;p4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39" name="Google Shape;1539;p4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40" name="Google Shape;1540;p4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41" name="Google Shape;1541;p4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42" name="Google Shape;1542;p4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43" name="Google Shape;1543;p4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44" name="Google Shape;1544;p4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45" name="Google Shape;1545;p4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46" name="Google Shape;1546;p4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47" name="Google Shape;1547;p4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48" name="Google Shape;1548;p4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49" name="Google Shape;1549;p4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50" name="Google Shape;1550;p4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51" name="Google Shape;1551;p4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52" name="Google Shape;1552;p4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53" name="Google Shape;1553;p4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54" name="Google Shape;1554;p4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55" name="Google Shape;1555;p4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56" name="Google Shape;1556;p4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57" name="Google Shape;1557;p4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58" name="Google Shape;1558;p4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59" name="Google Shape;1559;p4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60" name="Google Shape;1560;p4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61" name="Google Shape;1561;p4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62" name="Google Shape;1562;p4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63" name="Google Shape;1563;p4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64" name="Google Shape;1564;p4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65" name="Google Shape;1565;p4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66" name="Google Shape;1566;p4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67" name="Google Shape;1567;p4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68" name="Google Shape;1568;p4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69" name="Google Shape;1569;p4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70" name="Google Shape;1570;p4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71" name="Google Shape;1571;p4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72" name="Google Shape;1572;p4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73" name="Google Shape;1573;p4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74" name="Google Shape;1574;p4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75" name="Google Shape;1575;p4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76" name="Google Shape;1576;p4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77" name="Google Shape;1577;p4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78" name="Google Shape;1578;p4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79" name="Google Shape;1579;p4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80" name="Google Shape;1580;p4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81" name="Google Shape;1581;p4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82" name="Google Shape;1582;p4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83" name="Google Shape;1583;p4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84" name="Google Shape;1584;p4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85" name="Google Shape;1585;p4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86" name="Google Shape;1586;p4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87" name="Google Shape;1587;p4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88" name="Google Shape;1588;p4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89" name="Google Shape;1589;p4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90" name="Google Shape;1590;p4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91" name="Google Shape;1591;p4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92" name="Google Shape;1592;p4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93" name="Google Shape;1593;p4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94" name="Google Shape;1594;p4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95" name="Google Shape;1595;p4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96" name="Google Shape;1596;p4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97" name="Google Shape;1597;p4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98" name="Google Shape;1598;p4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599" name="Google Shape;1599;p4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00" name="Google Shape;1600;p4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01" name="Google Shape;1601;p4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02" name="Google Shape;1602;p4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03" name="Google Shape;1603;p4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04" name="Google Shape;1604;p4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05" name="Google Shape;1605;p4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06" name="Google Shape;1606;p4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1607" name="Google Shape;1607;p4"/>
          <p:cNvSpPr/>
          <p:nvPr/>
        </p:nvSpPr>
        <p:spPr>
          <a:xfrm rot="5400000">
            <a:off x="-310188" y="4204563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608" name="Google Shape;1608;p4"/>
          <p:cNvSpPr/>
          <p:nvPr/>
        </p:nvSpPr>
        <p:spPr>
          <a:xfrm rot="5400000">
            <a:off x="8138087" y="4204563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1609" name="Google Shape;1609;p4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1610" name="Google Shape;1610;p4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85725" dir="25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11" name="Google Shape;1611;p4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avLst/>
              <a:gdLst/>
              <a:ahLst/>
              <a:cxnLst/>
              <a:rect l="l" t="t" r="r" b="b"/>
              <a:pathLst>
                <a:path w="6918" h="6478" extrusionOk="0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grpSp>
          <p:nvGrpSpPr>
            <p:cNvPr id="1612" name="Google Shape;1612;p4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1613" name="Google Shape;1613;p4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14" name="Google Shape;1614;p4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615" name="Google Shape;1615;p4"/>
            <p:cNvCxnSpPr/>
            <p:nvPr/>
          </p:nvCxnSpPr>
          <p:spPr>
            <a:xfrm>
              <a:off x="493775" y="1025025"/>
              <a:ext cx="81501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616" name="Google Shape;1616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1617" name="Google Shape;1617;p4"/>
          <p:cNvSpPr txBox="1">
            <a:spLocks noGrp="1"/>
          </p:cNvSpPr>
          <p:nvPr>
            <p:ph type="body" idx="1"/>
          </p:nvPr>
        </p:nvSpPr>
        <p:spPr>
          <a:xfrm>
            <a:off x="718375" y="1017725"/>
            <a:ext cx="7704000" cy="3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AutoNum type="arabicPeriod"/>
              <a:defRPr sz="1200">
                <a:solidFill>
                  <a:schemeClr val="dk1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>
                <a:solidFill>
                  <a:schemeClr val="dk1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>
                <a:solidFill>
                  <a:schemeClr val="dk1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>
                <a:solidFill>
                  <a:schemeClr val="dk1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>
                <a:solidFill>
                  <a:schemeClr val="dk1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>
                <a:solidFill>
                  <a:schemeClr val="dk1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>
                <a:solidFill>
                  <a:schemeClr val="dk1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>
                <a:solidFill>
                  <a:schemeClr val="dk1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>
                <a:solidFill>
                  <a:schemeClr val="dk1"/>
                </a:solidFill>
              </a:defRPr>
            </a:lvl9pPr>
          </a:lstStyle>
          <a:p/>
        </p:txBody>
      </p:sp>
      <p:grpSp>
        <p:nvGrpSpPr>
          <p:cNvPr id="1618" name="Google Shape;1618;p4"/>
          <p:cNvGrpSpPr/>
          <p:nvPr/>
        </p:nvGrpSpPr>
        <p:grpSpPr>
          <a:xfrm rot="5400000">
            <a:off x="3498265" y="5712251"/>
            <a:ext cx="2057524" cy="2061784"/>
            <a:chOff x="1964350" y="765525"/>
            <a:chExt cx="386375" cy="387175"/>
          </a:xfrm>
        </p:grpSpPr>
        <p:sp>
          <p:nvSpPr>
            <p:cNvPr id="1619" name="Google Shape;1619;p4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20" name="Google Shape;1620;p4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21" name="Google Shape;1621;p4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22" name="Google Shape;1622;p4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23" name="Google Shape;1623;p4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24" name="Google Shape;1624;p4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25" name="Google Shape;1625;p4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26" name="Google Shape;1626;p4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27" name="Google Shape;1627;p4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28" name="Google Shape;1628;p4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29" name="Google Shape;1629;p4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30" name="Google Shape;1630;p4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31" name="Google Shape;1631;p4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32" name="Google Shape;1632;p4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33" name="Google Shape;1633;p4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34" name="Google Shape;1634;p4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35" name="Google Shape;1635;p4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36" name="Google Shape;1636;p4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37" name="Google Shape;1637;p4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38" name="Google Shape;1638;p4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39" name="Google Shape;1639;p4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40" name="Google Shape;1640;p4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41" name="Google Shape;1641;p4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42" name="Google Shape;1642;p4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43" name="Google Shape;1643;p4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44" name="Google Shape;1644;p4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45" name="Google Shape;1645;p4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46" name="Google Shape;1646;p4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47" name="Google Shape;1647;p4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48" name="Google Shape;1648;p4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49" name="Google Shape;1649;p4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50" name="Google Shape;1650;p4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51" name="Google Shape;1651;p4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52" name="Google Shape;1652;p4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53" name="Google Shape;1653;p4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54" name="Google Shape;1654;p4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55" name="Google Shape;1655;p4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56" name="Google Shape;1656;p4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57" name="Google Shape;1657;p4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58" name="Google Shape;1658;p4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59" name="Google Shape;1659;p4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60" name="Google Shape;1660;p4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61" name="Google Shape;1661;p4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62" name="Google Shape;1662;p4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63" name="Google Shape;1663;p4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64" name="Google Shape;1664;p4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65" name="Google Shape;1665;p4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66" name="Google Shape;1666;p4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67" name="Google Shape;1667;p4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68" name="Google Shape;1668;p4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69" name="Google Shape;1669;p4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70" name="Google Shape;1670;p4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71" name="Google Shape;1671;p4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72" name="Google Shape;1672;p4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73" name="Google Shape;1673;p4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74" name="Google Shape;1674;p4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75" name="Google Shape;1675;p4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76" name="Google Shape;1676;p4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77" name="Google Shape;1677;p4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78" name="Google Shape;1678;p4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79" name="Google Shape;1679;p4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80" name="Google Shape;1680;p4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81" name="Google Shape;1681;p4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82" name="Google Shape;1682;p4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83" name="Google Shape;1683;p4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84" name="Google Shape;1684;p4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85" name="Google Shape;1685;p4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86" name="Google Shape;1686;p4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87" name="Google Shape;1687;p4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88" name="Google Shape;1688;p4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89" name="Google Shape;1689;p4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90" name="Google Shape;1690;p4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91" name="Google Shape;1691;p4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92" name="Google Shape;1692;p4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93" name="Google Shape;1693;p4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94" name="Google Shape;1694;p4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95" name="Google Shape;1695;p4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96" name="Google Shape;1696;p4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97" name="Google Shape;1697;p4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98" name="Google Shape;1698;p4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699" name="Google Shape;1699;p4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00" name="Google Shape;1700;p4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01" name="Google Shape;1701;p4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02" name="Google Shape;1702;p4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03" name="Google Shape;1703;p4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04" name="Google Shape;1704;p4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05" name="Google Shape;1705;p4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06" name="Google Shape;1706;p4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07" name="Google Shape;1707;p4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08" name="Google Shape;1708;p4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09" name="Google Shape;1709;p4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10" name="Google Shape;1710;p4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11" name="Google Shape;1711;p4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12" name="Google Shape;1712;p4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13" name="Google Shape;1713;p4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14" name="Google Shape;1714;p4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15" name="Google Shape;1715;p4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16" name="Google Shape;1716;p4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17" name="Google Shape;1717;p4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18" name="Google Shape;1718;p4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19" name="Google Shape;1719;p4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20" name="Google Shape;1720;p4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21" name="Google Shape;1721;p4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22" name="Google Shape;1722;p4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23" name="Google Shape;1723;p4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24" name="Google Shape;1724;p4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25" name="Google Shape;1725;p4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26" name="Google Shape;1726;p4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27" name="Google Shape;1727;p4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28" name="Google Shape;1728;p4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29" name="Google Shape;1729;p4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30" name="Google Shape;1730;p4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31" name="Google Shape;1731;p4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32" name="Google Shape;1732;p4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33" name="Google Shape;1733;p4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34" name="Google Shape;1734;p4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35" name="Google Shape;1735;p4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36" name="Google Shape;1736;p4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37" name="Google Shape;1737;p4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38" name="Google Shape;1738;p4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39" name="Google Shape;1739;p4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40" name="Google Shape;1740;p4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41" name="Google Shape;1741;p4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42" name="Google Shape;1742;p4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43" name="Google Shape;1743;p4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44" name="Google Shape;1744;p4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45" name="Google Shape;1745;p4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46" name="Google Shape;1746;p4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47" name="Google Shape;1747;p4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48" name="Google Shape;1748;p4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49" name="Google Shape;1749;p4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50" name="Google Shape;1750;p4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51" name="Google Shape;1751;p4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52" name="Google Shape;1752;p4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53" name="Google Shape;1753;p4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54" name="Google Shape;1754;p4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55" name="Google Shape;1755;p4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56" name="Google Shape;1756;p4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57" name="Google Shape;1757;p4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58" name="Google Shape;1758;p4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59" name="Google Shape;1759;p4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60" name="Google Shape;1760;p4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61" name="Google Shape;1761;p4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62" name="Google Shape;1762;p4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63" name="Google Shape;1763;p4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64" name="Google Shape;1764;p4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65" name="Google Shape;1765;p4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66" name="Google Shape;1766;p4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67" name="Google Shape;1767;p4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68" name="Google Shape;1768;p4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69" name="Google Shape;1769;p4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70" name="Google Shape;1770;p4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71" name="Google Shape;1771;p4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72" name="Google Shape;1772;p4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73" name="Google Shape;1773;p4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74" name="Google Shape;1774;p4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75" name="Google Shape;1775;p4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76" name="Google Shape;1776;p4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77" name="Google Shape;1777;p4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78" name="Google Shape;1778;p4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79" name="Google Shape;1779;p4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80" name="Google Shape;1780;p4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81" name="Google Shape;1781;p4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82" name="Google Shape;1782;p4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83" name="Google Shape;1783;p4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84" name="Google Shape;1784;p4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85" name="Google Shape;1785;p4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86" name="Google Shape;1786;p4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87" name="Google Shape;1787;p4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88" name="Google Shape;1788;p4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89" name="Google Shape;1789;p4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90" name="Google Shape;1790;p4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91" name="Google Shape;1791;p4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92" name="Google Shape;1792;p4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93" name="Google Shape;1793;p4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94" name="Google Shape;1794;p4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95" name="Google Shape;1795;p4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96" name="Google Shape;1796;p4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97" name="Google Shape;1797;p4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98" name="Google Shape;1798;p4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799" name="Google Shape;1799;p4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00" name="Google Shape;1800;p4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01" name="Google Shape;1801;p4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02" name="Google Shape;1802;p4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03" name="Google Shape;1803;p4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04" name="Google Shape;1804;p4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05" name="Google Shape;1805;p4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06" name="Google Shape;1806;p4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07" name="Google Shape;1807;p4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08" name="Google Shape;1808;p4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09" name="Google Shape;1809;p4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10" name="Google Shape;1810;p4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11" name="Google Shape;1811;p4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12" name="Google Shape;1812;p4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13" name="Google Shape;1813;p4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14" name="Google Shape;1814;p4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15" name="Google Shape;1815;p4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16" name="Google Shape;1816;p4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17" name="Google Shape;1817;p4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18" name="Google Shape;1818;p4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19" name="Google Shape;1819;p4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20" name="Google Shape;1820;p4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21" name="Google Shape;1821;p4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22" name="Google Shape;1822;p4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23" name="Google Shape;1823;p4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24" name="Google Shape;1824;p4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25" name="Google Shape;1825;p4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26" name="Google Shape;1826;p4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27" name="Google Shape;1827;p4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28" name="Google Shape;1828;p4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29" name="Google Shape;1829;p4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30" name="Google Shape;1830;p4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31" name="Google Shape;1831;p4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32" name="Google Shape;1832;p4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33" name="Google Shape;1833;p4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34" name="Google Shape;1834;p4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35" name="Google Shape;1835;p4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36" name="Google Shape;1836;p4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37" name="Google Shape;1837;p4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38" name="Google Shape;1838;p4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39" name="Google Shape;1839;p4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40" name="Google Shape;1840;p4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41" name="Google Shape;1841;p4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42" name="Google Shape;1842;p4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43" name="Google Shape;1843;p4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44" name="Google Shape;1844;p4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45" name="Google Shape;1845;p4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46" name="Google Shape;1846;p4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47" name="Google Shape;1847;p4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48" name="Google Shape;1848;p4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49" name="Google Shape;1849;p4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50" name="Google Shape;1850;p4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51" name="Google Shape;1851;p4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52" name="Google Shape;1852;p4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53" name="Google Shape;1853;p4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54" name="Google Shape;1854;p4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55" name="Google Shape;1855;p4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56" name="Google Shape;1856;p4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57" name="Google Shape;1857;p4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58" name="Google Shape;1858;p4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59" name="Google Shape;1859;p4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60" name="Google Shape;1860;p4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61" name="Google Shape;1861;p4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62" name="Google Shape;1862;p4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63" name="Google Shape;1863;p4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64" name="Google Shape;1864;p4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65" name="Google Shape;1865;p4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66" name="Google Shape;1866;p4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67" name="Google Shape;1867;p4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68" name="Google Shape;1868;p4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69" name="Google Shape;1869;p4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70" name="Google Shape;1870;p4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71" name="Google Shape;1871;p4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72" name="Google Shape;1872;p4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73" name="Google Shape;1873;p4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74" name="Google Shape;1874;p4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75" name="Google Shape;1875;p4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76" name="Google Shape;1876;p4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77" name="Google Shape;1877;p4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78" name="Google Shape;1878;p4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79" name="Google Shape;1879;p4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80" name="Google Shape;1880;p4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81" name="Google Shape;1881;p4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82" name="Google Shape;1882;p4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83" name="Google Shape;1883;p4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84" name="Google Shape;1884;p4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85" name="Google Shape;1885;p4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86" name="Google Shape;1886;p4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87" name="Google Shape;1887;p4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88" name="Google Shape;1888;p4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89" name="Google Shape;1889;p4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90" name="Google Shape;1890;p4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91" name="Google Shape;1891;p4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92" name="Google Shape;1892;p4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93" name="Google Shape;1893;p4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94" name="Google Shape;1894;p4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95" name="Google Shape;1895;p4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96" name="Google Shape;1896;p4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97" name="Google Shape;1897;p4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98" name="Google Shape;1898;p4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899" name="Google Shape;1899;p4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00" name="Google Shape;1900;p4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01" name="Google Shape;1901;p4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02" name="Google Shape;1902;p4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03" name="Google Shape;1903;p4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04" name="Google Shape;1904;p4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05" name="Google Shape;1905;p4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06" name="Google Shape;1906;p4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07" name="Google Shape;1907;p4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08" name="Google Shape;1908;p4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09" name="Google Shape;1909;p4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10" name="Google Shape;1910;p4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11" name="Google Shape;1911;p4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12" name="Google Shape;1912;p4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13" name="Google Shape;1913;p4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14" name="Google Shape;1914;p4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15" name="Google Shape;1915;p4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16" name="Google Shape;1916;p4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17" name="Google Shape;1917;p4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18" name="Google Shape;1918;p4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19" name="Google Shape;1919;p4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20" name="Google Shape;1920;p4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21" name="Google Shape;1921;p4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22" name="Google Shape;1922;p4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23" name="Google Shape;1923;p4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24" name="Google Shape;1924;p4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25" name="Google Shape;1925;p4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26" name="Google Shape;1926;p4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27" name="Google Shape;1927;p4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28" name="Google Shape;1928;p4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29" name="Google Shape;1929;p4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30" name="Google Shape;1930;p4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31" name="Google Shape;1931;p4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32" name="Google Shape;1932;p4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33" name="Google Shape;1933;p4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34" name="Google Shape;1934;p4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35" name="Google Shape;1935;p4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36" name="Google Shape;1936;p4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37" name="Google Shape;1937;p4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38" name="Google Shape;1938;p4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39" name="Google Shape;1939;p4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40" name="Google Shape;1940;p4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41" name="Google Shape;1941;p4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42" name="Google Shape;1942;p4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43" name="Google Shape;1943;p4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44" name="Google Shape;1944;p4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45" name="Google Shape;1945;p4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46" name="Google Shape;1946;p4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47" name="Google Shape;1947;p4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48" name="Google Shape;1948;p4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49" name="Google Shape;1949;p4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50" name="Google Shape;1950;p4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51" name="Google Shape;1951;p4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52" name="Google Shape;1952;p4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53" name="Google Shape;1953;p4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54" name="Google Shape;1954;p4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55" name="Google Shape;1955;p4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56" name="Google Shape;1956;p4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57" name="Google Shape;1957;p4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58" name="Google Shape;1958;p4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59" name="Google Shape;1959;p4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60" name="Google Shape;1960;p4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61" name="Google Shape;1961;p4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62" name="Google Shape;1962;p4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63" name="Google Shape;1963;p4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64" name="Google Shape;1964;p4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65" name="Google Shape;1965;p4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66" name="Google Shape;1966;p4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67" name="Google Shape;1967;p4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68" name="Google Shape;1968;p4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69" name="Google Shape;1969;p4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70" name="Google Shape;1970;p4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71" name="Google Shape;1971;p4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72" name="Google Shape;1972;p4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73" name="Google Shape;1973;p4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74" name="Google Shape;1974;p4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75" name="Google Shape;1975;p4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76" name="Google Shape;1976;p4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77" name="Google Shape;1977;p4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78" name="Google Shape;1978;p4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79" name="Google Shape;1979;p4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80" name="Google Shape;1980;p4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81" name="Google Shape;1981;p4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82" name="Google Shape;1982;p4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83" name="Google Shape;1983;p4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84" name="Google Shape;1984;p4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85" name="Google Shape;1985;p4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86" name="Google Shape;1986;p4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87" name="Google Shape;1987;p4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88" name="Google Shape;1988;p4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89" name="Google Shape;1989;p4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90" name="Google Shape;1990;p4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91" name="Google Shape;1991;p4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92" name="Google Shape;1992;p4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93" name="Google Shape;1993;p4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94" name="Google Shape;1994;p4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95" name="Google Shape;1995;p4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96" name="Google Shape;1996;p4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97" name="Google Shape;1997;p4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98" name="Google Shape;1998;p4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999" name="Google Shape;1999;p4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00" name="Google Shape;2000;p4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01" name="Google Shape;2001;p4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02" name="Google Shape;2002;p4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03" name="Google Shape;2003;p4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ColTx" matchingName="Title and two columns">
  <p:cSld name="TITLE_AND_TWO_COLUMNS">
    <p:spTree>
      <p:nvGrpSpPr>
        <p:cNvPr id="1" name="Shape 20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5" name="Google Shape;2005;p5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2006" name="Google Shape;2006;p5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7" name="Google Shape;2007;p5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8" name="Google Shape;2008;p5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9" name="Google Shape;2009;p5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0" name="Google Shape;2010;p5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1" name="Google Shape;2011;p5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2" name="Google Shape;2012;p5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3" name="Google Shape;2013;p5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4" name="Google Shape;2014;p5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5" name="Google Shape;2015;p5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6" name="Google Shape;2016;p5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7" name="Google Shape;2017;p5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8" name="Google Shape;2018;p5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9" name="Google Shape;2019;p5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0" name="Google Shape;2020;p5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1" name="Google Shape;2021;p5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2" name="Google Shape;2022;p5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3" name="Google Shape;2023;p5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4" name="Google Shape;2024;p5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5" name="Google Shape;2025;p5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6" name="Google Shape;2026;p5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7" name="Google Shape;2027;p5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8" name="Google Shape;2028;p5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9" name="Google Shape;2029;p5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0" name="Google Shape;2030;p5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1" name="Google Shape;2031;p5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2" name="Google Shape;2032;p5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3" name="Google Shape;2033;p5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4" name="Google Shape;2034;p5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5" name="Google Shape;2035;p5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6" name="Google Shape;2036;p5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7" name="Google Shape;2037;p5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8" name="Google Shape;2038;p5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9" name="Google Shape;2039;p5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40" name="Google Shape;2040;p5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041" name="Google Shape;2041;p5"/>
          <p:cNvSpPr/>
          <p:nvPr/>
        </p:nvSpPr>
        <p:spPr>
          <a:xfrm rot="5400000">
            <a:off x="2142187" y="-159637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2042" name="Google Shape;2042;p5"/>
          <p:cNvGrpSpPr/>
          <p:nvPr/>
        </p:nvGrpSpPr>
        <p:grpSpPr>
          <a:xfrm rot="5400000">
            <a:off x="7690205" y="2363294"/>
            <a:ext cx="1693781" cy="1707607"/>
            <a:chOff x="2000675" y="255425"/>
            <a:chExt cx="413450" cy="416825"/>
          </a:xfrm>
        </p:grpSpPr>
        <p:sp>
          <p:nvSpPr>
            <p:cNvPr id="2043" name="Google Shape;2043;p5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44" name="Google Shape;2044;p5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45" name="Google Shape;2045;p5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46" name="Google Shape;2046;p5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47" name="Google Shape;2047;p5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48" name="Google Shape;2048;p5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49" name="Google Shape;2049;p5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50" name="Google Shape;2050;p5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51" name="Google Shape;2051;p5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52" name="Google Shape;2052;p5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53" name="Google Shape;2053;p5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54" name="Google Shape;2054;p5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55" name="Google Shape;2055;p5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56" name="Google Shape;2056;p5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57" name="Google Shape;2057;p5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58" name="Google Shape;2058;p5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59" name="Google Shape;2059;p5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60" name="Google Shape;2060;p5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61" name="Google Shape;2061;p5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62" name="Google Shape;2062;p5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63" name="Google Shape;2063;p5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64" name="Google Shape;2064;p5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65" name="Google Shape;2065;p5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66" name="Google Shape;2066;p5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67" name="Google Shape;2067;p5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68" name="Google Shape;2068;p5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69" name="Google Shape;2069;p5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70" name="Google Shape;2070;p5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71" name="Google Shape;2071;p5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72" name="Google Shape;2072;p5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73" name="Google Shape;2073;p5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74" name="Google Shape;2074;p5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75" name="Google Shape;2075;p5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76" name="Google Shape;2076;p5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77" name="Google Shape;2077;p5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78" name="Google Shape;2078;p5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79" name="Google Shape;2079;p5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80" name="Google Shape;2080;p5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81" name="Google Shape;2081;p5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82" name="Google Shape;2082;p5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83" name="Google Shape;2083;p5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84" name="Google Shape;2084;p5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85" name="Google Shape;2085;p5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86" name="Google Shape;2086;p5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87" name="Google Shape;2087;p5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88" name="Google Shape;2088;p5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89" name="Google Shape;2089;p5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90" name="Google Shape;2090;p5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91" name="Google Shape;2091;p5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92" name="Google Shape;2092;p5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93" name="Google Shape;2093;p5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94" name="Google Shape;2094;p5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95" name="Google Shape;2095;p5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96" name="Google Shape;2096;p5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97" name="Google Shape;2097;p5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98" name="Google Shape;2098;p5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099" name="Google Shape;2099;p5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00" name="Google Shape;2100;p5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01" name="Google Shape;2101;p5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02" name="Google Shape;2102;p5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03" name="Google Shape;2103;p5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04" name="Google Shape;2104;p5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05" name="Google Shape;2105;p5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06" name="Google Shape;2106;p5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07" name="Google Shape;2107;p5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08" name="Google Shape;2108;p5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09" name="Google Shape;2109;p5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10" name="Google Shape;2110;p5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11" name="Google Shape;2111;p5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12" name="Google Shape;2112;p5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13" name="Google Shape;2113;p5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14" name="Google Shape;2114;p5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15" name="Google Shape;2115;p5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16" name="Google Shape;2116;p5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17" name="Google Shape;2117;p5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18" name="Google Shape;2118;p5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19" name="Google Shape;2119;p5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20" name="Google Shape;2120;p5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21" name="Google Shape;2121;p5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22" name="Google Shape;2122;p5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23" name="Google Shape;2123;p5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24" name="Google Shape;2124;p5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25" name="Google Shape;2125;p5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26" name="Google Shape;2126;p5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27" name="Google Shape;2127;p5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28" name="Google Shape;2128;p5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29" name="Google Shape;2129;p5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30" name="Google Shape;2130;p5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31" name="Google Shape;2131;p5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32" name="Google Shape;2132;p5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33" name="Google Shape;2133;p5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34" name="Google Shape;2134;p5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35" name="Google Shape;2135;p5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36" name="Google Shape;2136;p5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37" name="Google Shape;2137;p5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38" name="Google Shape;2138;p5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39" name="Google Shape;2139;p5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40" name="Google Shape;2140;p5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41" name="Google Shape;2141;p5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42" name="Google Shape;2142;p5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43" name="Google Shape;2143;p5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44" name="Google Shape;2144;p5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45" name="Google Shape;2145;p5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46" name="Google Shape;2146;p5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47" name="Google Shape;2147;p5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2148" name="Google Shape;2148;p5"/>
          <p:cNvSpPr/>
          <p:nvPr/>
        </p:nvSpPr>
        <p:spPr>
          <a:xfrm rot="5400000">
            <a:off x="42437" y="1884563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2149" name="Google Shape;2149;p5"/>
          <p:cNvSpPr/>
          <p:nvPr/>
        </p:nvSpPr>
        <p:spPr>
          <a:xfrm rot="5400000">
            <a:off x="3969862" y="3750388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2150" name="Google Shape;2150;p5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2151" name="Google Shape;2151;p5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85725" dir="25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152" name="Google Shape;2152;p5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avLst/>
              <a:gdLst/>
              <a:ahLst/>
              <a:cxnLst/>
              <a:rect l="l" t="t" r="r" b="b"/>
              <a:pathLst>
                <a:path w="6918" h="6478" extrusionOk="0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grpSp>
          <p:nvGrpSpPr>
            <p:cNvPr id="2153" name="Google Shape;2153;p5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2154" name="Google Shape;2154;p5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55" name="Google Shape;2155;p5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156" name="Google Shape;2156;p5"/>
            <p:cNvCxnSpPr/>
            <p:nvPr/>
          </p:nvCxnSpPr>
          <p:spPr>
            <a:xfrm>
              <a:off x="493775" y="1025025"/>
              <a:ext cx="81501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57" name="Google Shape;2157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158" name="Google Shape;2158;p5"/>
          <p:cNvSpPr txBox="1">
            <a:spLocks noGrp="1"/>
          </p:cNvSpPr>
          <p:nvPr>
            <p:ph type="title" idx="2"/>
          </p:nvPr>
        </p:nvSpPr>
        <p:spPr>
          <a:xfrm>
            <a:off x="1539551" y="2796282"/>
            <a:ext cx="27975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2159" name="Google Shape;2159;p5"/>
          <p:cNvSpPr txBox="1">
            <a:spLocks noGrp="1"/>
          </p:cNvSpPr>
          <p:nvPr>
            <p:ph type="subTitle" idx="1"/>
          </p:nvPr>
        </p:nvSpPr>
        <p:spPr>
          <a:xfrm>
            <a:off x="1539551" y="3183164"/>
            <a:ext cx="2797500" cy="65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160" name="Google Shape;2160;p5"/>
          <p:cNvSpPr txBox="1">
            <a:spLocks noGrp="1"/>
          </p:cNvSpPr>
          <p:nvPr>
            <p:ph type="title" idx="3"/>
          </p:nvPr>
        </p:nvSpPr>
        <p:spPr>
          <a:xfrm>
            <a:off x="4817827" y="2796282"/>
            <a:ext cx="2797500" cy="2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None/>
              <a:defRPr sz="1800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2161" name="Google Shape;2161;p5"/>
          <p:cNvSpPr txBox="1">
            <a:spLocks noGrp="1"/>
          </p:cNvSpPr>
          <p:nvPr>
            <p:ph type="subTitle" idx="4"/>
          </p:nvPr>
        </p:nvSpPr>
        <p:spPr>
          <a:xfrm>
            <a:off x="4817827" y="3183163"/>
            <a:ext cx="2797500" cy="65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matchingName="Title only">
  <p:cSld name="TITLE_ONLY">
    <p:spTree>
      <p:nvGrpSpPr>
        <p:cNvPr id="1" name="Shape 2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3" name="Google Shape;2163;p6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2164" name="Google Shape;2164;p6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5" name="Google Shape;2165;p6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6" name="Google Shape;2166;p6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7" name="Google Shape;2167;p6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8" name="Google Shape;2168;p6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9" name="Google Shape;2169;p6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0" name="Google Shape;2170;p6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1" name="Google Shape;2171;p6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2" name="Google Shape;2172;p6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3" name="Google Shape;2173;p6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4" name="Google Shape;2174;p6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5" name="Google Shape;2175;p6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6" name="Google Shape;2176;p6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7" name="Google Shape;2177;p6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8" name="Google Shape;2178;p6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9" name="Google Shape;2179;p6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80" name="Google Shape;2180;p6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81" name="Google Shape;2181;p6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82" name="Google Shape;2182;p6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83" name="Google Shape;2183;p6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84" name="Google Shape;2184;p6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85" name="Google Shape;2185;p6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86" name="Google Shape;2186;p6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87" name="Google Shape;2187;p6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88" name="Google Shape;2188;p6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89" name="Google Shape;2189;p6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90" name="Google Shape;2190;p6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91" name="Google Shape;2191;p6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92" name="Google Shape;2192;p6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93" name="Google Shape;2193;p6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94" name="Google Shape;2194;p6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95" name="Google Shape;2195;p6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96" name="Google Shape;2196;p6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97" name="Google Shape;2197;p6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98" name="Google Shape;2198;p6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199" name="Google Shape;2199;p6"/>
          <p:cNvGrpSpPr/>
          <p:nvPr/>
        </p:nvGrpSpPr>
        <p:grpSpPr>
          <a:xfrm>
            <a:off x="2169487" y="3852602"/>
            <a:ext cx="2057524" cy="2061784"/>
            <a:chOff x="1964350" y="765525"/>
            <a:chExt cx="386375" cy="387175"/>
          </a:xfrm>
        </p:grpSpPr>
        <p:sp>
          <p:nvSpPr>
            <p:cNvPr id="2200" name="Google Shape;2200;p6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01" name="Google Shape;2201;p6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02" name="Google Shape;2202;p6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03" name="Google Shape;2203;p6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04" name="Google Shape;2204;p6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05" name="Google Shape;2205;p6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06" name="Google Shape;2206;p6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07" name="Google Shape;2207;p6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08" name="Google Shape;2208;p6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09" name="Google Shape;2209;p6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10" name="Google Shape;2210;p6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11" name="Google Shape;2211;p6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12" name="Google Shape;2212;p6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13" name="Google Shape;2213;p6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14" name="Google Shape;2214;p6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15" name="Google Shape;2215;p6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16" name="Google Shape;2216;p6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17" name="Google Shape;2217;p6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18" name="Google Shape;2218;p6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19" name="Google Shape;2219;p6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20" name="Google Shape;2220;p6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21" name="Google Shape;2221;p6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22" name="Google Shape;2222;p6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23" name="Google Shape;2223;p6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24" name="Google Shape;2224;p6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25" name="Google Shape;2225;p6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26" name="Google Shape;2226;p6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27" name="Google Shape;2227;p6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28" name="Google Shape;2228;p6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29" name="Google Shape;2229;p6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30" name="Google Shape;2230;p6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31" name="Google Shape;2231;p6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32" name="Google Shape;2232;p6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33" name="Google Shape;2233;p6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34" name="Google Shape;2234;p6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35" name="Google Shape;2235;p6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36" name="Google Shape;2236;p6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37" name="Google Shape;2237;p6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38" name="Google Shape;2238;p6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39" name="Google Shape;2239;p6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40" name="Google Shape;2240;p6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41" name="Google Shape;2241;p6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42" name="Google Shape;2242;p6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43" name="Google Shape;2243;p6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44" name="Google Shape;2244;p6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45" name="Google Shape;2245;p6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46" name="Google Shape;2246;p6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47" name="Google Shape;2247;p6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48" name="Google Shape;2248;p6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49" name="Google Shape;2249;p6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50" name="Google Shape;2250;p6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51" name="Google Shape;2251;p6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52" name="Google Shape;2252;p6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53" name="Google Shape;2253;p6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54" name="Google Shape;2254;p6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55" name="Google Shape;2255;p6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56" name="Google Shape;2256;p6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57" name="Google Shape;2257;p6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58" name="Google Shape;2258;p6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59" name="Google Shape;2259;p6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60" name="Google Shape;2260;p6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61" name="Google Shape;2261;p6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62" name="Google Shape;2262;p6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63" name="Google Shape;2263;p6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64" name="Google Shape;2264;p6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65" name="Google Shape;2265;p6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66" name="Google Shape;2266;p6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67" name="Google Shape;2267;p6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68" name="Google Shape;2268;p6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69" name="Google Shape;2269;p6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70" name="Google Shape;2270;p6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71" name="Google Shape;2271;p6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72" name="Google Shape;2272;p6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73" name="Google Shape;2273;p6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74" name="Google Shape;2274;p6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75" name="Google Shape;2275;p6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76" name="Google Shape;2276;p6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77" name="Google Shape;2277;p6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78" name="Google Shape;2278;p6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79" name="Google Shape;2279;p6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80" name="Google Shape;2280;p6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81" name="Google Shape;2281;p6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82" name="Google Shape;2282;p6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83" name="Google Shape;2283;p6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84" name="Google Shape;2284;p6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85" name="Google Shape;2285;p6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86" name="Google Shape;2286;p6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87" name="Google Shape;2287;p6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88" name="Google Shape;2288;p6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89" name="Google Shape;2289;p6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90" name="Google Shape;2290;p6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91" name="Google Shape;2291;p6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92" name="Google Shape;2292;p6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93" name="Google Shape;2293;p6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94" name="Google Shape;2294;p6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95" name="Google Shape;2295;p6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96" name="Google Shape;2296;p6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97" name="Google Shape;2297;p6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98" name="Google Shape;2298;p6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299" name="Google Shape;2299;p6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00" name="Google Shape;2300;p6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01" name="Google Shape;2301;p6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02" name="Google Shape;2302;p6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03" name="Google Shape;2303;p6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04" name="Google Shape;2304;p6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05" name="Google Shape;2305;p6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06" name="Google Shape;2306;p6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07" name="Google Shape;2307;p6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08" name="Google Shape;2308;p6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09" name="Google Shape;2309;p6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10" name="Google Shape;2310;p6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11" name="Google Shape;2311;p6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12" name="Google Shape;2312;p6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13" name="Google Shape;2313;p6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14" name="Google Shape;2314;p6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15" name="Google Shape;2315;p6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16" name="Google Shape;2316;p6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17" name="Google Shape;2317;p6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18" name="Google Shape;2318;p6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19" name="Google Shape;2319;p6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20" name="Google Shape;2320;p6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21" name="Google Shape;2321;p6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22" name="Google Shape;2322;p6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23" name="Google Shape;2323;p6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24" name="Google Shape;2324;p6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25" name="Google Shape;2325;p6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26" name="Google Shape;2326;p6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27" name="Google Shape;2327;p6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28" name="Google Shape;2328;p6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29" name="Google Shape;2329;p6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30" name="Google Shape;2330;p6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31" name="Google Shape;2331;p6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32" name="Google Shape;2332;p6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33" name="Google Shape;2333;p6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34" name="Google Shape;2334;p6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35" name="Google Shape;2335;p6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36" name="Google Shape;2336;p6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37" name="Google Shape;2337;p6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38" name="Google Shape;2338;p6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39" name="Google Shape;2339;p6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40" name="Google Shape;2340;p6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41" name="Google Shape;2341;p6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42" name="Google Shape;2342;p6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43" name="Google Shape;2343;p6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44" name="Google Shape;2344;p6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45" name="Google Shape;2345;p6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46" name="Google Shape;2346;p6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47" name="Google Shape;2347;p6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48" name="Google Shape;2348;p6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49" name="Google Shape;2349;p6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50" name="Google Shape;2350;p6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51" name="Google Shape;2351;p6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52" name="Google Shape;2352;p6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53" name="Google Shape;2353;p6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54" name="Google Shape;2354;p6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55" name="Google Shape;2355;p6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56" name="Google Shape;2356;p6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57" name="Google Shape;2357;p6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58" name="Google Shape;2358;p6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59" name="Google Shape;2359;p6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60" name="Google Shape;2360;p6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61" name="Google Shape;2361;p6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62" name="Google Shape;2362;p6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63" name="Google Shape;2363;p6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64" name="Google Shape;2364;p6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65" name="Google Shape;2365;p6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66" name="Google Shape;2366;p6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67" name="Google Shape;2367;p6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68" name="Google Shape;2368;p6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69" name="Google Shape;2369;p6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70" name="Google Shape;2370;p6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71" name="Google Shape;2371;p6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72" name="Google Shape;2372;p6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73" name="Google Shape;2373;p6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74" name="Google Shape;2374;p6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75" name="Google Shape;2375;p6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76" name="Google Shape;2376;p6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77" name="Google Shape;2377;p6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78" name="Google Shape;2378;p6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79" name="Google Shape;2379;p6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80" name="Google Shape;2380;p6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81" name="Google Shape;2381;p6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82" name="Google Shape;2382;p6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83" name="Google Shape;2383;p6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84" name="Google Shape;2384;p6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85" name="Google Shape;2385;p6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86" name="Google Shape;2386;p6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87" name="Google Shape;2387;p6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88" name="Google Shape;2388;p6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89" name="Google Shape;2389;p6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90" name="Google Shape;2390;p6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91" name="Google Shape;2391;p6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92" name="Google Shape;2392;p6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93" name="Google Shape;2393;p6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94" name="Google Shape;2394;p6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95" name="Google Shape;2395;p6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96" name="Google Shape;2396;p6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97" name="Google Shape;2397;p6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98" name="Google Shape;2398;p6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399" name="Google Shape;2399;p6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00" name="Google Shape;2400;p6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01" name="Google Shape;2401;p6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02" name="Google Shape;2402;p6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03" name="Google Shape;2403;p6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04" name="Google Shape;2404;p6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05" name="Google Shape;2405;p6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06" name="Google Shape;2406;p6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07" name="Google Shape;2407;p6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08" name="Google Shape;2408;p6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09" name="Google Shape;2409;p6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10" name="Google Shape;2410;p6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11" name="Google Shape;2411;p6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12" name="Google Shape;2412;p6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13" name="Google Shape;2413;p6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14" name="Google Shape;2414;p6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15" name="Google Shape;2415;p6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16" name="Google Shape;2416;p6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17" name="Google Shape;2417;p6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18" name="Google Shape;2418;p6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19" name="Google Shape;2419;p6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20" name="Google Shape;2420;p6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21" name="Google Shape;2421;p6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22" name="Google Shape;2422;p6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23" name="Google Shape;2423;p6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24" name="Google Shape;2424;p6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25" name="Google Shape;2425;p6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26" name="Google Shape;2426;p6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27" name="Google Shape;2427;p6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28" name="Google Shape;2428;p6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29" name="Google Shape;2429;p6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30" name="Google Shape;2430;p6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31" name="Google Shape;2431;p6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32" name="Google Shape;2432;p6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33" name="Google Shape;2433;p6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34" name="Google Shape;2434;p6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35" name="Google Shape;2435;p6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36" name="Google Shape;2436;p6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37" name="Google Shape;2437;p6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38" name="Google Shape;2438;p6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39" name="Google Shape;2439;p6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40" name="Google Shape;2440;p6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41" name="Google Shape;2441;p6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42" name="Google Shape;2442;p6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43" name="Google Shape;2443;p6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44" name="Google Shape;2444;p6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45" name="Google Shape;2445;p6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46" name="Google Shape;2446;p6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47" name="Google Shape;2447;p6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48" name="Google Shape;2448;p6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49" name="Google Shape;2449;p6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50" name="Google Shape;2450;p6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51" name="Google Shape;2451;p6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52" name="Google Shape;2452;p6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53" name="Google Shape;2453;p6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54" name="Google Shape;2454;p6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55" name="Google Shape;2455;p6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56" name="Google Shape;2456;p6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57" name="Google Shape;2457;p6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58" name="Google Shape;2458;p6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59" name="Google Shape;2459;p6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60" name="Google Shape;2460;p6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61" name="Google Shape;2461;p6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62" name="Google Shape;2462;p6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63" name="Google Shape;2463;p6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64" name="Google Shape;2464;p6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65" name="Google Shape;2465;p6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66" name="Google Shape;2466;p6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67" name="Google Shape;2467;p6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68" name="Google Shape;2468;p6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69" name="Google Shape;2469;p6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70" name="Google Shape;2470;p6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71" name="Google Shape;2471;p6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72" name="Google Shape;2472;p6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73" name="Google Shape;2473;p6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74" name="Google Shape;2474;p6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75" name="Google Shape;2475;p6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76" name="Google Shape;2476;p6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77" name="Google Shape;2477;p6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78" name="Google Shape;2478;p6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79" name="Google Shape;2479;p6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80" name="Google Shape;2480;p6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81" name="Google Shape;2481;p6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82" name="Google Shape;2482;p6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83" name="Google Shape;2483;p6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84" name="Google Shape;2484;p6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85" name="Google Shape;2485;p6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86" name="Google Shape;2486;p6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87" name="Google Shape;2487;p6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88" name="Google Shape;2488;p6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89" name="Google Shape;2489;p6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90" name="Google Shape;2490;p6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91" name="Google Shape;2491;p6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92" name="Google Shape;2492;p6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93" name="Google Shape;2493;p6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94" name="Google Shape;2494;p6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95" name="Google Shape;2495;p6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96" name="Google Shape;2496;p6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97" name="Google Shape;2497;p6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98" name="Google Shape;2498;p6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499" name="Google Shape;2499;p6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00" name="Google Shape;2500;p6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01" name="Google Shape;2501;p6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02" name="Google Shape;2502;p6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03" name="Google Shape;2503;p6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04" name="Google Shape;2504;p6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05" name="Google Shape;2505;p6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06" name="Google Shape;2506;p6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07" name="Google Shape;2507;p6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08" name="Google Shape;2508;p6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09" name="Google Shape;2509;p6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10" name="Google Shape;2510;p6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11" name="Google Shape;2511;p6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12" name="Google Shape;2512;p6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13" name="Google Shape;2513;p6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14" name="Google Shape;2514;p6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15" name="Google Shape;2515;p6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16" name="Google Shape;2516;p6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17" name="Google Shape;2517;p6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18" name="Google Shape;2518;p6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19" name="Google Shape;2519;p6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20" name="Google Shape;2520;p6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21" name="Google Shape;2521;p6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22" name="Google Shape;2522;p6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23" name="Google Shape;2523;p6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24" name="Google Shape;2524;p6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25" name="Google Shape;2525;p6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26" name="Google Shape;2526;p6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27" name="Google Shape;2527;p6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28" name="Google Shape;2528;p6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29" name="Google Shape;2529;p6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30" name="Google Shape;2530;p6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31" name="Google Shape;2531;p6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32" name="Google Shape;2532;p6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33" name="Google Shape;2533;p6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34" name="Google Shape;2534;p6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35" name="Google Shape;2535;p6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36" name="Google Shape;2536;p6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37" name="Google Shape;2537;p6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38" name="Google Shape;2538;p6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39" name="Google Shape;2539;p6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40" name="Google Shape;2540;p6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41" name="Google Shape;2541;p6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42" name="Google Shape;2542;p6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43" name="Google Shape;2543;p6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44" name="Google Shape;2544;p6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45" name="Google Shape;2545;p6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46" name="Google Shape;2546;p6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47" name="Google Shape;2547;p6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48" name="Google Shape;2548;p6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49" name="Google Shape;2549;p6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50" name="Google Shape;2550;p6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51" name="Google Shape;2551;p6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52" name="Google Shape;2552;p6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53" name="Google Shape;2553;p6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54" name="Google Shape;2554;p6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55" name="Google Shape;2555;p6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56" name="Google Shape;2556;p6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57" name="Google Shape;2557;p6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58" name="Google Shape;2558;p6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59" name="Google Shape;2559;p6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60" name="Google Shape;2560;p6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61" name="Google Shape;2561;p6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62" name="Google Shape;2562;p6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63" name="Google Shape;2563;p6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64" name="Google Shape;2564;p6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65" name="Google Shape;2565;p6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66" name="Google Shape;2566;p6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67" name="Google Shape;2567;p6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68" name="Google Shape;2568;p6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69" name="Google Shape;2569;p6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70" name="Google Shape;2570;p6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71" name="Google Shape;2571;p6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72" name="Google Shape;2572;p6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73" name="Google Shape;2573;p6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74" name="Google Shape;2574;p6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75" name="Google Shape;2575;p6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76" name="Google Shape;2576;p6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77" name="Google Shape;2577;p6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78" name="Google Shape;2578;p6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79" name="Google Shape;2579;p6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80" name="Google Shape;2580;p6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81" name="Google Shape;2581;p6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82" name="Google Shape;2582;p6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83" name="Google Shape;2583;p6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84" name="Google Shape;2584;p6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2585" name="Google Shape;2585;p6"/>
          <p:cNvSpPr/>
          <p:nvPr/>
        </p:nvSpPr>
        <p:spPr>
          <a:xfrm>
            <a:off x="76306" y="3980022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2586" name="Google Shape;2586;p6"/>
          <p:cNvGrpSpPr/>
          <p:nvPr/>
        </p:nvGrpSpPr>
        <p:grpSpPr>
          <a:xfrm>
            <a:off x="-125138" y="-335777"/>
            <a:ext cx="1693781" cy="1707607"/>
            <a:chOff x="2000675" y="255425"/>
            <a:chExt cx="413450" cy="416825"/>
          </a:xfrm>
        </p:grpSpPr>
        <p:sp>
          <p:nvSpPr>
            <p:cNvPr id="2587" name="Google Shape;2587;p6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88" name="Google Shape;2588;p6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89" name="Google Shape;2589;p6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90" name="Google Shape;2590;p6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91" name="Google Shape;2591;p6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92" name="Google Shape;2592;p6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93" name="Google Shape;2593;p6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94" name="Google Shape;2594;p6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95" name="Google Shape;2595;p6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96" name="Google Shape;2596;p6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97" name="Google Shape;2597;p6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98" name="Google Shape;2598;p6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599" name="Google Shape;2599;p6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00" name="Google Shape;2600;p6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01" name="Google Shape;2601;p6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02" name="Google Shape;2602;p6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03" name="Google Shape;2603;p6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04" name="Google Shape;2604;p6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05" name="Google Shape;2605;p6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06" name="Google Shape;2606;p6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07" name="Google Shape;2607;p6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08" name="Google Shape;2608;p6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09" name="Google Shape;2609;p6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10" name="Google Shape;2610;p6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11" name="Google Shape;2611;p6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12" name="Google Shape;2612;p6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13" name="Google Shape;2613;p6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14" name="Google Shape;2614;p6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15" name="Google Shape;2615;p6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16" name="Google Shape;2616;p6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17" name="Google Shape;2617;p6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18" name="Google Shape;2618;p6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19" name="Google Shape;2619;p6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20" name="Google Shape;2620;p6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21" name="Google Shape;2621;p6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22" name="Google Shape;2622;p6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23" name="Google Shape;2623;p6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24" name="Google Shape;2624;p6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25" name="Google Shape;2625;p6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26" name="Google Shape;2626;p6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27" name="Google Shape;2627;p6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28" name="Google Shape;2628;p6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29" name="Google Shape;2629;p6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30" name="Google Shape;2630;p6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31" name="Google Shape;2631;p6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32" name="Google Shape;2632;p6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33" name="Google Shape;2633;p6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34" name="Google Shape;2634;p6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35" name="Google Shape;2635;p6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36" name="Google Shape;2636;p6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37" name="Google Shape;2637;p6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38" name="Google Shape;2638;p6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39" name="Google Shape;2639;p6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40" name="Google Shape;2640;p6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41" name="Google Shape;2641;p6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42" name="Google Shape;2642;p6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43" name="Google Shape;2643;p6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44" name="Google Shape;2644;p6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45" name="Google Shape;2645;p6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46" name="Google Shape;2646;p6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47" name="Google Shape;2647;p6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48" name="Google Shape;2648;p6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49" name="Google Shape;2649;p6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50" name="Google Shape;2650;p6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51" name="Google Shape;2651;p6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52" name="Google Shape;2652;p6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53" name="Google Shape;2653;p6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54" name="Google Shape;2654;p6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55" name="Google Shape;2655;p6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56" name="Google Shape;2656;p6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57" name="Google Shape;2657;p6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58" name="Google Shape;2658;p6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59" name="Google Shape;2659;p6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60" name="Google Shape;2660;p6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61" name="Google Shape;2661;p6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62" name="Google Shape;2662;p6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63" name="Google Shape;2663;p6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64" name="Google Shape;2664;p6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65" name="Google Shape;2665;p6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66" name="Google Shape;2666;p6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67" name="Google Shape;2667;p6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68" name="Google Shape;2668;p6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69" name="Google Shape;2669;p6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70" name="Google Shape;2670;p6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71" name="Google Shape;2671;p6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72" name="Google Shape;2672;p6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73" name="Google Shape;2673;p6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74" name="Google Shape;2674;p6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75" name="Google Shape;2675;p6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76" name="Google Shape;2676;p6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77" name="Google Shape;2677;p6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78" name="Google Shape;2678;p6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79" name="Google Shape;2679;p6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80" name="Google Shape;2680;p6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81" name="Google Shape;2681;p6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82" name="Google Shape;2682;p6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83" name="Google Shape;2683;p6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84" name="Google Shape;2684;p6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85" name="Google Shape;2685;p6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86" name="Google Shape;2686;p6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87" name="Google Shape;2687;p6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88" name="Google Shape;2688;p6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89" name="Google Shape;2689;p6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90" name="Google Shape;2690;p6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91" name="Google Shape;2691;p6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2692" name="Google Shape;2692;p6"/>
          <p:cNvSpPr/>
          <p:nvPr/>
        </p:nvSpPr>
        <p:spPr>
          <a:xfrm>
            <a:off x="7499706" y="4468572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2693" name="Google Shape;2693;p6"/>
          <p:cNvSpPr/>
          <p:nvPr/>
        </p:nvSpPr>
        <p:spPr>
          <a:xfrm>
            <a:off x="6100406" y="85935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2694" name="Google Shape;2694;p6"/>
          <p:cNvGrpSpPr/>
          <p:nvPr/>
        </p:nvGrpSpPr>
        <p:grpSpPr>
          <a:xfrm>
            <a:off x="8168569" y="1771656"/>
            <a:ext cx="899133" cy="900956"/>
            <a:chOff x="1964350" y="765525"/>
            <a:chExt cx="386375" cy="387175"/>
          </a:xfrm>
        </p:grpSpPr>
        <p:sp>
          <p:nvSpPr>
            <p:cNvPr id="2695" name="Google Shape;2695;p6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96" name="Google Shape;2696;p6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97" name="Google Shape;2697;p6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98" name="Google Shape;2698;p6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699" name="Google Shape;2699;p6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00" name="Google Shape;2700;p6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01" name="Google Shape;2701;p6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02" name="Google Shape;2702;p6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03" name="Google Shape;2703;p6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04" name="Google Shape;2704;p6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05" name="Google Shape;2705;p6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06" name="Google Shape;2706;p6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07" name="Google Shape;2707;p6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08" name="Google Shape;2708;p6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09" name="Google Shape;2709;p6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10" name="Google Shape;2710;p6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11" name="Google Shape;2711;p6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12" name="Google Shape;2712;p6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13" name="Google Shape;2713;p6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14" name="Google Shape;2714;p6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15" name="Google Shape;2715;p6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16" name="Google Shape;2716;p6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17" name="Google Shape;2717;p6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18" name="Google Shape;2718;p6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19" name="Google Shape;2719;p6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20" name="Google Shape;2720;p6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21" name="Google Shape;2721;p6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22" name="Google Shape;2722;p6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23" name="Google Shape;2723;p6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24" name="Google Shape;2724;p6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25" name="Google Shape;2725;p6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26" name="Google Shape;2726;p6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27" name="Google Shape;2727;p6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28" name="Google Shape;2728;p6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29" name="Google Shape;2729;p6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30" name="Google Shape;2730;p6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31" name="Google Shape;2731;p6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32" name="Google Shape;2732;p6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33" name="Google Shape;2733;p6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34" name="Google Shape;2734;p6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35" name="Google Shape;2735;p6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36" name="Google Shape;2736;p6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37" name="Google Shape;2737;p6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38" name="Google Shape;2738;p6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39" name="Google Shape;2739;p6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40" name="Google Shape;2740;p6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41" name="Google Shape;2741;p6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42" name="Google Shape;2742;p6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43" name="Google Shape;2743;p6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44" name="Google Shape;2744;p6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45" name="Google Shape;2745;p6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46" name="Google Shape;2746;p6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47" name="Google Shape;2747;p6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48" name="Google Shape;2748;p6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49" name="Google Shape;2749;p6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50" name="Google Shape;2750;p6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51" name="Google Shape;2751;p6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52" name="Google Shape;2752;p6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53" name="Google Shape;2753;p6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54" name="Google Shape;2754;p6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55" name="Google Shape;2755;p6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56" name="Google Shape;2756;p6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57" name="Google Shape;2757;p6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58" name="Google Shape;2758;p6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59" name="Google Shape;2759;p6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60" name="Google Shape;2760;p6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61" name="Google Shape;2761;p6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62" name="Google Shape;2762;p6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63" name="Google Shape;2763;p6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64" name="Google Shape;2764;p6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65" name="Google Shape;2765;p6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66" name="Google Shape;2766;p6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67" name="Google Shape;2767;p6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68" name="Google Shape;2768;p6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69" name="Google Shape;2769;p6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70" name="Google Shape;2770;p6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71" name="Google Shape;2771;p6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72" name="Google Shape;2772;p6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73" name="Google Shape;2773;p6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74" name="Google Shape;2774;p6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75" name="Google Shape;2775;p6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76" name="Google Shape;2776;p6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77" name="Google Shape;2777;p6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78" name="Google Shape;2778;p6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79" name="Google Shape;2779;p6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80" name="Google Shape;2780;p6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81" name="Google Shape;2781;p6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82" name="Google Shape;2782;p6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83" name="Google Shape;2783;p6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84" name="Google Shape;2784;p6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85" name="Google Shape;2785;p6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86" name="Google Shape;2786;p6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87" name="Google Shape;2787;p6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88" name="Google Shape;2788;p6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89" name="Google Shape;2789;p6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90" name="Google Shape;2790;p6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91" name="Google Shape;2791;p6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92" name="Google Shape;2792;p6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93" name="Google Shape;2793;p6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94" name="Google Shape;2794;p6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95" name="Google Shape;2795;p6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96" name="Google Shape;2796;p6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97" name="Google Shape;2797;p6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98" name="Google Shape;2798;p6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799" name="Google Shape;2799;p6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00" name="Google Shape;2800;p6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01" name="Google Shape;2801;p6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02" name="Google Shape;2802;p6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03" name="Google Shape;2803;p6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04" name="Google Shape;2804;p6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05" name="Google Shape;2805;p6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06" name="Google Shape;2806;p6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07" name="Google Shape;2807;p6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08" name="Google Shape;2808;p6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09" name="Google Shape;2809;p6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10" name="Google Shape;2810;p6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11" name="Google Shape;2811;p6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12" name="Google Shape;2812;p6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13" name="Google Shape;2813;p6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14" name="Google Shape;2814;p6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15" name="Google Shape;2815;p6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16" name="Google Shape;2816;p6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17" name="Google Shape;2817;p6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18" name="Google Shape;2818;p6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19" name="Google Shape;2819;p6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20" name="Google Shape;2820;p6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21" name="Google Shape;2821;p6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22" name="Google Shape;2822;p6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23" name="Google Shape;2823;p6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24" name="Google Shape;2824;p6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25" name="Google Shape;2825;p6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26" name="Google Shape;2826;p6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27" name="Google Shape;2827;p6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28" name="Google Shape;2828;p6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29" name="Google Shape;2829;p6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30" name="Google Shape;2830;p6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31" name="Google Shape;2831;p6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32" name="Google Shape;2832;p6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33" name="Google Shape;2833;p6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34" name="Google Shape;2834;p6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35" name="Google Shape;2835;p6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36" name="Google Shape;2836;p6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37" name="Google Shape;2837;p6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38" name="Google Shape;2838;p6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39" name="Google Shape;2839;p6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40" name="Google Shape;2840;p6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41" name="Google Shape;2841;p6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42" name="Google Shape;2842;p6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43" name="Google Shape;2843;p6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44" name="Google Shape;2844;p6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45" name="Google Shape;2845;p6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46" name="Google Shape;2846;p6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47" name="Google Shape;2847;p6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48" name="Google Shape;2848;p6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49" name="Google Shape;2849;p6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50" name="Google Shape;2850;p6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51" name="Google Shape;2851;p6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52" name="Google Shape;2852;p6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53" name="Google Shape;2853;p6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54" name="Google Shape;2854;p6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55" name="Google Shape;2855;p6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56" name="Google Shape;2856;p6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57" name="Google Shape;2857;p6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58" name="Google Shape;2858;p6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59" name="Google Shape;2859;p6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60" name="Google Shape;2860;p6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61" name="Google Shape;2861;p6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62" name="Google Shape;2862;p6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63" name="Google Shape;2863;p6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64" name="Google Shape;2864;p6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65" name="Google Shape;2865;p6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66" name="Google Shape;2866;p6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67" name="Google Shape;2867;p6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68" name="Google Shape;2868;p6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69" name="Google Shape;2869;p6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70" name="Google Shape;2870;p6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71" name="Google Shape;2871;p6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72" name="Google Shape;2872;p6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73" name="Google Shape;2873;p6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74" name="Google Shape;2874;p6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75" name="Google Shape;2875;p6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76" name="Google Shape;2876;p6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77" name="Google Shape;2877;p6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78" name="Google Shape;2878;p6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79" name="Google Shape;2879;p6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80" name="Google Shape;2880;p6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81" name="Google Shape;2881;p6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82" name="Google Shape;2882;p6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83" name="Google Shape;2883;p6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84" name="Google Shape;2884;p6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85" name="Google Shape;2885;p6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86" name="Google Shape;2886;p6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87" name="Google Shape;2887;p6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88" name="Google Shape;2888;p6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89" name="Google Shape;2889;p6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90" name="Google Shape;2890;p6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91" name="Google Shape;2891;p6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92" name="Google Shape;2892;p6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93" name="Google Shape;2893;p6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94" name="Google Shape;2894;p6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95" name="Google Shape;2895;p6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96" name="Google Shape;2896;p6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97" name="Google Shape;2897;p6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98" name="Google Shape;2898;p6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899" name="Google Shape;2899;p6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00" name="Google Shape;2900;p6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01" name="Google Shape;2901;p6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02" name="Google Shape;2902;p6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03" name="Google Shape;2903;p6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04" name="Google Shape;2904;p6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05" name="Google Shape;2905;p6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06" name="Google Shape;2906;p6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07" name="Google Shape;2907;p6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08" name="Google Shape;2908;p6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09" name="Google Shape;2909;p6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10" name="Google Shape;2910;p6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11" name="Google Shape;2911;p6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12" name="Google Shape;2912;p6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13" name="Google Shape;2913;p6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14" name="Google Shape;2914;p6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15" name="Google Shape;2915;p6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16" name="Google Shape;2916;p6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17" name="Google Shape;2917;p6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18" name="Google Shape;2918;p6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19" name="Google Shape;2919;p6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20" name="Google Shape;2920;p6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21" name="Google Shape;2921;p6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22" name="Google Shape;2922;p6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23" name="Google Shape;2923;p6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24" name="Google Shape;2924;p6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25" name="Google Shape;2925;p6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26" name="Google Shape;2926;p6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27" name="Google Shape;2927;p6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28" name="Google Shape;2928;p6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29" name="Google Shape;2929;p6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30" name="Google Shape;2930;p6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31" name="Google Shape;2931;p6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32" name="Google Shape;2932;p6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33" name="Google Shape;2933;p6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34" name="Google Shape;2934;p6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35" name="Google Shape;2935;p6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36" name="Google Shape;2936;p6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37" name="Google Shape;2937;p6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38" name="Google Shape;2938;p6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39" name="Google Shape;2939;p6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40" name="Google Shape;2940;p6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41" name="Google Shape;2941;p6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42" name="Google Shape;2942;p6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43" name="Google Shape;2943;p6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44" name="Google Shape;2944;p6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45" name="Google Shape;2945;p6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46" name="Google Shape;2946;p6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47" name="Google Shape;2947;p6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48" name="Google Shape;2948;p6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49" name="Google Shape;2949;p6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50" name="Google Shape;2950;p6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51" name="Google Shape;2951;p6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52" name="Google Shape;2952;p6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53" name="Google Shape;2953;p6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54" name="Google Shape;2954;p6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55" name="Google Shape;2955;p6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56" name="Google Shape;2956;p6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57" name="Google Shape;2957;p6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58" name="Google Shape;2958;p6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59" name="Google Shape;2959;p6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60" name="Google Shape;2960;p6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61" name="Google Shape;2961;p6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62" name="Google Shape;2962;p6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63" name="Google Shape;2963;p6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64" name="Google Shape;2964;p6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65" name="Google Shape;2965;p6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66" name="Google Shape;2966;p6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67" name="Google Shape;2967;p6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68" name="Google Shape;2968;p6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69" name="Google Shape;2969;p6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70" name="Google Shape;2970;p6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71" name="Google Shape;2971;p6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72" name="Google Shape;2972;p6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73" name="Google Shape;2973;p6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74" name="Google Shape;2974;p6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75" name="Google Shape;2975;p6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76" name="Google Shape;2976;p6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77" name="Google Shape;2977;p6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78" name="Google Shape;2978;p6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79" name="Google Shape;2979;p6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80" name="Google Shape;2980;p6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81" name="Google Shape;2981;p6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82" name="Google Shape;2982;p6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83" name="Google Shape;2983;p6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84" name="Google Shape;2984;p6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85" name="Google Shape;2985;p6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86" name="Google Shape;2986;p6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87" name="Google Shape;2987;p6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88" name="Google Shape;2988;p6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89" name="Google Shape;2989;p6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90" name="Google Shape;2990;p6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91" name="Google Shape;2991;p6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92" name="Google Shape;2992;p6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93" name="Google Shape;2993;p6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94" name="Google Shape;2994;p6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95" name="Google Shape;2995;p6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96" name="Google Shape;2996;p6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97" name="Google Shape;2997;p6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98" name="Google Shape;2998;p6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2999" name="Google Shape;2999;p6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00" name="Google Shape;3000;p6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01" name="Google Shape;3001;p6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02" name="Google Shape;3002;p6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03" name="Google Shape;3003;p6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04" name="Google Shape;3004;p6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05" name="Google Shape;3005;p6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06" name="Google Shape;3006;p6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07" name="Google Shape;3007;p6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08" name="Google Shape;3008;p6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09" name="Google Shape;3009;p6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10" name="Google Shape;3010;p6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11" name="Google Shape;3011;p6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12" name="Google Shape;3012;p6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13" name="Google Shape;3013;p6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14" name="Google Shape;3014;p6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15" name="Google Shape;3015;p6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16" name="Google Shape;3016;p6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17" name="Google Shape;3017;p6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18" name="Google Shape;3018;p6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19" name="Google Shape;3019;p6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20" name="Google Shape;3020;p6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21" name="Google Shape;3021;p6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22" name="Google Shape;3022;p6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23" name="Google Shape;3023;p6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24" name="Google Shape;3024;p6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25" name="Google Shape;3025;p6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26" name="Google Shape;3026;p6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27" name="Google Shape;3027;p6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28" name="Google Shape;3028;p6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29" name="Google Shape;3029;p6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30" name="Google Shape;3030;p6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31" name="Google Shape;3031;p6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32" name="Google Shape;3032;p6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33" name="Google Shape;3033;p6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34" name="Google Shape;3034;p6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35" name="Google Shape;3035;p6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36" name="Google Shape;3036;p6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37" name="Google Shape;3037;p6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38" name="Google Shape;3038;p6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39" name="Google Shape;3039;p6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40" name="Google Shape;3040;p6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41" name="Google Shape;3041;p6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42" name="Google Shape;3042;p6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43" name="Google Shape;3043;p6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44" name="Google Shape;3044;p6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45" name="Google Shape;3045;p6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46" name="Google Shape;3046;p6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47" name="Google Shape;3047;p6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48" name="Google Shape;3048;p6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49" name="Google Shape;3049;p6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50" name="Google Shape;3050;p6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51" name="Google Shape;3051;p6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52" name="Google Shape;3052;p6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53" name="Google Shape;3053;p6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54" name="Google Shape;3054;p6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55" name="Google Shape;3055;p6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56" name="Google Shape;3056;p6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57" name="Google Shape;3057;p6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58" name="Google Shape;3058;p6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59" name="Google Shape;3059;p6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60" name="Google Shape;3060;p6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61" name="Google Shape;3061;p6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62" name="Google Shape;3062;p6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63" name="Google Shape;3063;p6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64" name="Google Shape;3064;p6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65" name="Google Shape;3065;p6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66" name="Google Shape;3066;p6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67" name="Google Shape;3067;p6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68" name="Google Shape;3068;p6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69" name="Google Shape;3069;p6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70" name="Google Shape;3070;p6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71" name="Google Shape;3071;p6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72" name="Google Shape;3072;p6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73" name="Google Shape;3073;p6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74" name="Google Shape;3074;p6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75" name="Google Shape;3075;p6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76" name="Google Shape;3076;p6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77" name="Google Shape;3077;p6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78" name="Google Shape;3078;p6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79" name="Google Shape;3079;p6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grpSp>
        <p:nvGrpSpPr>
          <p:cNvPr id="3080" name="Google Shape;3080;p6"/>
          <p:cNvGrpSpPr/>
          <p:nvPr/>
        </p:nvGrpSpPr>
        <p:grpSpPr>
          <a:xfrm>
            <a:off x="488125" y="86465"/>
            <a:ext cx="8254356" cy="4678435"/>
            <a:chOff x="488125" y="86465"/>
            <a:chExt cx="8254356" cy="4678435"/>
          </a:xfrm>
        </p:grpSpPr>
        <p:sp>
          <p:nvSpPr>
            <p:cNvPr id="3081" name="Google Shape;3081;p6"/>
            <p:cNvSpPr/>
            <p:nvPr/>
          </p:nvSpPr>
          <p:spPr>
            <a:xfrm>
              <a:off x="488125" y="378600"/>
              <a:ext cx="8164500" cy="4386300"/>
            </a:xfrm>
            <a:prstGeom prst="rect">
              <a:avLst/>
            </a:prstGeom>
            <a:solidFill>
              <a:schemeClr val="accent6"/>
            </a:solidFill>
            <a:ln w="19050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85725" dir="2580000" algn="bl" rotWithShape="0">
                <a:schemeClr val="dk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082" name="Google Shape;3082;p6"/>
            <p:cNvSpPr/>
            <p:nvPr/>
          </p:nvSpPr>
          <p:spPr>
            <a:xfrm rot="3390789">
              <a:off x="7988456" y="220373"/>
              <a:ext cx="646479" cy="605362"/>
            </a:xfrm>
            <a:custGeom>
              <a:avLst/>
              <a:gdLst/>
              <a:ahLst/>
              <a:cxnLst/>
              <a:rect l="l" t="t" r="r" b="b"/>
              <a:pathLst>
                <a:path w="6918" h="6478" extrusionOk="0">
                  <a:moveTo>
                    <a:pt x="1387" y="0"/>
                  </a:moveTo>
                  <a:cubicBezTo>
                    <a:pt x="1346" y="0"/>
                    <a:pt x="1304" y="3"/>
                    <a:pt x="1263" y="7"/>
                  </a:cubicBezTo>
                  <a:cubicBezTo>
                    <a:pt x="951" y="41"/>
                    <a:pt x="671" y="208"/>
                    <a:pt x="492" y="454"/>
                  </a:cubicBezTo>
                  <a:lnTo>
                    <a:pt x="325" y="689"/>
                  </a:lnTo>
                  <a:cubicBezTo>
                    <a:pt x="0" y="1147"/>
                    <a:pt x="90" y="1795"/>
                    <a:pt x="514" y="2152"/>
                  </a:cubicBezTo>
                  <a:lnTo>
                    <a:pt x="4157" y="5226"/>
                  </a:lnTo>
                  <a:cubicBezTo>
                    <a:pt x="4318" y="5358"/>
                    <a:pt x="4520" y="5434"/>
                    <a:pt x="4727" y="5434"/>
                  </a:cubicBezTo>
                  <a:cubicBezTo>
                    <a:pt x="4764" y="5434"/>
                    <a:pt x="4802" y="5432"/>
                    <a:pt x="4839" y="5427"/>
                  </a:cubicBezTo>
                  <a:cubicBezTo>
                    <a:pt x="5085" y="5404"/>
                    <a:pt x="5308" y="5281"/>
                    <a:pt x="5465" y="5092"/>
                  </a:cubicBezTo>
                  <a:lnTo>
                    <a:pt x="5543" y="4991"/>
                  </a:lnTo>
                  <a:cubicBezTo>
                    <a:pt x="5822" y="4645"/>
                    <a:pt x="5766" y="4131"/>
                    <a:pt x="5431" y="3840"/>
                  </a:cubicBezTo>
                  <a:lnTo>
                    <a:pt x="2839" y="1628"/>
                  </a:lnTo>
                  <a:cubicBezTo>
                    <a:pt x="2818" y="1612"/>
                    <a:pt x="2792" y="1603"/>
                    <a:pt x="2766" y="1603"/>
                  </a:cubicBezTo>
                  <a:cubicBezTo>
                    <a:pt x="2736" y="1603"/>
                    <a:pt x="2706" y="1615"/>
                    <a:pt x="2682" y="1638"/>
                  </a:cubicBezTo>
                  <a:cubicBezTo>
                    <a:pt x="2637" y="1695"/>
                    <a:pt x="2649" y="1762"/>
                    <a:pt x="2694" y="1806"/>
                  </a:cubicBezTo>
                  <a:lnTo>
                    <a:pt x="5274" y="4019"/>
                  </a:lnTo>
                  <a:cubicBezTo>
                    <a:pt x="5520" y="4231"/>
                    <a:pt x="5565" y="4588"/>
                    <a:pt x="5353" y="4846"/>
                  </a:cubicBezTo>
                  <a:lnTo>
                    <a:pt x="5286" y="4946"/>
                  </a:lnTo>
                  <a:cubicBezTo>
                    <a:pt x="5163" y="5092"/>
                    <a:pt x="4995" y="5181"/>
                    <a:pt x="4817" y="5203"/>
                  </a:cubicBezTo>
                  <a:cubicBezTo>
                    <a:pt x="4801" y="5204"/>
                    <a:pt x="4786" y="5205"/>
                    <a:pt x="4770" y="5205"/>
                  </a:cubicBezTo>
                  <a:cubicBezTo>
                    <a:pt x="4597" y="5205"/>
                    <a:pt x="4436" y="5150"/>
                    <a:pt x="4303" y="5047"/>
                  </a:cubicBezTo>
                  <a:lnTo>
                    <a:pt x="660" y="1974"/>
                  </a:lnTo>
                  <a:cubicBezTo>
                    <a:pt x="325" y="1695"/>
                    <a:pt x="258" y="1191"/>
                    <a:pt x="514" y="823"/>
                  </a:cubicBezTo>
                  <a:lnTo>
                    <a:pt x="682" y="588"/>
                  </a:lnTo>
                  <a:cubicBezTo>
                    <a:pt x="827" y="399"/>
                    <a:pt x="1040" y="265"/>
                    <a:pt x="1286" y="231"/>
                  </a:cubicBezTo>
                  <a:cubicBezTo>
                    <a:pt x="1316" y="228"/>
                    <a:pt x="1347" y="226"/>
                    <a:pt x="1377" y="226"/>
                  </a:cubicBezTo>
                  <a:cubicBezTo>
                    <a:pt x="1592" y="226"/>
                    <a:pt x="1800" y="296"/>
                    <a:pt x="1956" y="443"/>
                  </a:cubicBezTo>
                  <a:lnTo>
                    <a:pt x="6191" y="4086"/>
                  </a:lnTo>
                  <a:cubicBezTo>
                    <a:pt x="6605" y="4454"/>
                    <a:pt x="6660" y="5092"/>
                    <a:pt x="6302" y="5516"/>
                  </a:cubicBezTo>
                  <a:lnTo>
                    <a:pt x="6034" y="5840"/>
                  </a:lnTo>
                  <a:cubicBezTo>
                    <a:pt x="5813" y="6105"/>
                    <a:pt x="5492" y="6242"/>
                    <a:pt x="5170" y="6242"/>
                  </a:cubicBezTo>
                  <a:cubicBezTo>
                    <a:pt x="4922" y="6242"/>
                    <a:pt x="4674" y="6161"/>
                    <a:pt x="4470" y="5996"/>
                  </a:cubicBezTo>
                  <a:lnTo>
                    <a:pt x="1576" y="3650"/>
                  </a:lnTo>
                  <a:cubicBezTo>
                    <a:pt x="1552" y="3630"/>
                    <a:pt x="1525" y="3621"/>
                    <a:pt x="1499" y="3621"/>
                  </a:cubicBezTo>
                  <a:cubicBezTo>
                    <a:pt x="1466" y="3621"/>
                    <a:pt x="1433" y="3636"/>
                    <a:pt x="1408" y="3661"/>
                  </a:cubicBezTo>
                  <a:cubicBezTo>
                    <a:pt x="1375" y="3717"/>
                    <a:pt x="1375" y="3784"/>
                    <a:pt x="1431" y="3829"/>
                  </a:cubicBezTo>
                  <a:lnTo>
                    <a:pt x="4325" y="6175"/>
                  </a:lnTo>
                  <a:cubicBezTo>
                    <a:pt x="4571" y="6376"/>
                    <a:pt x="4872" y="6477"/>
                    <a:pt x="5174" y="6477"/>
                  </a:cubicBezTo>
                  <a:cubicBezTo>
                    <a:pt x="5565" y="6477"/>
                    <a:pt x="5945" y="6309"/>
                    <a:pt x="6213" y="5996"/>
                  </a:cubicBezTo>
                  <a:lnTo>
                    <a:pt x="6481" y="5673"/>
                  </a:lnTo>
                  <a:cubicBezTo>
                    <a:pt x="6917" y="5147"/>
                    <a:pt x="6850" y="4354"/>
                    <a:pt x="6336" y="3918"/>
                  </a:cubicBezTo>
                  <a:lnTo>
                    <a:pt x="2113" y="265"/>
                  </a:lnTo>
                  <a:cubicBezTo>
                    <a:pt x="1910" y="91"/>
                    <a:pt x="1648" y="0"/>
                    <a:pt x="13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grpSp>
          <p:nvGrpSpPr>
            <p:cNvPr id="3083" name="Google Shape;3083;p6"/>
            <p:cNvGrpSpPr/>
            <p:nvPr/>
          </p:nvGrpSpPr>
          <p:grpSpPr>
            <a:xfrm>
              <a:off x="646450" y="538749"/>
              <a:ext cx="111400" cy="125400"/>
              <a:chOff x="1783400" y="213975"/>
              <a:chExt cx="111400" cy="125400"/>
            </a:xfrm>
          </p:grpSpPr>
          <p:cxnSp>
            <p:nvCxnSpPr>
              <p:cNvPr id="3084" name="Google Shape;3084;p6"/>
              <p:cNvCxnSpPr/>
              <p:nvPr/>
            </p:nvCxnSpPr>
            <p:spPr>
              <a:xfrm>
                <a:off x="17834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085" name="Google Shape;3085;p6"/>
              <p:cNvCxnSpPr/>
              <p:nvPr/>
            </p:nvCxnSpPr>
            <p:spPr>
              <a:xfrm flipH="1">
                <a:off x="1783500" y="213975"/>
                <a:ext cx="111300" cy="125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dk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3086" name="Google Shape;3086;p6"/>
            <p:cNvCxnSpPr/>
            <p:nvPr/>
          </p:nvCxnSpPr>
          <p:spPr>
            <a:xfrm>
              <a:off x="493775" y="1025025"/>
              <a:ext cx="81501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087" name="Google Shape;3087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3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89" name="Google Shape;3089;p7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3090" name="Google Shape;3090;p7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91" name="Google Shape;3091;p7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92" name="Google Shape;3092;p7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93" name="Google Shape;3093;p7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94" name="Google Shape;3094;p7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95" name="Google Shape;3095;p7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96" name="Google Shape;3096;p7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97" name="Google Shape;3097;p7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98" name="Google Shape;3098;p7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99" name="Google Shape;3099;p7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00" name="Google Shape;3100;p7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01" name="Google Shape;3101;p7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02" name="Google Shape;3102;p7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03" name="Google Shape;3103;p7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04" name="Google Shape;3104;p7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05" name="Google Shape;3105;p7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06" name="Google Shape;3106;p7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07" name="Google Shape;3107;p7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08" name="Google Shape;3108;p7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09" name="Google Shape;3109;p7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10" name="Google Shape;3110;p7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11" name="Google Shape;3111;p7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12" name="Google Shape;3112;p7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13" name="Google Shape;3113;p7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14" name="Google Shape;3114;p7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15" name="Google Shape;3115;p7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16" name="Google Shape;3116;p7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17" name="Google Shape;3117;p7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18" name="Google Shape;3118;p7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19" name="Google Shape;3119;p7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20" name="Google Shape;3120;p7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21" name="Google Shape;3121;p7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22" name="Google Shape;3122;p7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23" name="Google Shape;3123;p7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24" name="Google Shape;3124;p7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125" name="Google Shape;3125;p7"/>
          <p:cNvSpPr txBox="1">
            <a:spLocks noGrp="1"/>
          </p:cNvSpPr>
          <p:nvPr>
            <p:ph type="title"/>
          </p:nvPr>
        </p:nvSpPr>
        <p:spPr>
          <a:xfrm>
            <a:off x="2191950" y="1057350"/>
            <a:ext cx="47601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3126" name="Google Shape;3126;p7"/>
          <p:cNvSpPr txBox="1">
            <a:spLocks noGrp="1"/>
          </p:cNvSpPr>
          <p:nvPr>
            <p:ph type="body" idx="1"/>
          </p:nvPr>
        </p:nvSpPr>
        <p:spPr>
          <a:xfrm>
            <a:off x="1862550" y="1881300"/>
            <a:ext cx="5418900" cy="197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/>
        </p:txBody>
      </p:sp>
      <p:grpSp>
        <p:nvGrpSpPr>
          <p:cNvPr id="3127" name="Google Shape;3127;p7"/>
          <p:cNvGrpSpPr/>
          <p:nvPr/>
        </p:nvGrpSpPr>
        <p:grpSpPr>
          <a:xfrm rot="-5400000">
            <a:off x="4208210" y="-1002311"/>
            <a:ext cx="2057524" cy="2061784"/>
            <a:chOff x="1964350" y="765525"/>
            <a:chExt cx="386375" cy="387175"/>
          </a:xfrm>
        </p:grpSpPr>
        <p:sp>
          <p:nvSpPr>
            <p:cNvPr id="3128" name="Google Shape;3128;p7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29" name="Google Shape;3129;p7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30" name="Google Shape;3130;p7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31" name="Google Shape;3131;p7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32" name="Google Shape;3132;p7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33" name="Google Shape;3133;p7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34" name="Google Shape;3134;p7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35" name="Google Shape;3135;p7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36" name="Google Shape;3136;p7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37" name="Google Shape;3137;p7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38" name="Google Shape;3138;p7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39" name="Google Shape;3139;p7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40" name="Google Shape;3140;p7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41" name="Google Shape;3141;p7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42" name="Google Shape;3142;p7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43" name="Google Shape;3143;p7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44" name="Google Shape;3144;p7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45" name="Google Shape;3145;p7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46" name="Google Shape;3146;p7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47" name="Google Shape;3147;p7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48" name="Google Shape;3148;p7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49" name="Google Shape;3149;p7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50" name="Google Shape;3150;p7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51" name="Google Shape;3151;p7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52" name="Google Shape;3152;p7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53" name="Google Shape;3153;p7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54" name="Google Shape;3154;p7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55" name="Google Shape;3155;p7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56" name="Google Shape;3156;p7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57" name="Google Shape;3157;p7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58" name="Google Shape;3158;p7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59" name="Google Shape;3159;p7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60" name="Google Shape;3160;p7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61" name="Google Shape;3161;p7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62" name="Google Shape;3162;p7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63" name="Google Shape;3163;p7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64" name="Google Shape;3164;p7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65" name="Google Shape;3165;p7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66" name="Google Shape;3166;p7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67" name="Google Shape;3167;p7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68" name="Google Shape;3168;p7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69" name="Google Shape;3169;p7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70" name="Google Shape;3170;p7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71" name="Google Shape;3171;p7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72" name="Google Shape;3172;p7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73" name="Google Shape;3173;p7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74" name="Google Shape;3174;p7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75" name="Google Shape;3175;p7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76" name="Google Shape;3176;p7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77" name="Google Shape;3177;p7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78" name="Google Shape;3178;p7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79" name="Google Shape;3179;p7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80" name="Google Shape;3180;p7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81" name="Google Shape;3181;p7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82" name="Google Shape;3182;p7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83" name="Google Shape;3183;p7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84" name="Google Shape;3184;p7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85" name="Google Shape;3185;p7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86" name="Google Shape;3186;p7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87" name="Google Shape;3187;p7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88" name="Google Shape;3188;p7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89" name="Google Shape;3189;p7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90" name="Google Shape;3190;p7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91" name="Google Shape;3191;p7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92" name="Google Shape;3192;p7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93" name="Google Shape;3193;p7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94" name="Google Shape;3194;p7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95" name="Google Shape;3195;p7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96" name="Google Shape;3196;p7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97" name="Google Shape;3197;p7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98" name="Google Shape;3198;p7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199" name="Google Shape;3199;p7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00" name="Google Shape;3200;p7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01" name="Google Shape;3201;p7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02" name="Google Shape;3202;p7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03" name="Google Shape;3203;p7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04" name="Google Shape;3204;p7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05" name="Google Shape;3205;p7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06" name="Google Shape;3206;p7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07" name="Google Shape;3207;p7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08" name="Google Shape;3208;p7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09" name="Google Shape;3209;p7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10" name="Google Shape;3210;p7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11" name="Google Shape;3211;p7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12" name="Google Shape;3212;p7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13" name="Google Shape;3213;p7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14" name="Google Shape;3214;p7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15" name="Google Shape;3215;p7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16" name="Google Shape;3216;p7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17" name="Google Shape;3217;p7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18" name="Google Shape;3218;p7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19" name="Google Shape;3219;p7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20" name="Google Shape;3220;p7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21" name="Google Shape;3221;p7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22" name="Google Shape;3222;p7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23" name="Google Shape;3223;p7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24" name="Google Shape;3224;p7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25" name="Google Shape;3225;p7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26" name="Google Shape;3226;p7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27" name="Google Shape;3227;p7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28" name="Google Shape;3228;p7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29" name="Google Shape;3229;p7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30" name="Google Shape;3230;p7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31" name="Google Shape;3231;p7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32" name="Google Shape;3232;p7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33" name="Google Shape;3233;p7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34" name="Google Shape;3234;p7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35" name="Google Shape;3235;p7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36" name="Google Shape;3236;p7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37" name="Google Shape;3237;p7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38" name="Google Shape;3238;p7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39" name="Google Shape;3239;p7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40" name="Google Shape;3240;p7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41" name="Google Shape;3241;p7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42" name="Google Shape;3242;p7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43" name="Google Shape;3243;p7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44" name="Google Shape;3244;p7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45" name="Google Shape;3245;p7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46" name="Google Shape;3246;p7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47" name="Google Shape;3247;p7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48" name="Google Shape;3248;p7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49" name="Google Shape;3249;p7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50" name="Google Shape;3250;p7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51" name="Google Shape;3251;p7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52" name="Google Shape;3252;p7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53" name="Google Shape;3253;p7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54" name="Google Shape;3254;p7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55" name="Google Shape;3255;p7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56" name="Google Shape;3256;p7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57" name="Google Shape;3257;p7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58" name="Google Shape;3258;p7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59" name="Google Shape;3259;p7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60" name="Google Shape;3260;p7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61" name="Google Shape;3261;p7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62" name="Google Shape;3262;p7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63" name="Google Shape;3263;p7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64" name="Google Shape;3264;p7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65" name="Google Shape;3265;p7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66" name="Google Shape;3266;p7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67" name="Google Shape;3267;p7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68" name="Google Shape;3268;p7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69" name="Google Shape;3269;p7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70" name="Google Shape;3270;p7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71" name="Google Shape;3271;p7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72" name="Google Shape;3272;p7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73" name="Google Shape;3273;p7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74" name="Google Shape;3274;p7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75" name="Google Shape;3275;p7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76" name="Google Shape;3276;p7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77" name="Google Shape;3277;p7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78" name="Google Shape;3278;p7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79" name="Google Shape;3279;p7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80" name="Google Shape;3280;p7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81" name="Google Shape;3281;p7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82" name="Google Shape;3282;p7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83" name="Google Shape;3283;p7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84" name="Google Shape;3284;p7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85" name="Google Shape;3285;p7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86" name="Google Shape;3286;p7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87" name="Google Shape;3287;p7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88" name="Google Shape;3288;p7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89" name="Google Shape;3289;p7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90" name="Google Shape;3290;p7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91" name="Google Shape;3291;p7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92" name="Google Shape;3292;p7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93" name="Google Shape;3293;p7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94" name="Google Shape;3294;p7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95" name="Google Shape;3295;p7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96" name="Google Shape;3296;p7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97" name="Google Shape;3297;p7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98" name="Google Shape;3298;p7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299" name="Google Shape;3299;p7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00" name="Google Shape;3300;p7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01" name="Google Shape;3301;p7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02" name="Google Shape;3302;p7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03" name="Google Shape;3303;p7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04" name="Google Shape;3304;p7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05" name="Google Shape;3305;p7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06" name="Google Shape;3306;p7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07" name="Google Shape;3307;p7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08" name="Google Shape;3308;p7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09" name="Google Shape;3309;p7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10" name="Google Shape;3310;p7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11" name="Google Shape;3311;p7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12" name="Google Shape;3312;p7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13" name="Google Shape;3313;p7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14" name="Google Shape;3314;p7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15" name="Google Shape;3315;p7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16" name="Google Shape;3316;p7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17" name="Google Shape;3317;p7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18" name="Google Shape;3318;p7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19" name="Google Shape;3319;p7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20" name="Google Shape;3320;p7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21" name="Google Shape;3321;p7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22" name="Google Shape;3322;p7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23" name="Google Shape;3323;p7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24" name="Google Shape;3324;p7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25" name="Google Shape;3325;p7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26" name="Google Shape;3326;p7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27" name="Google Shape;3327;p7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28" name="Google Shape;3328;p7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29" name="Google Shape;3329;p7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30" name="Google Shape;3330;p7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31" name="Google Shape;3331;p7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32" name="Google Shape;3332;p7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33" name="Google Shape;3333;p7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34" name="Google Shape;3334;p7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35" name="Google Shape;3335;p7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36" name="Google Shape;3336;p7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37" name="Google Shape;3337;p7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38" name="Google Shape;3338;p7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39" name="Google Shape;3339;p7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40" name="Google Shape;3340;p7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41" name="Google Shape;3341;p7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42" name="Google Shape;3342;p7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43" name="Google Shape;3343;p7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44" name="Google Shape;3344;p7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45" name="Google Shape;3345;p7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46" name="Google Shape;3346;p7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47" name="Google Shape;3347;p7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48" name="Google Shape;3348;p7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49" name="Google Shape;3349;p7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50" name="Google Shape;3350;p7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51" name="Google Shape;3351;p7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52" name="Google Shape;3352;p7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53" name="Google Shape;3353;p7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54" name="Google Shape;3354;p7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55" name="Google Shape;3355;p7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56" name="Google Shape;3356;p7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57" name="Google Shape;3357;p7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58" name="Google Shape;3358;p7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59" name="Google Shape;3359;p7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60" name="Google Shape;3360;p7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61" name="Google Shape;3361;p7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62" name="Google Shape;3362;p7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63" name="Google Shape;3363;p7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64" name="Google Shape;3364;p7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65" name="Google Shape;3365;p7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66" name="Google Shape;3366;p7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67" name="Google Shape;3367;p7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68" name="Google Shape;3368;p7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69" name="Google Shape;3369;p7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70" name="Google Shape;3370;p7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71" name="Google Shape;3371;p7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72" name="Google Shape;3372;p7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73" name="Google Shape;3373;p7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74" name="Google Shape;3374;p7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75" name="Google Shape;3375;p7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76" name="Google Shape;3376;p7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77" name="Google Shape;3377;p7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78" name="Google Shape;3378;p7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79" name="Google Shape;3379;p7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80" name="Google Shape;3380;p7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81" name="Google Shape;3381;p7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82" name="Google Shape;3382;p7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83" name="Google Shape;3383;p7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84" name="Google Shape;3384;p7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85" name="Google Shape;3385;p7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86" name="Google Shape;3386;p7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87" name="Google Shape;3387;p7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88" name="Google Shape;3388;p7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89" name="Google Shape;3389;p7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90" name="Google Shape;3390;p7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91" name="Google Shape;3391;p7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92" name="Google Shape;3392;p7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93" name="Google Shape;3393;p7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94" name="Google Shape;3394;p7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95" name="Google Shape;3395;p7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96" name="Google Shape;3396;p7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97" name="Google Shape;3397;p7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98" name="Google Shape;3398;p7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399" name="Google Shape;3399;p7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00" name="Google Shape;3400;p7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01" name="Google Shape;3401;p7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02" name="Google Shape;3402;p7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03" name="Google Shape;3403;p7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04" name="Google Shape;3404;p7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05" name="Google Shape;3405;p7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06" name="Google Shape;3406;p7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07" name="Google Shape;3407;p7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08" name="Google Shape;3408;p7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09" name="Google Shape;3409;p7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10" name="Google Shape;3410;p7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11" name="Google Shape;3411;p7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12" name="Google Shape;3412;p7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13" name="Google Shape;3413;p7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14" name="Google Shape;3414;p7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15" name="Google Shape;3415;p7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16" name="Google Shape;3416;p7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17" name="Google Shape;3417;p7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18" name="Google Shape;3418;p7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19" name="Google Shape;3419;p7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20" name="Google Shape;3420;p7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21" name="Google Shape;3421;p7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22" name="Google Shape;3422;p7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23" name="Google Shape;3423;p7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24" name="Google Shape;3424;p7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25" name="Google Shape;3425;p7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26" name="Google Shape;3426;p7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27" name="Google Shape;3427;p7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28" name="Google Shape;3428;p7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29" name="Google Shape;3429;p7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30" name="Google Shape;3430;p7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31" name="Google Shape;3431;p7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32" name="Google Shape;3432;p7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33" name="Google Shape;3433;p7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34" name="Google Shape;3434;p7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35" name="Google Shape;3435;p7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36" name="Google Shape;3436;p7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37" name="Google Shape;3437;p7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38" name="Google Shape;3438;p7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39" name="Google Shape;3439;p7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40" name="Google Shape;3440;p7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41" name="Google Shape;3441;p7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42" name="Google Shape;3442;p7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43" name="Google Shape;3443;p7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44" name="Google Shape;3444;p7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45" name="Google Shape;3445;p7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46" name="Google Shape;3446;p7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47" name="Google Shape;3447;p7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48" name="Google Shape;3448;p7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49" name="Google Shape;3449;p7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50" name="Google Shape;3450;p7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51" name="Google Shape;3451;p7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52" name="Google Shape;3452;p7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53" name="Google Shape;3453;p7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54" name="Google Shape;3454;p7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55" name="Google Shape;3455;p7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56" name="Google Shape;3456;p7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57" name="Google Shape;3457;p7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58" name="Google Shape;3458;p7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59" name="Google Shape;3459;p7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60" name="Google Shape;3460;p7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61" name="Google Shape;3461;p7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62" name="Google Shape;3462;p7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63" name="Google Shape;3463;p7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64" name="Google Shape;3464;p7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65" name="Google Shape;3465;p7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66" name="Google Shape;3466;p7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67" name="Google Shape;3467;p7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68" name="Google Shape;3468;p7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69" name="Google Shape;3469;p7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70" name="Google Shape;3470;p7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71" name="Google Shape;3471;p7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72" name="Google Shape;3472;p7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73" name="Google Shape;3473;p7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74" name="Google Shape;3474;p7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75" name="Google Shape;3475;p7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76" name="Google Shape;3476;p7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77" name="Google Shape;3477;p7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78" name="Google Shape;3478;p7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79" name="Google Shape;3479;p7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80" name="Google Shape;3480;p7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81" name="Google Shape;3481;p7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82" name="Google Shape;3482;p7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83" name="Google Shape;3483;p7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84" name="Google Shape;3484;p7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85" name="Google Shape;3485;p7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86" name="Google Shape;3486;p7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87" name="Google Shape;3487;p7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88" name="Google Shape;3488;p7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89" name="Google Shape;3489;p7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90" name="Google Shape;3490;p7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91" name="Google Shape;3491;p7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92" name="Google Shape;3492;p7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93" name="Google Shape;3493;p7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94" name="Google Shape;3494;p7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95" name="Google Shape;3495;p7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96" name="Google Shape;3496;p7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97" name="Google Shape;3497;p7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98" name="Google Shape;3498;p7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499" name="Google Shape;3499;p7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00" name="Google Shape;3500;p7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01" name="Google Shape;3501;p7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02" name="Google Shape;3502;p7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03" name="Google Shape;3503;p7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04" name="Google Shape;3504;p7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05" name="Google Shape;3505;p7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06" name="Google Shape;3506;p7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07" name="Google Shape;3507;p7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08" name="Google Shape;3508;p7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09" name="Google Shape;3509;p7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10" name="Google Shape;3510;p7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11" name="Google Shape;3511;p7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12" name="Google Shape;3512;p7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3513" name="Google Shape;3513;p7"/>
          <p:cNvSpPr/>
          <p:nvPr/>
        </p:nvSpPr>
        <p:spPr>
          <a:xfrm rot="-5400000">
            <a:off x="5535062" y="3643412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3514" name="Google Shape;3514;p7"/>
          <p:cNvGrpSpPr/>
          <p:nvPr/>
        </p:nvGrpSpPr>
        <p:grpSpPr>
          <a:xfrm rot="-5400000">
            <a:off x="-125137" y="3771662"/>
            <a:ext cx="1693781" cy="1707607"/>
            <a:chOff x="2000675" y="255425"/>
            <a:chExt cx="413450" cy="416825"/>
          </a:xfrm>
        </p:grpSpPr>
        <p:sp>
          <p:nvSpPr>
            <p:cNvPr id="3515" name="Google Shape;3515;p7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16" name="Google Shape;3516;p7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17" name="Google Shape;3517;p7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18" name="Google Shape;3518;p7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19" name="Google Shape;3519;p7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20" name="Google Shape;3520;p7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21" name="Google Shape;3521;p7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22" name="Google Shape;3522;p7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23" name="Google Shape;3523;p7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24" name="Google Shape;3524;p7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25" name="Google Shape;3525;p7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26" name="Google Shape;3526;p7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27" name="Google Shape;3527;p7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28" name="Google Shape;3528;p7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29" name="Google Shape;3529;p7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30" name="Google Shape;3530;p7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31" name="Google Shape;3531;p7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32" name="Google Shape;3532;p7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33" name="Google Shape;3533;p7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34" name="Google Shape;3534;p7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35" name="Google Shape;3535;p7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36" name="Google Shape;3536;p7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37" name="Google Shape;3537;p7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38" name="Google Shape;3538;p7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39" name="Google Shape;3539;p7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40" name="Google Shape;3540;p7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41" name="Google Shape;3541;p7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42" name="Google Shape;3542;p7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43" name="Google Shape;3543;p7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44" name="Google Shape;3544;p7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45" name="Google Shape;3545;p7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46" name="Google Shape;3546;p7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47" name="Google Shape;3547;p7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48" name="Google Shape;3548;p7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49" name="Google Shape;3549;p7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50" name="Google Shape;3550;p7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51" name="Google Shape;3551;p7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52" name="Google Shape;3552;p7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53" name="Google Shape;3553;p7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54" name="Google Shape;3554;p7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55" name="Google Shape;3555;p7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56" name="Google Shape;3556;p7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57" name="Google Shape;3557;p7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58" name="Google Shape;3558;p7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59" name="Google Shape;3559;p7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60" name="Google Shape;3560;p7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61" name="Google Shape;3561;p7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62" name="Google Shape;3562;p7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63" name="Google Shape;3563;p7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64" name="Google Shape;3564;p7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65" name="Google Shape;3565;p7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66" name="Google Shape;3566;p7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67" name="Google Shape;3567;p7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68" name="Google Shape;3568;p7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69" name="Google Shape;3569;p7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70" name="Google Shape;3570;p7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71" name="Google Shape;3571;p7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72" name="Google Shape;3572;p7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73" name="Google Shape;3573;p7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74" name="Google Shape;3574;p7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75" name="Google Shape;3575;p7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76" name="Google Shape;3576;p7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77" name="Google Shape;3577;p7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78" name="Google Shape;3578;p7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79" name="Google Shape;3579;p7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80" name="Google Shape;3580;p7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81" name="Google Shape;3581;p7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82" name="Google Shape;3582;p7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83" name="Google Shape;3583;p7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84" name="Google Shape;3584;p7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85" name="Google Shape;3585;p7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86" name="Google Shape;3586;p7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87" name="Google Shape;3587;p7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88" name="Google Shape;3588;p7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89" name="Google Shape;3589;p7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90" name="Google Shape;3590;p7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91" name="Google Shape;3591;p7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92" name="Google Shape;3592;p7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93" name="Google Shape;3593;p7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94" name="Google Shape;3594;p7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95" name="Google Shape;3595;p7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96" name="Google Shape;3596;p7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97" name="Google Shape;3597;p7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98" name="Google Shape;3598;p7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599" name="Google Shape;3599;p7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00" name="Google Shape;3600;p7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01" name="Google Shape;3601;p7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02" name="Google Shape;3602;p7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03" name="Google Shape;3603;p7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04" name="Google Shape;3604;p7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05" name="Google Shape;3605;p7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06" name="Google Shape;3606;p7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07" name="Google Shape;3607;p7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08" name="Google Shape;3608;p7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09" name="Google Shape;3609;p7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10" name="Google Shape;3610;p7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11" name="Google Shape;3611;p7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12" name="Google Shape;3612;p7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13" name="Google Shape;3613;p7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14" name="Google Shape;3614;p7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15" name="Google Shape;3615;p7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16" name="Google Shape;3616;p7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17" name="Google Shape;3617;p7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18" name="Google Shape;3618;p7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19" name="Google Shape;3619;p7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3620" name="Google Shape;3620;p7"/>
          <p:cNvSpPr/>
          <p:nvPr/>
        </p:nvSpPr>
        <p:spPr>
          <a:xfrm rot="-5400000">
            <a:off x="8212687" y="2752512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3621" name="Google Shape;3621;p7"/>
          <p:cNvSpPr/>
          <p:nvPr/>
        </p:nvSpPr>
        <p:spPr>
          <a:xfrm rot="-5400000">
            <a:off x="-720813" y="-127413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3622" name="Google Shape;3622;p7"/>
          <p:cNvGrpSpPr/>
          <p:nvPr/>
        </p:nvGrpSpPr>
        <p:grpSpPr>
          <a:xfrm>
            <a:off x="8543856" y="612762"/>
            <a:ext cx="224156" cy="222602"/>
            <a:chOff x="1732800" y="992025"/>
            <a:chExt cx="129750" cy="128850"/>
          </a:xfrm>
        </p:grpSpPr>
        <p:sp>
          <p:nvSpPr>
            <p:cNvPr id="3623" name="Google Shape;3623;p7"/>
            <p:cNvSpPr/>
            <p:nvPr/>
          </p:nvSpPr>
          <p:spPr>
            <a:xfrm>
              <a:off x="1750968" y="1026991"/>
              <a:ext cx="16326" cy="16283"/>
            </a:xfrm>
            <a:custGeom>
              <a:avLst/>
              <a:gdLst/>
              <a:ahLst/>
              <a:cxnLst/>
              <a:rect l="l" t="t" r="r" b="b"/>
              <a:pathLst>
                <a:path w="381" h="380" extrusionOk="0">
                  <a:moveTo>
                    <a:pt x="101" y="0"/>
                  </a:moveTo>
                  <a:lnTo>
                    <a:pt x="1" y="89"/>
                  </a:lnTo>
                  <a:lnTo>
                    <a:pt x="280" y="380"/>
                  </a:lnTo>
                  <a:lnTo>
                    <a:pt x="381" y="28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24" name="Google Shape;3624;p7"/>
            <p:cNvSpPr/>
            <p:nvPr/>
          </p:nvSpPr>
          <p:spPr>
            <a:xfrm>
              <a:off x="1754825" y="1001623"/>
              <a:ext cx="15340" cy="14869"/>
            </a:xfrm>
            <a:custGeom>
              <a:avLst/>
              <a:gdLst/>
              <a:ahLst/>
              <a:cxnLst/>
              <a:rect l="l" t="t" r="r" b="b"/>
              <a:pathLst>
                <a:path w="358" h="347" extrusionOk="0">
                  <a:moveTo>
                    <a:pt x="112" y="0"/>
                  </a:moveTo>
                  <a:cubicBezTo>
                    <a:pt x="78" y="23"/>
                    <a:pt x="33" y="56"/>
                    <a:pt x="0" y="90"/>
                  </a:cubicBezTo>
                  <a:lnTo>
                    <a:pt x="268" y="346"/>
                  </a:lnTo>
                  <a:lnTo>
                    <a:pt x="358" y="257"/>
                  </a:lnTo>
                  <a:lnTo>
                    <a:pt x="1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25" name="Google Shape;3625;p7"/>
            <p:cNvSpPr/>
            <p:nvPr/>
          </p:nvSpPr>
          <p:spPr>
            <a:xfrm>
              <a:off x="1747155" y="1082053"/>
              <a:ext cx="16326" cy="16797"/>
            </a:xfrm>
            <a:custGeom>
              <a:avLst/>
              <a:gdLst/>
              <a:ahLst/>
              <a:cxnLst/>
              <a:rect l="l" t="t" r="r" b="b"/>
              <a:pathLst>
                <a:path w="381" h="392" extrusionOk="0">
                  <a:moveTo>
                    <a:pt x="279" y="0"/>
                  </a:moveTo>
                  <a:lnTo>
                    <a:pt x="0" y="291"/>
                  </a:lnTo>
                  <a:lnTo>
                    <a:pt x="90" y="391"/>
                  </a:lnTo>
                  <a:lnTo>
                    <a:pt x="380" y="101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26" name="Google Shape;3626;p7"/>
            <p:cNvSpPr/>
            <p:nvPr/>
          </p:nvSpPr>
          <p:spPr>
            <a:xfrm>
              <a:off x="1732800" y="1069112"/>
              <a:ext cx="2914" cy="4842"/>
            </a:xfrm>
            <a:custGeom>
              <a:avLst/>
              <a:gdLst/>
              <a:ahLst/>
              <a:cxnLst/>
              <a:rect l="l" t="t" r="r" b="b"/>
              <a:pathLst>
                <a:path w="68" h="113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4"/>
                    <a:pt x="22" y="67"/>
                    <a:pt x="33" y="112"/>
                  </a:cubicBezTo>
                  <a:lnTo>
                    <a:pt x="67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27" name="Google Shape;3627;p7"/>
            <p:cNvSpPr/>
            <p:nvPr/>
          </p:nvSpPr>
          <p:spPr>
            <a:xfrm>
              <a:off x="1733229" y="1044216"/>
              <a:ext cx="16326" cy="16326"/>
            </a:xfrm>
            <a:custGeom>
              <a:avLst/>
              <a:gdLst/>
              <a:ahLst/>
              <a:cxnLst/>
              <a:rect l="l" t="t" r="r" b="b"/>
              <a:pathLst>
                <a:path w="381" h="381" extrusionOk="0">
                  <a:moveTo>
                    <a:pt x="102" y="0"/>
                  </a:moveTo>
                  <a:lnTo>
                    <a:pt x="23" y="67"/>
                  </a:lnTo>
                  <a:lnTo>
                    <a:pt x="1" y="90"/>
                  </a:lnTo>
                  <a:lnTo>
                    <a:pt x="291" y="380"/>
                  </a:lnTo>
                  <a:lnTo>
                    <a:pt x="381" y="280"/>
                  </a:lnTo>
                  <a:lnTo>
                    <a:pt x="180" y="67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28" name="Google Shape;3628;p7"/>
            <p:cNvSpPr/>
            <p:nvPr/>
          </p:nvSpPr>
          <p:spPr>
            <a:xfrm>
              <a:off x="1781606" y="1022663"/>
              <a:ext cx="16326" cy="16326"/>
            </a:xfrm>
            <a:custGeom>
              <a:avLst/>
              <a:gdLst/>
              <a:ahLst/>
              <a:cxnLst/>
              <a:rect l="l" t="t" r="r" b="b"/>
              <a:pathLst>
                <a:path w="381" h="381" extrusionOk="0">
                  <a:moveTo>
                    <a:pt x="280" y="1"/>
                  </a:moveTo>
                  <a:lnTo>
                    <a:pt x="1" y="291"/>
                  </a:lnTo>
                  <a:lnTo>
                    <a:pt x="90" y="381"/>
                  </a:lnTo>
                  <a:lnTo>
                    <a:pt x="381" y="101"/>
                  </a:lnTo>
                  <a:lnTo>
                    <a:pt x="28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29" name="Google Shape;3629;p7"/>
            <p:cNvSpPr/>
            <p:nvPr/>
          </p:nvSpPr>
          <p:spPr>
            <a:xfrm>
              <a:off x="1819914" y="1026991"/>
              <a:ext cx="16326" cy="16283"/>
            </a:xfrm>
            <a:custGeom>
              <a:avLst/>
              <a:gdLst/>
              <a:ahLst/>
              <a:cxnLst/>
              <a:rect l="l" t="t" r="r" b="b"/>
              <a:pathLst>
                <a:path w="381" h="380" extrusionOk="0">
                  <a:moveTo>
                    <a:pt x="101" y="0"/>
                  </a:moveTo>
                  <a:lnTo>
                    <a:pt x="1" y="89"/>
                  </a:lnTo>
                  <a:lnTo>
                    <a:pt x="291" y="380"/>
                  </a:lnTo>
                  <a:lnTo>
                    <a:pt x="381" y="28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30" name="Google Shape;3630;p7"/>
            <p:cNvSpPr/>
            <p:nvPr/>
          </p:nvSpPr>
          <p:spPr>
            <a:xfrm>
              <a:off x="1794076" y="997767"/>
              <a:ext cx="16326" cy="16326"/>
            </a:xfrm>
            <a:custGeom>
              <a:avLst/>
              <a:gdLst/>
              <a:ahLst/>
              <a:cxnLst/>
              <a:rect l="l" t="t" r="r" b="b"/>
              <a:pathLst>
                <a:path w="381" h="381" extrusionOk="0">
                  <a:moveTo>
                    <a:pt x="291" y="1"/>
                  </a:moveTo>
                  <a:lnTo>
                    <a:pt x="0" y="280"/>
                  </a:lnTo>
                  <a:lnTo>
                    <a:pt x="100" y="381"/>
                  </a:lnTo>
                  <a:lnTo>
                    <a:pt x="380" y="101"/>
                  </a:lnTo>
                  <a:lnTo>
                    <a:pt x="2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31" name="Google Shape;3631;p7"/>
            <p:cNvSpPr/>
            <p:nvPr/>
          </p:nvSpPr>
          <p:spPr>
            <a:xfrm>
              <a:off x="1773465" y="992025"/>
              <a:ext cx="10584" cy="9127"/>
            </a:xfrm>
            <a:custGeom>
              <a:avLst/>
              <a:gdLst/>
              <a:ahLst/>
              <a:cxnLst/>
              <a:rect l="l" t="t" r="r" b="b"/>
              <a:pathLst>
                <a:path w="247" h="213" extrusionOk="0">
                  <a:moveTo>
                    <a:pt x="146" y="1"/>
                  </a:moveTo>
                  <a:cubicBezTo>
                    <a:pt x="101" y="23"/>
                    <a:pt x="45" y="34"/>
                    <a:pt x="0" y="56"/>
                  </a:cubicBezTo>
                  <a:lnTo>
                    <a:pt x="157" y="213"/>
                  </a:lnTo>
                  <a:lnTo>
                    <a:pt x="246" y="113"/>
                  </a:lnTo>
                  <a:lnTo>
                    <a:pt x="1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32" name="Google Shape;3632;p7"/>
            <p:cNvSpPr/>
            <p:nvPr/>
          </p:nvSpPr>
          <p:spPr>
            <a:xfrm>
              <a:off x="1823256" y="1000166"/>
              <a:ext cx="16326" cy="16326"/>
            </a:xfrm>
            <a:custGeom>
              <a:avLst/>
              <a:gdLst/>
              <a:ahLst/>
              <a:cxnLst/>
              <a:rect l="l" t="t" r="r" b="b"/>
              <a:pathLst>
                <a:path w="381" h="381" extrusionOk="0">
                  <a:moveTo>
                    <a:pt x="90" y="0"/>
                  </a:moveTo>
                  <a:lnTo>
                    <a:pt x="0" y="101"/>
                  </a:lnTo>
                  <a:lnTo>
                    <a:pt x="280" y="380"/>
                  </a:lnTo>
                  <a:lnTo>
                    <a:pt x="380" y="291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33" name="Google Shape;3633;p7"/>
            <p:cNvSpPr/>
            <p:nvPr/>
          </p:nvSpPr>
          <p:spPr>
            <a:xfrm>
              <a:off x="1802174" y="1116504"/>
              <a:ext cx="7713" cy="4371"/>
            </a:xfrm>
            <a:custGeom>
              <a:avLst/>
              <a:gdLst/>
              <a:ahLst/>
              <a:cxnLst/>
              <a:rect l="l" t="t" r="r" b="b"/>
              <a:pathLst>
                <a:path w="180" h="102" extrusionOk="0">
                  <a:moveTo>
                    <a:pt x="102" y="1"/>
                  </a:moveTo>
                  <a:lnTo>
                    <a:pt x="1" y="101"/>
                  </a:lnTo>
                  <a:cubicBezTo>
                    <a:pt x="57" y="101"/>
                    <a:pt x="113" y="90"/>
                    <a:pt x="180" y="79"/>
                  </a:cubicBezTo>
                  <a:lnTo>
                    <a:pt x="1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34" name="Google Shape;3634;p7"/>
            <p:cNvSpPr/>
            <p:nvPr/>
          </p:nvSpPr>
          <p:spPr>
            <a:xfrm>
              <a:off x="1816101" y="1082053"/>
              <a:ext cx="16326" cy="16797"/>
            </a:xfrm>
            <a:custGeom>
              <a:avLst/>
              <a:gdLst/>
              <a:ahLst/>
              <a:cxnLst/>
              <a:rect l="l" t="t" r="r" b="b"/>
              <a:pathLst>
                <a:path w="381" h="392" extrusionOk="0">
                  <a:moveTo>
                    <a:pt x="279" y="0"/>
                  </a:moveTo>
                  <a:lnTo>
                    <a:pt x="0" y="291"/>
                  </a:lnTo>
                  <a:lnTo>
                    <a:pt x="90" y="391"/>
                  </a:lnTo>
                  <a:lnTo>
                    <a:pt x="380" y="101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35" name="Google Shape;3635;p7"/>
            <p:cNvSpPr/>
            <p:nvPr/>
          </p:nvSpPr>
          <p:spPr>
            <a:xfrm>
              <a:off x="1785463" y="1086338"/>
              <a:ext cx="16326" cy="16326"/>
            </a:xfrm>
            <a:custGeom>
              <a:avLst/>
              <a:gdLst/>
              <a:ahLst/>
              <a:cxnLst/>
              <a:rect l="l" t="t" r="r" b="b"/>
              <a:pathLst>
                <a:path w="381" h="381" extrusionOk="0">
                  <a:moveTo>
                    <a:pt x="100" y="1"/>
                  </a:moveTo>
                  <a:lnTo>
                    <a:pt x="0" y="102"/>
                  </a:lnTo>
                  <a:lnTo>
                    <a:pt x="279" y="380"/>
                  </a:lnTo>
                  <a:lnTo>
                    <a:pt x="380" y="291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36" name="Google Shape;3636;p7"/>
            <p:cNvSpPr/>
            <p:nvPr/>
          </p:nvSpPr>
          <p:spPr>
            <a:xfrm>
              <a:off x="1768194" y="1103564"/>
              <a:ext cx="15854" cy="15897"/>
            </a:xfrm>
            <a:custGeom>
              <a:avLst/>
              <a:gdLst/>
              <a:ahLst/>
              <a:cxnLst/>
              <a:rect l="l" t="t" r="r" b="b"/>
              <a:pathLst>
                <a:path w="370" h="371" extrusionOk="0">
                  <a:moveTo>
                    <a:pt x="90" y="1"/>
                  </a:moveTo>
                  <a:lnTo>
                    <a:pt x="68" y="23"/>
                  </a:lnTo>
                  <a:lnTo>
                    <a:pt x="1" y="102"/>
                  </a:lnTo>
                  <a:lnTo>
                    <a:pt x="68" y="169"/>
                  </a:lnTo>
                  <a:lnTo>
                    <a:pt x="247" y="348"/>
                  </a:lnTo>
                  <a:cubicBezTo>
                    <a:pt x="269" y="358"/>
                    <a:pt x="280" y="358"/>
                    <a:pt x="302" y="370"/>
                  </a:cubicBezTo>
                  <a:lnTo>
                    <a:pt x="369" y="291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37" name="Google Shape;3637;p7"/>
            <p:cNvSpPr/>
            <p:nvPr/>
          </p:nvSpPr>
          <p:spPr>
            <a:xfrm>
              <a:off x="1759581" y="1057157"/>
              <a:ext cx="16326" cy="16326"/>
            </a:xfrm>
            <a:custGeom>
              <a:avLst/>
              <a:gdLst/>
              <a:ahLst/>
              <a:cxnLst/>
              <a:rect l="l" t="t" r="r" b="b"/>
              <a:pathLst>
                <a:path w="381" h="381" extrusionOk="0">
                  <a:moveTo>
                    <a:pt x="291" y="0"/>
                  </a:moveTo>
                  <a:lnTo>
                    <a:pt x="269" y="11"/>
                  </a:lnTo>
                  <a:lnTo>
                    <a:pt x="1" y="291"/>
                  </a:lnTo>
                  <a:lnTo>
                    <a:pt x="101" y="380"/>
                  </a:lnTo>
                  <a:lnTo>
                    <a:pt x="269" y="212"/>
                  </a:lnTo>
                  <a:lnTo>
                    <a:pt x="381" y="101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38" name="Google Shape;3638;p7"/>
            <p:cNvSpPr/>
            <p:nvPr/>
          </p:nvSpPr>
          <p:spPr>
            <a:xfrm>
              <a:off x="1788762" y="1060028"/>
              <a:ext cx="16326" cy="16326"/>
            </a:xfrm>
            <a:custGeom>
              <a:avLst/>
              <a:gdLst/>
              <a:ahLst/>
              <a:cxnLst/>
              <a:rect l="l" t="t" r="r" b="b"/>
              <a:pathLst>
                <a:path w="381" h="381" extrusionOk="0">
                  <a:moveTo>
                    <a:pt x="90" y="0"/>
                  </a:moveTo>
                  <a:lnTo>
                    <a:pt x="1" y="90"/>
                  </a:lnTo>
                  <a:lnTo>
                    <a:pt x="281" y="380"/>
                  </a:lnTo>
                  <a:lnTo>
                    <a:pt x="381" y="279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39" name="Google Shape;3639;p7"/>
            <p:cNvSpPr/>
            <p:nvPr/>
          </p:nvSpPr>
          <p:spPr>
            <a:xfrm>
              <a:off x="1802688" y="1044216"/>
              <a:ext cx="16326" cy="16326"/>
            </a:xfrm>
            <a:custGeom>
              <a:avLst/>
              <a:gdLst/>
              <a:ahLst/>
              <a:cxnLst/>
              <a:rect l="l" t="t" r="r" b="b"/>
              <a:pathLst>
                <a:path w="381" h="381" extrusionOk="0">
                  <a:moveTo>
                    <a:pt x="90" y="0"/>
                  </a:moveTo>
                  <a:lnTo>
                    <a:pt x="23" y="67"/>
                  </a:lnTo>
                  <a:lnTo>
                    <a:pt x="0" y="90"/>
                  </a:lnTo>
                  <a:lnTo>
                    <a:pt x="279" y="380"/>
                  </a:lnTo>
                  <a:lnTo>
                    <a:pt x="380" y="280"/>
                  </a:lnTo>
                  <a:lnTo>
                    <a:pt x="168" y="67"/>
                  </a:ln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40" name="Google Shape;3640;p7"/>
            <p:cNvSpPr/>
            <p:nvPr/>
          </p:nvSpPr>
          <p:spPr>
            <a:xfrm>
              <a:off x="1850552" y="1028405"/>
              <a:ext cx="9127" cy="10584"/>
            </a:xfrm>
            <a:custGeom>
              <a:avLst/>
              <a:gdLst/>
              <a:ahLst/>
              <a:cxnLst/>
              <a:rect l="l" t="t" r="r" b="b"/>
              <a:pathLst>
                <a:path w="213" h="247" extrusionOk="0">
                  <a:moveTo>
                    <a:pt x="157" y="1"/>
                  </a:moveTo>
                  <a:lnTo>
                    <a:pt x="1" y="157"/>
                  </a:lnTo>
                  <a:lnTo>
                    <a:pt x="101" y="247"/>
                  </a:lnTo>
                  <a:lnTo>
                    <a:pt x="213" y="135"/>
                  </a:lnTo>
                  <a:cubicBezTo>
                    <a:pt x="190" y="90"/>
                    <a:pt x="168" y="46"/>
                    <a:pt x="1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41" name="Google Shape;3641;p7"/>
            <p:cNvSpPr/>
            <p:nvPr/>
          </p:nvSpPr>
          <p:spPr>
            <a:xfrm>
              <a:off x="1837140" y="1103564"/>
              <a:ext cx="4371" cy="4371"/>
            </a:xfrm>
            <a:custGeom>
              <a:avLst/>
              <a:gdLst/>
              <a:ahLst/>
              <a:cxnLst/>
              <a:rect l="l" t="t" r="r" b="b"/>
              <a:pathLst>
                <a:path w="102" h="102" extrusionOk="0">
                  <a:moveTo>
                    <a:pt x="90" y="1"/>
                  </a:moveTo>
                  <a:lnTo>
                    <a:pt x="79" y="23"/>
                  </a:lnTo>
                  <a:lnTo>
                    <a:pt x="1" y="102"/>
                  </a:lnTo>
                  <a:cubicBezTo>
                    <a:pt x="23" y="79"/>
                    <a:pt x="46" y="57"/>
                    <a:pt x="79" y="35"/>
                  </a:cubicBezTo>
                  <a:lnTo>
                    <a:pt x="101" y="1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42" name="Google Shape;3642;p7"/>
            <p:cNvSpPr/>
            <p:nvPr/>
          </p:nvSpPr>
          <p:spPr>
            <a:xfrm>
              <a:off x="1828527" y="1057157"/>
              <a:ext cx="16326" cy="16326"/>
            </a:xfrm>
            <a:custGeom>
              <a:avLst/>
              <a:gdLst/>
              <a:ahLst/>
              <a:cxnLst/>
              <a:rect l="l" t="t" r="r" b="b"/>
              <a:pathLst>
                <a:path w="381" h="381" extrusionOk="0">
                  <a:moveTo>
                    <a:pt x="291" y="0"/>
                  </a:moveTo>
                  <a:lnTo>
                    <a:pt x="280" y="11"/>
                  </a:lnTo>
                  <a:lnTo>
                    <a:pt x="1" y="291"/>
                  </a:lnTo>
                  <a:lnTo>
                    <a:pt x="101" y="380"/>
                  </a:lnTo>
                  <a:lnTo>
                    <a:pt x="280" y="212"/>
                  </a:lnTo>
                  <a:lnTo>
                    <a:pt x="381" y="101"/>
                  </a:lnTo>
                  <a:lnTo>
                    <a:pt x="2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43" name="Google Shape;3643;p7"/>
            <p:cNvSpPr/>
            <p:nvPr/>
          </p:nvSpPr>
          <p:spPr>
            <a:xfrm>
              <a:off x="1857708" y="1060028"/>
              <a:ext cx="4842" cy="8142"/>
            </a:xfrm>
            <a:custGeom>
              <a:avLst/>
              <a:gdLst/>
              <a:ahLst/>
              <a:cxnLst/>
              <a:rect l="l" t="t" r="r" b="b"/>
              <a:pathLst>
                <a:path w="113" h="190" extrusionOk="0">
                  <a:moveTo>
                    <a:pt x="90" y="0"/>
                  </a:moveTo>
                  <a:lnTo>
                    <a:pt x="1" y="90"/>
                  </a:lnTo>
                  <a:lnTo>
                    <a:pt x="90" y="190"/>
                  </a:lnTo>
                  <a:cubicBezTo>
                    <a:pt x="102" y="135"/>
                    <a:pt x="113" y="78"/>
                    <a:pt x="113" y="23"/>
                  </a:cubicBezTo>
                  <a:lnTo>
                    <a:pt x="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5" name="Google Shape;3645;p8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3646" name="Google Shape;3646;p8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47" name="Google Shape;3647;p8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48" name="Google Shape;3648;p8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49" name="Google Shape;3649;p8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50" name="Google Shape;3650;p8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51" name="Google Shape;3651;p8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52" name="Google Shape;3652;p8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53" name="Google Shape;3653;p8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54" name="Google Shape;3654;p8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55" name="Google Shape;3655;p8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56" name="Google Shape;3656;p8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57" name="Google Shape;3657;p8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58" name="Google Shape;3658;p8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59" name="Google Shape;3659;p8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0" name="Google Shape;3660;p8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1" name="Google Shape;3661;p8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2" name="Google Shape;3662;p8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3" name="Google Shape;3663;p8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4" name="Google Shape;3664;p8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5" name="Google Shape;3665;p8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6" name="Google Shape;3666;p8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7" name="Google Shape;3667;p8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8" name="Google Shape;3668;p8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9" name="Google Shape;3669;p8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70" name="Google Shape;3670;p8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71" name="Google Shape;3671;p8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72" name="Google Shape;3672;p8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73" name="Google Shape;3673;p8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74" name="Google Shape;3674;p8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75" name="Google Shape;3675;p8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76" name="Google Shape;3676;p8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77" name="Google Shape;3677;p8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78" name="Google Shape;3678;p8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79" name="Google Shape;3679;p8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80" name="Google Shape;3680;p8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681" name="Google Shape;3681;p8"/>
          <p:cNvGrpSpPr/>
          <p:nvPr/>
        </p:nvGrpSpPr>
        <p:grpSpPr>
          <a:xfrm rot="10800000">
            <a:off x="-397719" y="806033"/>
            <a:ext cx="2057524" cy="2061784"/>
            <a:chOff x="1964350" y="765525"/>
            <a:chExt cx="386375" cy="387175"/>
          </a:xfrm>
        </p:grpSpPr>
        <p:sp>
          <p:nvSpPr>
            <p:cNvPr id="3682" name="Google Shape;3682;p8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83" name="Google Shape;3683;p8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84" name="Google Shape;3684;p8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85" name="Google Shape;3685;p8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86" name="Google Shape;3686;p8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87" name="Google Shape;3687;p8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88" name="Google Shape;3688;p8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89" name="Google Shape;3689;p8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90" name="Google Shape;3690;p8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91" name="Google Shape;3691;p8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92" name="Google Shape;3692;p8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93" name="Google Shape;3693;p8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94" name="Google Shape;3694;p8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95" name="Google Shape;3695;p8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96" name="Google Shape;3696;p8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97" name="Google Shape;3697;p8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98" name="Google Shape;3698;p8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699" name="Google Shape;3699;p8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00" name="Google Shape;3700;p8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01" name="Google Shape;3701;p8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02" name="Google Shape;3702;p8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03" name="Google Shape;3703;p8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04" name="Google Shape;3704;p8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05" name="Google Shape;3705;p8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06" name="Google Shape;3706;p8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07" name="Google Shape;3707;p8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08" name="Google Shape;3708;p8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09" name="Google Shape;3709;p8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10" name="Google Shape;3710;p8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11" name="Google Shape;3711;p8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12" name="Google Shape;3712;p8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13" name="Google Shape;3713;p8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14" name="Google Shape;3714;p8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15" name="Google Shape;3715;p8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16" name="Google Shape;3716;p8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17" name="Google Shape;3717;p8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18" name="Google Shape;3718;p8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19" name="Google Shape;3719;p8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20" name="Google Shape;3720;p8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21" name="Google Shape;3721;p8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22" name="Google Shape;3722;p8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23" name="Google Shape;3723;p8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24" name="Google Shape;3724;p8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25" name="Google Shape;3725;p8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26" name="Google Shape;3726;p8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27" name="Google Shape;3727;p8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28" name="Google Shape;3728;p8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29" name="Google Shape;3729;p8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30" name="Google Shape;3730;p8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31" name="Google Shape;3731;p8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32" name="Google Shape;3732;p8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33" name="Google Shape;3733;p8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34" name="Google Shape;3734;p8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35" name="Google Shape;3735;p8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36" name="Google Shape;3736;p8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37" name="Google Shape;3737;p8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38" name="Google Shape;3738;p8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39" name="Google Shape;3739;p8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40" name="Google Shape;3740;p8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41" name="Google Shape;3741;p8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42" name="Google Shape;3742;p8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43" name="Google Shape;3743;p8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44" name="Google Shape;3744;p8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45" name="Google Shape;3745;p8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46" name="Google Shape;3746;p8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47" name="Google Shape;3747;p8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48" name="Google Shape;3748;p8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49" name="Google Shape;3749;p8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50" name="Google Shape;3750;p8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51" name="Google Shape;3751;p8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52" name="Google Shape;3752;p8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53" name="Google Shape;3753;p8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54" name="Google Shape;3754;p8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55" name="Google Shape;3755;p8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56" name="Google Shape;3756;p8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57" name="Google Shape;3757;p8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58" name="Google Shape;3758;p8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59" name="Google Shape;3759;p8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60" name="Google Shape;3760;p8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61" name="Google Shape;3761;p8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62" name="Google Shape;3762;p8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63" name="Google Shape;3763;p8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64" name="Google Shape;3764;p8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65" name="Google Shape;3765;p8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66" name="Google Shape;3766;p8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67" name="Google Shape;3767;p8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68" name="Google Shape;3768;p8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69" name="Google Shape;3769;p8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70" name="Google Shape;3770;p8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71" name="Google Shape;3771;p8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72" name="Google Shape;3772;p8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73" name="Google Shape;3773;p8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74" name="Google Shape;3774;p8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75" name="Google Shape;3775;p8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76" name="Google Shape;3776;p8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77" name="Google Shape;3777;p8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78" name="Google Shape;3778;p8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79" name="Google Shape;3779;p8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80" name="Google Shape;3780;p8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81" name="Google Shape;3781;p8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82" name="Google Shape;3782;p8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83" name="Google Shape;3783;p8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84" name="Google Shape;3784;p8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85" name="Google Shape;3785;p8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86" name="Google Shape;3786;p8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87" name="Google Shape;3787;p8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88" name="Google Shape;3788;p8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89" name="Google Shape;3789;p8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90" name="Google Shape;3790;p8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91" name="Google Shape;3791;p8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92" name="Google Shape;3792;p8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93" name="Google Shape;3793;p8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94" name="Google Shape;3794;p8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95" name="Google Shape;3795;p8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96" name="Google Shape;3796;p8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97" name="Google Shape;3797;p8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98" name="Google Shape;3798;p8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799" name="Google Shape;3799;p8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00" name="Google Shape;3800;p8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01" name="Google Shape;3801;p8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02" name="Google Shape;3802;p8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03" name="Google Shape;3803;p8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04" name="Google Shape;3804;p8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05" name="Google Shape;3805;p8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06" name="Google Shape;3806;p8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07" name="Google Shape;3807;p8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08" name="Google Shape;3808;p8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09" name="Google Shape;3809;p8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10" name="Google Shape;3810;p8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11" name="Google Shape;3811;p8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12" name="Google Shape;3812;p8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13" name="Google Shape;3813;p8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14" name="Google Shape;3814;p8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15" name="Google Shape;3815;p8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16" name="Google Shape;3816;p8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17" name="Google Shape;3817;p8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18" name="Google Shape;3818;p8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19" name="Google Shape;3819;p8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20" name="Google Shape;3820;p8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21" name="Google Shape;3821;p8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22" name="Google Shape;3822;p8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23" name="Google Shape;3823;p8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24" name="Google Shape;3824;p8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25" name="Google Shape;3825;p8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26" name="Google Shape;3826;p8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27" name="Google Shape;3827;p8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28" name="Google Shape;3828;p8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29" name="Google Shape;3829;p8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30" name="Google Shape;3830;p8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31" name="Google Shape;3831;p8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32" name="Google Shape;3832;p8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33" name="Google Shape;3833;p8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34" name="Google Shape;3834;p8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35" name="Google Shape;3835;p8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36" name="Google Shape;3836;p8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37" name="Google Shape;3837;p8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38" name="Google Shape;3838;p8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39" name="Google Shape;3839;p8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40" name="Google Shape;3840;p8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41" name="Google Shape;3841;p8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42" name="Google Shape;3842;p8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43" name="Google Shape;3843;p8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44" name="Google Shape;3844;p8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45" name="Google Shape;3845;p8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46" name="Google Shape;3846;p8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47" name="Google Shape;3847;p8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48" name="Google Shape;3848;p8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49" name="Google Shape;3849;p8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50" name="Google Shape;3850;p8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51" name="Google Shape;3851;p8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52" name="Google Shape;3852;p8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53" name="Google Shape;3853;p8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54" name="Google Shape;3854;p8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55" name="Google Shape;3855;p8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56" name="Google Shape;3856;p8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57" name="Google Shape;3857;p8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58" name="Google Shape;3858;p8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59" name="Google Shape;3859;p8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60" name="Google Shape;3860;p8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61" name="Google Shape;3861;p8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62" name="Google Shape;3862;p8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63" name="Google Shape;3863;p8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64" name="Google Shape;3864;p8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65" name="Google Shape;3865;p8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66" name="Google Shape;3866;p8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67" name="Google Shape;3867;p8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68" name="Google Shape;3868;p8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69" name="Google Shape;3869;p8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70" name="Google Shape;3870;p8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71" name="Google Shape;3871;p8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72" name="Google Shape;3872;p8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73" name="Google Shape;3873;p8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74" name="Google Shape;3874;p8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75" name="Google Shape;3875;p8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76" name="Google Shape;3876;p8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77" name="Google Shape;3877;p8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78" name="Google Shape;3878;p8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79" name="Google Shape;3879;p8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80" name="Google Shape;3880;p8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81" name="Google Shape;3881;p8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82" name="Google Shape;3882;p8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83" name="Google Shape;3883;p8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84" name="Google Shape;3884;p8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85" name="Google Shape;3885;p8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86" name="Google Shape;3886;p8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87" name="Google Shape;3887;p8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88" name="Google Shape;3888;p8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89" name="Google Shape;3889;p8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90" name="Google Shape;3890;p8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91" name="Google Shape;3891;p8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92" name="Google Shape;3892;p8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93" name="Google Shape;3893;p8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94" name="Google Shape;3894;p8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95" name="Google Shape;3895;p8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96" name="Google Shape;3896;p8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97" name="Google Shape;3897;p8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98" name="Google Shape;3898;p8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899" name="Google Shape;3899;p8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00" name="Google Shape;3900;p8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01" name="Google Shape;3901;p8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02" name="Google Shape;3902;p8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03" name="Google Shape;3903;p8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04" name="Google Shape;3904;p8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05" name="Google Shape;3905;p8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06" name="Google Shape;3906;p8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07" name="Google Shape;3907;p8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08" name="Google Shape;3908;p8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09" name="Google Shape;3909;p8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10" name="Google Shape;3910;p8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11" name="Google Shape;3911;p8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12" name="Google Shape;3912;p8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13" name="Google Shape;3913;p8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14" name="Google Shape;3914;p8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15" name="Google Shape;3915;p8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16" name="Google Shape;3916;p8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17" name="Google Shape;3917;p8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18" name="Google Shape;3918;p8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19" name="Google Shape;3919;p8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20" name="Google Shape;3920;p8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21" name="Google Shape;3921;p8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22" name="Google Shape;3922;p8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23" name="Google Shape;3923;p8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24" name="Google Shape;3924;p8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25" name="Google Shape;3925;p8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26" name="Google Shape;3926;p8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27" name="Google Shape;3927;p8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28" name="Google Shape;3928;p8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29" name="Google Shape;3929;p8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30" name="Google Shape;3930;p8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31" name="Google Shape;3931;p8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32" name="Google Shape;3932;p8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33" name="Google Shape;3933;p8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34" name="Google Shape;3934;p8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35" name="Google Shape;3935;p8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36" name="Google Shape;3936;p8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37" name="Google Shape;3937;p8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38" name="Google Shape;3938;p8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39" name="Google Shape;3939;p8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40" name="Google Shape;3940;p8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41" name="Google Shape;3941;p8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42" name="Google Shape;3942;p8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43" name="Google Shape;3943;p8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44" name="Google Shape;3944;p8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45" name="Google Shape;3945;p8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46" name="Google Shape;3946;p8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47" name="Google Shape;3947;p8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48" name="Google Shape;3948;p8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49" name="Google Shape;3949;p8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50" name="Google Shape;3950;p8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51" name="Google Shape;3951;p8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52" name="Google Shape;3952;p8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53" name="Google Shape;3953;p8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54" name="Google Shape;3954;p8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55" name="Google Shape;3955;p8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56" name="Google Shape;3956;p8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57" name="Google Shape;3957;p8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58" name="Google Shape;3958;p8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59" name="Google Shape;3959;p8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60" name="Google Shape;3960;p8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61" name="Google Shape;3961;p8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62" name="Google Shape;3962;p8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63" name="Google Shape;3963;p8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64" name="Google Shape;3964;p8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65" name="Google Shape;3965;p8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66" name="Google Shape;3966;p8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67" name="Google Shape;3967;p8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68" name="Google Shape;3968;p8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69" name="Google Shape;3969;p8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70" name="Google Shape;3970;p8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71" name="Google Shape;3971;p8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72" name="Google Shape;3972;p8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73" name="Google Shape;3973;p8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74" name="Google Shape;3974;p8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75" name="Google Shape;3975;p8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76" name="Google Shape;3976;p8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77" name="Google Shape;3977;p8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78" name="Google Shape;3978;p8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79" name="Google Shape;3979;p8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80" name="Google Shape;3980;p8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81" name="Google Shape;3981;p8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82" name="Google Shape;3982;p8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83" name="Google Shape;3983;p8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84" name="Google Shape;3984;p8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85" name="Google Shape;3985;p8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86" name="Google Shape;3986;p8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87" name="Google Shape;3987;p8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88" name="Google Shape;3988;p8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89" name="Google Shape;3989;p8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90" name="Google Shape;3990;p8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91" name="Google Shape;3991;p8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92" name="Google Shape;3992;p8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93" name="Google Shape;3993;p8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94" name="Google Shape;3994;p8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95" name="Google Shape;3995;p8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96" name="Google Shape;3996;p8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97" name="Google Shape;3997;p8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98" name="Google Shape;3998;p8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3999" name="Google Shape;3999;p8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00" name="Google Shape;4000;p8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01" name="Google Shape;4001;p8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02" name="Google Shape;4002;p8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03" name="Google Shape;4003;p8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04" name="Google Shape;4004;p8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05" name="Google Shape;4005;p8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06" name="Google Shape;4006;p8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07" name="Google Shape;4007;p8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08" name="Google Shape;4008;p8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09" name="Google Shape;4009;p8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10" name="Google Shape;4010;p8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11" name="Google Shape;4011;p8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12" name="Google Shape;4012;p8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13" name="Google Shape;4013;p8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14" name="Google Shape;4014;p8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15" name="Google Shape;4015;p8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16" name="Google Shape;4016;p8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17" name="Google Shape;4017;p8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18" name="Google Shape;4018;p8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19" name="Google Shape;4019;p8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20" name="Google Shape;4020;p8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21" name="Google Shape;4021;p8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22" name="Google Shape;4022;p8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23" name="Google Shape;4023;p8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24" name="Google Shape;4024;p8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25" name="Google Shape;4025;p8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26" name="Google Shape;4026;p8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27" name="Google Shape;4027;p8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28" name="Google Shape;4028;p8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29" name="Google Shape;4029;p8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30" name="Google Shape;4030;p8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31" name="Google Shape;4031;p8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32" name="Google Shape;4032;p8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33" name="Google Shape;4033;p8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34" name="Google Shape;4034;p8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35" name="Google Shape;4035;p8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36" name="Google Shape;4036;p8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37" name="Google Shape;4037;p8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38" name="Google Shape;4038;p8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39" name="Google Shape;4039;p8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40" name="Google Shape;4040;p8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41" name="Google Shape;4041;p8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42" name="Google Shape;4042;p8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43" name="Google Shape;4043;p8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44" name="Google Shape;4044;p8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45" name="Google Shape;4045;p8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46" name="Google Shape;4046;p8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47" name="Google Shape;4047;p8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48" name="Google Shape;4048;p8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49" name="Google Shape;4049;p8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50" name="Google Shape;4050;p8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51" name="Google Shape;4051;p8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52" name="Google Shape;4052;p8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53" name="Google Shape;4053;p8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54" name="Google Shape;4054;p8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55" name="Google Shape;4055;p8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56" name="Google Shape;4056;p8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57" name="Google Shape;4057;p8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58" name="Google Shape;4058;p8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59" name="Google Shape;4059;p8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60" name="Google Shape;4060;p8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61" name="Google Shape;4061;p8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62" name="Google Shape;4062;p8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63" name="Google Shape;4063;p8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64" name="Google Shape;4064;p8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65" name="Google Shape;4065;p8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66" name="Google Shape;4066;p8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4067" name="Google Shape;4067;p8"/>
          <p:cNvSpPr/>
          <p:nvPr/>
        </p:nvSpPr>
        <p:spPr>
          <a:xfrm rot="10800000">
            <a:off x="8556449" y="631223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4068" name="Google Shape;4068;p8"/>
          <p:cNvGrpSpPr/>
          <p:nvPr/>
        </p:nvGrpSpPr>
        <p:grpSpPr>
          <a:xfrm rot="10800000">
            <a:off x="6862662" y="3864678"/>
            <a:ext cx="1693781" cy="1707607"/>
            <a:chOff x="2000675" y="255425"/>
            <a:chExt cx="413450" cy="416825"/>
          </a:xfrm>
        </p:grpSpPr>
        <p:sp>
          <p:nvSpPr>
            <p:cNvPr id="4069" name="Google Shape;4069;p8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70" name="Google Shape;4070;p8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71" name="Google Shape;4071;p8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72" name="Google Shape;4072;p8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73" name="Google Shape;4073;p8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74" name="Google Shape;4074;p8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75" name="Google Shape;4075;p8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76" name="Google Shape;4076;p8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77" name="Google Shape;4077;p8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78" name="Google Shape;4078;p8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79" name="Google Shape;4079;p8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80" name="Google Shape;4080;p8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81" name="Google Shape;4081;p8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82" name="Google Shape;4082;p8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83" name="Google Shape;4083;p8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84" name="Google Shape;4084;p8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85" name="Google Shape;4085;p8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86" name="Google Shape;4086;p8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87" name="Google Shape;4087;p8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88" name="Google Shape;4088;p8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89" name="Google Shape;4089;p8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90" name="Google Shape;4090;p8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91" name="Google Shape;4091;p8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92" name="Google Shape;4092;p8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93" name="Google Shape;4093;p8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94" name="Google Shape;4094;p8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95" name="Google Shape;4095;p8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96" name="Google Shape;4096;p8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97" name="Google Shape;4097;p8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98" name="Google Shape;4098;p8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099" name="Google Shape;4099;p8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00" name="Google Shape;4100;p8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01" name="Google Shape;4101;p8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02" name="Google Shape;4102;p8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03" name="Google Shape;4103;p8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04" name="Google Shape;4104;p8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05" name="Google Shape;4105;p8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06" name="Google Shape;4106;p8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07" name="Google Shape;4107;p8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08" name="Google Shape;4108;p8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09" name="Google Shape;4109;p8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10" name="Google Shape;4110;p8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11" name="Google Shape;4111;p8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12" name="Google Shape;4112;p8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13" name="Google Shape;4113;p8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14" name="Google Shape;4114;p8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15" name="Google Shape;4115;p8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16" name="Google Shape;4116;p8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17" name="Google Shape;4117;p8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18" name="Google Shape;4118;p8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19" name="Google Shape;4119;p8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20" name="Google Shape;4120;p8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21" name="Google Shape;4121;p8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22" name="Google Shape;4122;p8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23" name="Google Shape;4123;p8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24" name="Google Shape;4124;p8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25" name="Google Shape;4125;p8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26" name="Google Shape;4126;p8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27" name="Google Shape;4127;p8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28" name="Google Shape;4128;p8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29" name="Google Shape;4129;p8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30" name="Google Shape;4130;p8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31" name="Google Shape;4131;p8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32" name="Google Shape;4132;p8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33" name="Google Shape;4133;p8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34" name="Google Shape;4134;p8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35" name="Google Shape;4135;p8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36" name="Google Shape;4136;p8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37" name="Google Shape;4137;p8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38" name="Google Shape;4138;p8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39" name="Google Shape;4139;p8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40" name="Google Shape;4140;p8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41" name="Google Shape;4141;p8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42" name="Google Shape;4142;p8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43" name="Google Shape;4143;p8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44" name="Google Shape;4144;p8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45" name="Google Shape;4145;p8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46" name="Google Shape;4146;p8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47" name="Google Shape;4147;p8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48" name="Google Shape;4148;p8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49" name="Google Shape;4149;p8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50" name="Google Shape;4150;p8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51" name="Google Shape;4151;p8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52" name="Google Shape;4152;p8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53" name="Google Shape;4153;p8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54" name="Google Shape;4154;p8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55" name="Google Shape;4155;p8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56" name="Google Shape;4156;p8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57" name="Google Shape;4157;p8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58" name="Google Shape;4158;p8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59" name="Google Shape;4159;p8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60" name="Google Shape;4160;p8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61" name="Google Shape;4161;p8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62" name="Google Shape;4162;p8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63" name="Google Shape;4163;p8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64" name="Google Shape;4164;p8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65" name="Google Shape;4165;p8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66" name="Google Shape;4166;p8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67" name="Google Shape;4167;p8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68" name="Google Shape;4168;p8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69" name="Google Shape;4169;p8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70" name="Google Shape;4170;p8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71" name="Google Shape;4171;p8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72" name="Google Shape;4172;p8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73" name="Google Shape;4173;p8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4174" name="Google Shape;4174;p8"/>
          <p:cNvSpPr/>
          <p:nvPr/>
        </p:nvSpPr>
        <p:spPr>
          <a:xfrm rot="10800000">
            <a:off x="2396199" y="-565202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4175" name="Google Shape;4175;p8"/>
          <p:cNvSpPr/>
          <p:nvPr/>
        </p:nvSpPr>
        <p:spPr>
          <a:xfrm rot="10800000">
            <a:off x="1428749" y="4073023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4176" name="Google Shape;4176;p8"/>
          <p:cNvGrpSpPr/>
          <p:nvPr/>
        </p:nvGrpSpPr>
        <p:grpSpPr>
          <a:xfrm rot="10800000">
            <a:off x="6767003" y="-269730"/>
            <a:ext cx="899133" cy="900956"/>
            <a:chOff x="1964350" y="765525"/>
            <a:chExt cx="386375" cy="387175"/>
          </a:xfrm>
        </p:grpSpPr>
        <p:sp>
          <p:nvSpPr>
            <p:cNvPr id="4177" name="Google Shape;4177;p8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78" name="Google Shape;4178;p8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79" name="Google Shape;4179;p8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80" name="Google Shape;4180;p8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81" name="Google Shape;4181;p8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82" name="Google Shape;4182;p8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83" name="Google Shape;4183;p8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84" name="Google Shape;4184;p8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85" name="Google Shape;4185;p8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86" name="Google Shape;4186;p8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87" name="Google Shape;4187;p8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88" name="Google Shape;4188;p8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89" name="Google Shape;4189;p8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90" name="Google Shape;4190;p8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91" name="Google Shape;4191;p8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92" name="Google Shape;4192;p8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93" name="Google Shape;4193;p8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94" name="Google Shape;4194;p8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95" name="Google Shape;4195;p8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96" name="Google Shape;4196;p8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97" name="Google Shape;4197;p8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98" name="Google Shape;4198;p8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199" name="Google Shape;4199;p8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00" name="Google Shape;4200;p8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01" name="Google Shape;4201;p8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02" name="Google Shape;4202;p8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03" name="Google Shape;4203;p8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04" name="Google Shape;4204;p8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05" name="Google Shape;4205;p8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06" name="Google Shape;4206;p8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07" name="Google Shape;4207;p8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08" name="Google Shape;4208;p8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09" name="Google Shape;4209;p8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10" name="Google Shape;4210;p8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11" name="Google Shape;4211;p8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12" name="Google Shape;4212;p8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13" name="Google Shape;4213;p8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14" name="Google Shape;4214;p8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15" name="Google Shape;4215;p8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16" name="Google Shape;4216;p8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17" name="Google Shape;4217;p8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18" name="Google Shape;4218;p8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19" name="Google Shape;4219;p8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20" name="Google Shape;4220;p8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21" name="Google Shape;4221;p8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22" name="Google Shape;4222;p8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23" name="Google Shape;4223;p8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24" name="Google Shape;4224;p8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25" name="Google Shape;4225;p8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26" name="Google Shape;4226;p8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27" name="Google Shape;4227;p8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28" name="Google Shape;4228;p8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29" name="Google Shape;4229;p8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30" name="Google Shape;4230;p8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31" name="Google Shape;4231;p8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32" name="Google Shape;4232;p8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33" name="Google Shape;4233;p8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34" name="Google Shape;4234;p8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35" name="Google Shape;4235;p8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36" name="Google Shape;4236;p8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37" name="Google Shape;4237;p8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38" name="Google Shape;4238;p8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39" name="Google Shape;4239;p8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40" name="Google Shape;4240;p8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41" name="Google Shape;4241;p8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42" name="Google Shape;4242;p8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43" name="Google Shape;4243;p8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44" name="Google Shape;4244;p8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45" name="Google Shape;4245;p8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46" name="Google Shape;4246;p8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47" name="Google Shape;4247;p8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48" name="Google Shape;4248;p8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49" name="Google Shape;4249;p8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50" name="Google Shape;4250;p8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51" name="Google Shape;4251;p8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52" name="Google Shape;4252;p8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53" name="Google Shape;4253;p8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54" name="Google Shape;4254;p8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55" name="Google Shape;4255;p8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56" name="Google Shape;4256;p8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57" name="Google Shape;4257;p8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58" name="Google Shape;4258;p8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59" name="Google Shape;4259;p8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60" name="Google Shape;4260;p8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61" name="Google Shape;4261;p8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62" name="Google Shape;4262;p8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63" name="Google Shape;4263;p8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64" name="Google Shape;4264;p8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65" name="Google Shape;4265;p8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66" name="Google Shape;4266;p8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67" name="Google Shape;4267;p8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68" name="Google Shape;4268;p8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69" name="Google Shape;4269;p8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70" name="Google Shape;4270;p8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71" name="Google Shape;4271;p8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72" name="Google Shape;4272;p8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73" name="Google Shape;4273;p8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74" name="Google Shape;4274;p8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75" name="Google Shape;4275;p8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76" name="Google Shape;4276;p8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77" name="Google Shape;4277;p8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78" name="Google Shape;4278;p8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79" name="Google Shape;4279;p8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80" name="Google Shape;4280;p8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81" name="Google Shape;4281;p8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82" name="Google Shape;4282;p8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83" name="Google Shape;4283;p8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84" name="Google Shape;4284;p8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85" name="Google Shape;4285;p8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86" name="Google Shape;4286;p8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87" name="Google Shape;4287;p8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88" name="Google Shape;4288;p8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89" name="Google Shape;4289;p8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90" name="Google Shape;4290;p8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91" name="Google Shape;4291;p8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92" name="Google Shape;4292;p8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93" name="Google Shape;4293;p8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94" name="Google Shape;4294;p8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95" name="Google Shape;4295;p8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96" name="Google Shape;4296;p8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97" name="Google Shape;4297;p8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98" name="Google Shape;4298;p8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299" name="Google Shape;4299;p8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00" name="Google Shape;4300;p8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01" name="Google Shape;4301;p8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02" name="Google Shape;4302;p8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03" name="Google Shape;4303;p8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04" name="Google Shape;4304;p8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05" name="Google Shape;4305;p8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06" name="Google Shape;4306;p8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07" name="Google Shape;4307;p8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08" name="Google Shape;4308;p8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09" name="Google Shape;4309;p8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10" name="Google Shape;4310;p8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11" name="Google Shape;4311;p8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12" name="Google Shape;4312;p8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13" name="Google Shape;4313;p8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14" name="Google Shape;4314;p8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15" name="Google Shape;4315;p8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16" name="Google Shape;4316;p8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17" name="Google Shape;4317;p8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18" name="Google Shape;4318;p8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19" name="Google Shape;4319;p8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20" name="Google Shape;4320;p8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21" name="Google Shape;4321;p8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22" name="Google Shape;4322;p8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23" name="Google Shape;4323;p8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24" name="Google Shape;4324;p8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25" name="Google Shape;4325;p8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26" name="Google Shape;4326;p8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27" name="Google Shape;4327;p8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28" name="Google Shape;4328;p8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29" name="Google Shape;4329;p8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30" name="Google Shape;4330;p8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31" name="Google Shape;4331;p8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32" name="Google Shape;4332;p8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33" name="Google Shape;4333;p8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34" name="Google Shape;4334;p8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35" name="Google Shape;4335;p8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36" name="Google Shape;4336;p8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37" name="Google Shape;4337;p8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38" name="Google Shape;4338;p8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39" name="Google Shape;4339;p8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40" name="Google Shape;4340;p8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41" name="Google Shape;4341;p8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42" name="Google Shape;4342;p8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43" name="Google Shape;4343;p8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44" name="Google Shape;4344;p8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45" name="Google Shape;4345;p8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46" name="Google Shape;4346;p8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47" name="Google Shape;4347;p8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48" name="Google Shape;4348;p8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49" name="Google Shape;4349;p8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50" name="Google Shape;4350;p8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51" name="Google Shape;4351;p8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52" name="Google Shape;4352;p8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53" name="Google Shape;4353;p8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54" name="Google Shape;4354;p8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55" name="Google Shape;4355;p8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56" name="Google Shape;4356;p8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57" name="Google Shape;4357;p8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58" name="Google Shape;4358;p8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59" name="Google Shape;4359;p8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60" name="Google Shape;4360;p8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61" name="Google Shape;4361;p8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62" name="Google Shape;4362;p8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63" name="Google Shape;4363;p8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64" name="Google Shape;4364;p8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65" name="Google Shape;4365;p8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66" name="Google Shape;4366;p8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67" name="Google Shape;4367;p8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68" name="Google Shape;4368;p8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69" name="Google Shape;4369;p8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70" name="Google Shape;4370;p8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71" name="Google Shape;4371;p8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72" name="Google Shape;4372;p8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73" name="Google Shape;4373;p8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74" name="Google Shape;4374;p8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75" name="Google Shape;4375;p8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76" name="Google Shape;4376;p8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77" name="Google Shape;4377;p8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78" name="Google Shape;4378;p8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79" name="Google Shape;4379;p8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80" name="Google Shape;4380;p8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81" name="Google Shape;4381;p8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82" name="Google Shape;4382;p8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83" name="Google Shape;4383;p8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84" name="Google Shape;4384;p8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85" name="Google Shape;4385;p8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86" name="Google Shape;4386;p8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87" name="Google Shape;4387;p8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88" name="Google Shape;4388;p8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89" name="Google Shape;4389;p8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90" name="Google Shape;4390;p8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91" name="Google Shape;4391;p8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92" name="Google Shape;4392;p8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93" name="Google Shape;4393;p8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94" name="Google Shape;4394;p8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95" name="Google Shape;4395;p8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96" name="Google Shape;4396;p8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97" name="Google Shape;4397;p8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98" name="Google Shape;4398;p8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399" name="Google Shape;4399;p8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00" name="Google Shape;4400;p8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01" name="Google Shape;4401;p8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02" name="Google Shape;4402;p8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03" name="Google Shape;4403;p8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04" name="Google Shape;4404;p8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05" name="Google Shape;4405;p8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06" name="Google Shape;4406;p8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07" name="Google Shape;4407;p8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08" name="Google Shape;4408;p8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09" name="Google Shape;4409;p8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10" name="Google Shape;4410;p8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11" name="Google Shape;4411;p8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12" name="Google Shape;4412;p8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13" name="Google Shape;4413;p8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14" name="Google Shape;4414;p8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15" name="Google Shape;4415;p8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16" name="Google Shape;4416;p8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17" name="Google Shape;4417;p8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18" name="Google Shape;4418;p8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19" name="Google Shape;4419;p8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20" name="Google Shape;4420;p8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21" name="Google Shape;4421;p8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22" name="Google Shape;4422;p8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23" name="Google Shape;4423;p8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24" name="Google Shape;4424;p8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25" name="Google Shape;4425;p8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26" name="Google Shape;4426;p8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27" name="Google Shape;4427;p8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28" name="Google Shape;4428;p8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29" name="Google Shape;4429;p8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30" name="Google Shape;4430;p8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31" name="Google Shape;4431;p8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32" name="Google Shape;4432;p8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33" name="Google Shape;4433;p8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34" name="Google Shape;4434;p8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35" name="Google Shape;4435;p8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36" name="Google Shape;4436;p8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37" name="Google Shape;4437;p8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38" name="Google Shape;4438;p8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39" name="Google Shape;4439;p8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40" name="Google Shape;4440;p8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41" name="Google Shape;4441;p8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42" name="Google Shape;4442;p8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43" name="Google Shape;4443;p8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44" name="Google Shape;4444;p8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45" name="Google Shape;4445;p8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46" name="Google Shape;4446;p8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47" name="Google Shape;4447;p8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48" name="Google Shape;4448;p8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49" name="Google Shape;4449;p8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50" name="Google Shape;4450;p8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51" name="Google Shape;4451;p8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52" name="Google Shape;4452;p8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53" name="Google Shape;4453;p8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54" name="Google Shape;4454;p8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55" name="Google Shape;4455;p8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56" name="Google Shape;4456;p8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57" name="Google Shape;4457;p8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58" name="Google Shape;4458;p8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59" name="Google Shape;4459;p8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60" name="Google Shape;4460;p8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61" name="Google Shape;4461;p8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62" name="Google Shape;4462;p8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63" name="Google Shape;4463;p8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64" name="Google Shape;4464;p8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65" name="Google Shape;4465;p8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66" name="Google Shape;4466;p8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67" name="Google Shape;4467;p8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68" name="Google Shape;4468;p8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69" name="Google Shape;4469;p8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70" name="Google Shape;4470;p8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71" name="Google Shape;4471;p8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72" name="Google Shape;4472;p8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73" name="Google Shape;4473;p8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74" name="Google Shape;4474;p8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75" name="Google Shape;4475;p8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76" name="Google Shape;4476;p8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77" name="Google Shape;4477;p8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78" name="Google Shape;4478;p8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79" name="Google Shape;4479;p8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80" name="Google Shape;4480;p8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81" name="Google Shape;4481;p8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82" name="Google Shape;4482;p8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83" name="Google Shape;4483;p8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84" name="Google Shape;4484;p8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85" name="Google Shape;4485;p8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86" name="Google Shape;4486;p8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87" name="Google Shape;4487;p8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88" name="Google Shape;4488;p8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89" name="Google Shape;4489;p8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90" name="Google Shape;4490;p8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91" name="Google Shape;4491;p8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92" name="Google Shape;4492;p8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93" name="Google Shape;4493;p8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94" name="Google Shape;4494;p8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95" name="Google Shape;4495;p8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96" name="Google Shape;4496;p8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97" name="Google Shape;4497;p8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98" name="Google Shape;4498;p8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499" name="Google Shape;4499;p8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00" name="Google Shape;4500;p8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01" name="Google Shape;4501;p8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02" name="Google Shape;4502;p8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03" name="Google Shape;4503;p8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04" name="Google Shape;4504;p8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05" name="Google Shape;4505;p8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06" name="Google Shape;4506;p8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07" name="Google Shape;4507;p8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08" name="Google Shape;4508;p8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09" name="Google Shape;4509;p8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10" name="Google Shape;4510;p8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11" name="Google Shape;4511;p8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12" name="Google Shape;4512;p8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13" name="Google Shape;4513;p8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14" name="Google Shape;4514;p8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15" name="Google Shape;4515;p8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16" name="Google Shape;4516;p8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17" name="Google Shape;4517;p8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18" name="Google Shape;4518;p8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19" name="Google Shape;4519;p8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20" name="Google Shape;4520;p8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21" name="Google Shape;4521;p8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22" name="Google Shape;4522;p8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23" name="Google Shape;4523;p8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24" name="Google Shape;4524;p8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25" name="Google Shape;4525;p8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26" name="Google Shape;4526;p8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27" name="Google Shape;4527;p8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28" name="Google Shape;4528;p8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29" name="Google Shape;4529;p8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30" name="Google Shape;4530;p8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31" name="Google Shape;4531;p8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32" name="Google Shape;4532;p8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33" name="Google Shape;4533;p8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34" name="Google Shape;4534;p8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35" name="Google Shape;4535;p8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36" name="Google Shape;4536;p8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37" name="Google Shape;4537;p8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38" name="Google Shape;4538;p8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39" name="Google Shape;4539;p8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40" name="Google Shape;4540;p8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41" name="Google Shape;4541;p8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42" name="Google Shape;4542;p8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43" name="Google Shape;4543;p8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44" name="Google Shape;4544;p8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45" name="Google Shape;4545;p8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46" name="Google Shape;4546;p8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47" name="Google Shape;4547;p8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48" name="Google Shape;4548;p8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49" name="Google Shape;4549;p8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50" name="Google Shape;4550;p8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51" name="Google Shape;4551;p8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52" name="Google Shape;4552;p8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53" name="Google Shape;4553;p8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54" name="Google Shape;4554;p8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55" name="Google Shape;4555;p8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56" name="Google Shape;4556;p8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57" name="Google Shape;4557;p8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58" name="Google Shape;4558;p8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59" name="Google Shape;4559;p8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60" name="Google Shape;4560;p8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561" name="Google Shape;4561;p8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4562" name="Google Shape;4562;p8"/>
          <p:cNvSpPr txBox="1">
            <a:spLocks noGrp="1"/>
          </p:cNvSpPr>
          <p:nvPr>
            <p:ph type="title"/>
          </p:nvPr>
        </p:nvSpPr>
        <p:spPr>
          <a:xfrm>
            <a:off x="1657350" y="1487550"/>
            <a:ext cx="5829300" cy="21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60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4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64" name="Google Shape;4564;p9"/>
          <p:cNvGrpSpPr/>
          <p:nvPr/>
        </p:nvGrpSpPr>
        <p:grpSpPr>
          <a:xfrm>
            <a:off x="-34200" y="155885"/>
            <a:ext cx="9212400" cy="4831731"/>
            <a:chOff x="-27550" y="147635"/>
            <a:chExt cx="9212400" cy="4831731"/>
          </a:xfrm>
        </p:grpSpPr>
        <p:cxnSp>
          <p:nvCxnSpPr>
            <p:cNvPr id="4565" name="Google Shape;4565;p9"/>
            <p:cNvCxnSpPr/>
            <p:nvPr/>
          </p:nvCxnSpPr>
          <p:spPr>
            <a:xfrm>
              <a:off x="-27550" y="100029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66" name="Google Shape;4566;p9"/>
            <p:cNvCxnSpPr/>
            <p:nvPr/>
          </p:nvCxnSpPr>
          <p:spPr>
            <a:xfrm>
              <a:off x="-27550" y="85818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67" name="Google Shape;4567;p9"/>
            <p:cNvCxnSpPr/>
            <p:nvPr/>
          </p:nvCxnSpPr>
          <p:spPr>
            <a:xfrm>
              <a:off x="-27550" y="71607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68" name="Google Shape;4568;p9"/>
            <p:cNvCxnSpPr/>
            <p:nvPr/>
          </p:nvCxnSpPr>
          <p:spPr>
            <a:xfrm>
              <a:off x="-27550" y="57396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69" name="Google Shape;4569;p9"/>
            <p:cNvCxnSpPr/>
            <p:nvPr/>
          </p:nvCxnSpPr>
          <p:spPr>
            <a:xfrm>
              <a:off x="-27550" y="43185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0" name="Google Shape;4570;p9"/>
            <p:cNvCxnSpPr/>
            <p:nvPr/>
          </p:nvCxnSpPr>
          <p:spPr>
            <a:xfrm>
              <a:off x="-27550" y="289744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1" name="Google Shape;4571;p9"/>
            <p:cNvCxnSpPr/>
            <p:nvPr/>
          </p:nvCxnSpPr>
          <p:spPr>
            <a:xfrm>
              <a:off x="-27550" y="14763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2" name="Google Shape;4572;p9"/>
            <p:cNvCxnSpPr/>
            <p:nvPr/>
          </p:nvCxnSpPr>
          <p:spPr>
            <a:xfrm>
              <a:off x="-27550" y="355826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3" name="Google Shape;4573;p9"/>
            <p:cNvCxnSpPr/>
            <p:nvPr/>
          </p:nvCxnSpPr>
          <p:spPr>
            <a:xfrm>
              <a:off x="-27550" y="341615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4" name="Google Shape;4574;p9"/>
            <p:cNvCxnSpPr/>
            <p:nvPr/>
          </p:nvCxnSpPr>
          <p:spPr>
            <a:xfrm>
              <a:off x="-27550" y="327404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5" name="Google Shape;4575;p9"/>
            <p:cNvCxnSpPr/>
            <p:nvPr/>
          </p:nvCxnSpPr>
          <p:spPr>
            <a:xfrm>
              <a:off x="-27550" y="313193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6" name="Google Shape;4576;p9"/>
            <p:cNvCxnSpPr/>
            <p:nvPr/>
          </p:nvCxnSpPr>
          <p:spPr>
            <a:xfrm>
              <a:off x="-27550" y="298982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7" name="Google Shape;4577;p9"/>
            <p:cNvCxnSpPr/>
            <p:nvPr/>
          </p:nvCxnSpPr>
          <p:spPr>
            <a:xfrm>
              <a:off x="-27550" y="2847719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8" name="Google Shape;4578;p9"/>
            <p:cNvCxnSpPr/>
            <p:nvPr/>
          </p:nvCxnSpPr>
          <p:spPr>
            <a:xfrm>
              <a:off x="-27550" y="270561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9" name="Google Shape;4579;p9"/>
            <p:cNvCxnSpPr/>
            <p:nvPr/>
          </p:nvCxnSpPr>
          <p:spPr>
            <a:xfrm>
              <a:off x="-27550" y="256350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0" name="Google Shape;4580;p9"/>
            <p:cNvCxnSpPr/>
            <p:nvPr/>
          </p:nvCxnSpPr>
          <p:spPr>
            <a:xfrm>
              <a:off x="-27550" y="2421390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1" name="Google Shape;4581;p9"/>
            <p:cNvCxnSpPr/>
            <p:nvPr/>
          </p:nvCxnSpPr>
          <p:spPr>
            <a:xfrm>
              <a:off x="-27550" y="227928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2" name="Google Shape;4582;p9"/>
            <p:cNvCxnSpPr/>
            <p:nvPr/>
          </p:nvCxnSpPr>
          <p:spPr>
            <a:xfrm>
              <a:off x="-27550" y="213717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3" name="Google Shape;4583;p9"/>
            <p:cNvCxnSpPr/>
            <p:nvPr/>
          </p:nvCxnSpPr>
          <p:spPr>
            <a:xfrm>
              <a:off x="-27550" y="199506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4" name="Google Shape;4584;p9"/>
            <p:cNvCxnSpPr/>
            <p:nvPr/>
          </p:nvCxnSpPr>
          <p:spPr>
            <a:xfrm>
              <a:off x="-27550" y="1852951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5" name="Google Shape;4585;p9"/>
            <p:cNvCxnSpPr/>
            <p:nvPr/>
          </p:nvCxnSpPr>
          <p:spPr>
            <a:xfrm>
              <a:off x="-27550" y="171084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6" name="Google Shape;4586;p9"/>
            <p:cNvCxnSpPr/>
            <p:nvPr/>
          </p:nvCxnSpPr>
          <p:spPr>
            <a:xfrm>
              <a:off x="-27550" y="156873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7" name="Google Shape;4587;p9"/>
            <p:cNvCxnSpPr/>
            <p:nvPr/>
          </p:nvCxnSpPr>
          <p:spPr>
            <a:xfrm>
              <a:off x="-27550" y="1426622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8" name="Google Shape;4588;p9"/>
            <p:cNvCxnSpPr/>
            <p:nvPr/>
          </p:nvCxnSpPr>
          <p:spPr>
            <a:xfrm>
              <a:off x="-27550" y="128451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9" name="Google Shape;4589;p9"/>
            <p:cNvCxnSpPr/>
            <p:nvPr/>
          </p:nvCxnSpPr>
          <p:spPr>
            <a:xfrm>
              <a:off x="-27550" y="1142403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0" name="Google Shape;4590;p9"/>
            <p:cNvCxnSpPr/>
            <p:nvPr/>
          </p:nvCxnSpPr>
          <p:spPr>
            <a:xfrm>
              <a:off x="-27550" y="4979365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1" name="Google Shape;4591;p9"/>
            <p:cNvCxnSpPr/>
            <p:nvPr/>
          </p:nvCxnSpPr>
          <p:spPr>
            <a:xfrm>
              <a:off x="-27550" y="483725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2" name="Google Shape;4592;p9"/>
            <p:cNvCxnSpPr/>
            <p:nvPr/>
          </p:nvCxnSpPr>
          <p:spPr>
            <a:xfrm>
              <a:off x="-27550" y="469514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3" name="Google Shape;4593;p9"/>
            <p:cNvCxnSpPr/>
            <p:nvPr/>
          </p:nvCxnSpPr>
          <p:spPr>
            <a:xfrm>
              <a:off x="-27550" y="455303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4" name="Google Shape;4594;p9"/>
            <p:cNvCxnSpPr/>
            <p:nvPr/>
          </p:nvCxnSpPr>
          <p:spPr>
            <a:xfrm>
              <a:off x="-27550" y="4410926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5" name="Google Shape;4595;p9"/>
            <p:cNvCxnSpPr/>
            <p:nvPr/>
          </p:nvCxnSpPr>
          <p:spPr>
            <a:xfrm>
              <a:off x="-27550" y="426881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6" name="Google Shape;4596;p9"/>
            <p:cNvCxnSpPr/>
            <p:nvPr/>
          </p:nvCxnSpPr>
          <p:spPr>
            <a:xfrm>
              <a:off x="-27550" y="412670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7" name="Google Shape;4597;p9"/>
            <p:cNvCxnSpPr/>
            <p:nvPr/>
          </p:nvCxnSpPr>
          <p:spPr>
            <a:xfrm>
              <a:off x="-27550" y="3984597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8" name="Google Shape;4598;p9"/>
            <p:cNvCxnSpPr/>
            <p:nvPr/>
          </p:nvCxnSpPr>
          <p:spPr>
            <a:xfrm>
              <a:off x="-27550" y="384248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9" name="Google Shape;4599;p9"/>
            <p:cNvCxnSpPr/>
            <p:nvPr/>
          </p:nvCxnSpPr>
          <p:spPr>
            <a:xfrm>
              <a:off x="-27550" y="3700378"/>
              <a:ext cx="9212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600" name="Google Shape;4600;p9"/>
          <p:cNvSpPr txBox="1">
            <a:spLocks noGrp="1"/>
          </p:cNvSpPr>
          <p:nvPr>
            <p:ph type="title"/>
          </p:nvPr>
        </p:nvSpPr>
        <p:spPr>
          <a:xfrm>
            <a:off x="1661700" y="1472550"/>
            <a:ext cx="5820600" cy="12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4601" name="Google Shape;4601;p9"/>
          <p:cNvSpPr txBox="1">
            <a:spLocks noGrp="1"/>
          </p:cNvSpPr>
          <p:nvPr>
            <p:ph type="subTitle" idx="1"/>
          </p:nvPr>
        </p:nvSpPr>
        <p:spPr>
          <a:xfrm>
            <a:off x="1355350" y="3267725"/>
            <a:ext cx="6433200" cy="915900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602" name="Google Shape;4602;p9"/>
          <p:cNvGrpSpPr/>
          <p:nvPr/>
        </p:nvGrpSpPr>
        <p:grpSpPr>
          <a:xfrm rot="-5400000">
            <a:off x="-307015" y="1540852"/>
            <a:ext cx="2057524" cy="2061784"/>
            <a:chOff x="1964350" y="765525"/>
            <a:chExt cx="386375" cy="387175"/>
          </a:xfrm>
        </p:grpSpPr>
        <p:sp>
          <p:nvSpPr>
            <p:cNvPr id="4603" name="Google Shape;4603;p9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04" name="Google Shape;4604;p9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05" name="Google Shape;4605;p9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06" name="Google Shape;4606;p9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07" name="Google Shape;4607;p9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08" name="Google Shape;4608;p9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09" name="Google Shape;4609;p9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10" name="Google Shape;4610;p9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11" name="Google Shape;4611;p9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12" name="Google Shape;4612;p9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13" name="Google Shape;4613;p9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14" name="Google Shape;4614;p9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15" name="Google Shape;4615;p9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16" name="Google Shape;4616;p9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17" name="Google Shape;4617;p9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18" name="Google Shape;4618;p9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19" name="Google Shape;4619;p9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20" name="Google Shape;4620;p9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21" name="Google Shape;4621;p9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22" name="Google Shape;4622;p9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23" name="Google Shape;4623;p9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24" name="Google Shape;4624;p9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25" name="Google Shape;4625;p9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26" name="Google Shape;4626;p9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27" name="Google Shape;4627;p9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28" name="Google Shape;4628;p9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29" name="Google Shape;4629;p9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30" name="Google Shape;4630;p9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31" name="Google Shape;4631;p9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32" name="Google Shape;4632;p9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33" name="Google Shape;4633;p9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34" name="Google Shape;4634;p9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35" name="Google Shape;4635;p9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36" name="Google Shape;4636;p9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37" name="Google Shape;4637;p9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38" name="Google Shape;4638;p9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39" name="Google Shape;4639;p9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40" name="Google Shape;4640;p9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41" name="Google Shape;4641;p9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42" name="Google Shape;4642;p9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43" name="Google Shape;4643;p9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44" name="Google Shape;4644;p9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45" name="Google Shape;4645;p9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46" name="Google Shape;4646;p9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47" name="Google Shape;4647;p9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48" name="Google Shape;4648;p9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49" name="Google Shape;4649;p9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50" name="Google Shape;4650;p9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51" name="Google Shape;4651;p9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52" name="Google Shape;4652;p9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53" name="Google Shape;4653;p9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54" name="Google Shape;4654;p9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55" name="Google Shape;4655;p9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56" name="Google Shape;4656;p9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57" name="Google Shape;4657;p9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58" name="Google Shape;4658;p9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59" name="Google Shape;4659;p9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60" name="Google Shape;4660;p9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61" name="Google Shape;4661;p9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62" name="Google Shape;4662;p9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63" name="Google Shape;4663;p9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64" name="Google Shape;4664;p9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65" name="Google Shape;4665;p9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66" name="Google Shape;4666;p9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67" name="Google Shape;4667;p9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68" name="Google Shape;4668;p9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69" name="Google Shape;4669;p9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70" name="Google Shape;4670;p9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71" name="Google Shape;4671;p9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72" name="Google Shape;4672;p9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73" name="Google Shape;4673;p9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74" name="Google Shape;4674;p9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75" name="Google Shape;4675;p9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76" name="Google Shape;4676;p9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77" name="Google Shape;4677;p9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78" name="Google Shape;4678;p9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79" name="Google Shape;4679;p9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80" name="Google Shape;4680;p9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81" name="Google Shape;4681;p9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82" name="Google Shape;4682;p9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83" name="Google Shape;4683;p9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84" name="Google Shape;4684;p9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85" name="Google Shape;4685;p9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86" name="Google Shape;4686;p9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87" name="Google Shape;4687;p9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88" name="Google Shape;4688;p9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89" name="Google Shape;4689;p9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90" name="Google Shape;4690;p9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91" name="Google Shape;4691;p9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92" name="Google Shape;4692;p9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93" name="Google Shape;4693;p9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94" name="Google Shape;4694;p9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95" name="Google Shape;4695;p9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96" name="Google Shape;4696;p9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97" name="Google Shape;4697;p9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98" name="Google Shape;4698;p9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699" name="Google Shape;4699;p9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00" name="Google Shape;4700;p9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01" name="Google Shape;4701;p9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02" name="Google Shape;4702;p9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03" name="Google Shape;4703;p9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04" name="Google Shape;4704;p9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05" name="Google Shape;4705;p9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06" name="Google Shape;4706;p9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07" name="Google Shape;4707;p9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08" name="Google Shape;4708;p9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09" name="Google Shape;4709;p9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10" name="Google Shape;4710;p9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11" name="Google Shape;4711;p9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12" name="Google Shape;4712;p9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13" name="Google Shape;4713;p9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14" name="Google Shape;4714;p9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15" name="Google Shape;4715;p9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16" name="Google Shape;4716;p9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17" name="Google Shape;4717;p9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18" name="Google Shape;4718;p9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19" name="Google Shape;4719;p9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20" name="Google Shape;4720;p9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21" name="Google Shape;4721;p9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22" name="Google Shape;4722;p9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23" name="Google Shape;4723;p9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24" name="Google Shape;4724;p9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25" name="Google Shape;4725;p9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26" name="Google Shape;4726;p9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27" name="Google Shape;4727;p9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28" name="Google Shape;4728;p9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29" name="Google Shape;4729;p9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30" name="Google Shape;4730;p9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31" name="Google Shape;4731;p9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32" name="Google Shape;4732;p9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33" name="Google Shape;4733;p9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34" name="Google Shape;4734;p9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35" name="Google Shape;4735;p9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36" name="Google Shape;4736;p9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37" name="Google Shape;4737;p9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38" name="Google Shape;4738;p9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39" name="Google Shape;4739;p9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40" name="Google Shape;4740;p9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41" name="Google Shape;4741;p9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42" name="Google Shape;4742;p9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43" name="Google Shape;4743;p9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44" name="Google Shape;4744;p9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45" name="Google Shape;4745;p9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46" name="Google Shape;4746;p9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47" name="Google Shape;4747;p9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48" name="Google Shape;4748;p9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49" name="Google Shape;4749;p9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50" name="Google Shape;4750;p9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51" name="Google Shape;4751;p9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52" name="Google Shape;4752;p9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53" name="Google Shape;4753;p9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54" name="Google Shape;4754;p9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55" name="Google Shape;4755;p9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56" name="Google Shape;4756;p9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57" name="Google Shape;4757;p9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58" name="Google Shape;4758;p9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59" name="Google Shape;4759;p9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60" name="Google Shape;4760;p9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61" name="Google Shape;4761;p9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62" name="Google Shape;4762;p9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63" name="Google Shape;4763;p9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64" name="Google Shape;4764;p9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65" name="Google Shape;4765;p9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66" name="Google Shape;4766;p9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67" name="Google Shape;4767;p9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68" name="Google Shape;4768;p9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69" name="Google Shape;4769;p9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70" name="Google Shape;4770;p9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71" name="Google Shape;4771;p9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72" name="Google Shape;4772;p9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73" name="Google Shape;4773;p9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74" name="Google Shape;4774;p9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75" name="Google Shape;4775;p9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76" name="Google Shape;4776;p9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77" name="Google Shape;4777;p9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78" name="Google Shape;4778;p9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79" name="Google Shape;4779;p9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80" name="Google Shape;4780;p9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81" name="Google Shape;4781;p9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82" name="Google Shape;4782;p9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83" name="Google Shape;4783;p9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84" name="Google Shape;4784;p9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85" name="Google Shape;4785;p9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86" name="Google Shape;4786;p9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87" name="Google Shape;4787;p9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88" name="Google Shape;4788;p9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89" name="Google Shape;4789;p9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90" name="Google Shape;4790;p9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91" name="Google Shape;4791;p9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92" name="Google Shape;4792;p9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93" name="Google Shape;4793;p9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94" name="Google Shape;4794;p9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95" name="Google Shape;4795;p9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96" name="Google Shape;4796;p9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97" name="Google Shape;4797;p9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98" name="Google Shape;4798;p9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799" name="Google Shape;4799;p9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00" name="Google Shape;4800;p9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01" name="Google Shape;4801;p9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02" name="Google Shape;4802;p9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03" name="Google Shape;4803;p9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04" name="Google Shape;4804;p9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05" name="Google Shape;4805;p9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06" name="Google Shape;4806;p9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07" name="Google Shape;4807;p9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08" name="Google Shape;4808;p9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09" name="Google Shape;4809;p9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10" name="Google Shape;4810;p9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11" name="Google Shape;4811;p9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12" name="Google Shape;4812;p9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13" name="Google Shape;4813;p9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14" name="Google Shape;4814;p9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15" name="Google Shape;4815;p9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16" name="Google Shape;4816;p9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17" name="Google Shape;4817;p9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18" name="Google Shape;4818;p9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19" name="Google Shape;4819;p9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20" name="Google Shape;4820;p9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21" name="Google Shape;4821;p9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22" name="Google Shape;4822;p9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23" name="Google Shape;4823;p9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24" name="Google Shape;4824;p9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25" name="Google Shape;4825;p9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26" name="Google Shape;4826;p9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27" name="Google Shape;4827;p9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28" name="Google Shape;4828;p9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29" name="Google Shape;4829;p9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30" name="Google Shape;4830;p9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31" name="Google Shape;4831;p9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32" name="Google Shape;4832;p9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33" name="Google Shape;4833;p9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34" name="Google Shape;4834;p9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35" name="Google Shape;4835;p9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36" name="Google Shape;4836;p9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37" name="Google Shape;4837;p9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38" name="Google Shape;4838;p9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39" name="Google Shape;4839;p9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40" name="Google Shape;4840;p9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41" name="Google Shape;4841;p9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42" name="Google Shape;4842;p9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43" name="Google Shape;4843;p9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44" name="Google Shape;4844;p9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45" name="Google Shape;4845;p9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46" name="Google Shape;4846;p9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47" name="Google Shape;4847;p9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48" name="Google Shape;4848;p9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49" name="Google Shape;4849;p9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50" name="Google Shape;4850;p9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51" name="Google Shape;4851;p9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52" name="Google Shape;4852;p9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53" name="Google Shape;4853;p9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54" name="Google Shape;4854;p9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55" name="Google Shape;4855;p9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56" name="Google Shape;4856;p9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57" name="Google Shape;4857;p9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58" name="Google Shape;4858;p9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59" name="Google Shape;4859;p9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60" name="Google Shape;4860;p9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61" name="Google Shape;4861;p9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62" name="Google Shape;4862;p9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63" name="Google Shape;4863;p9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64" name="Google Shape;4864;p9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65" name="Google Shape;4865;p9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66" name="Google Shape;4866;p9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67" name="Google Shape;4867;p9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68" name="Google Shape;4868;p9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69" name="Google Shape;4869;p9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70" name="Google Shape;4870;p9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71" name="Google Shape;4871;p9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72" name="Google Shape;4872;p9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73" name="Google Shape;4873;p9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74" name="Google Shape;4874;p9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75" name="Google Shape;4875;p9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76" name="Google Shape;4876;p9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77" name="Google Shape;4877;p9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78" name="Google Shape;4878;p9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79" name="Google Shape;4879;p9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80" name="Google Shape;4880;p9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81" name="Google Shape;4881;p9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82" name="Google Shape;4882;p9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83" name="Google Shape;4883;p9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84" name="Google Shape;4884;p9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85" name="Google Shape;4885;p9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86" name="Google Shape;4886;p9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87" name="Google Shape;4887;p9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88" name="Google Shape;4888;p9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89" name="Google Shape;4889;p9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90" name="Google Shape;4890;p9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91" name="Google Shape;4891;p9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92" name="Google Shape;4892;p9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93" name="Google Shape;4893;p9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94" name="Google Shape;4894;p9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95" name="Google Shape;4895;p9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96" name="Google Shape;4896;p9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97" name="Google Shape;4897;p9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98" name="Google Shape;4898;p9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899" name="Google Shape;4899;p9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00" name="Google Shape;4900;p9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01" name="Google Shape;4901;p9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02" name="Google Shape;4902;p9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03" name="Google Shape;4903;p9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04" name="Google Shape;4904;p9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05" name="Google Shape;4905;p9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06" name="Google Shape;4906;p9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07" name="Google Shape;4907;p9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08" name="Google Shape;4908;p9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09" name="Google Shape;4909;p9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10" name="Google Shape;4910;p9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11" name="Google Shape;4911;p9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12" name="Google Shape;4912;p9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13" name="Google Shape;4913;p9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14" name="Google Shape;4914;p9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15" name="Google Shape;4915;p9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16" name="Google Shape;4916;p9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17" name="Google Shape;4917;p9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18" name="Google Shape;4918;p9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19" name="Google Shape;4919;p9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20" name="Google Shape;4920;p9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21" name="Google Shape;4921;p9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22" name="Google Shape;4922;p9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23" name="Google Shape;4923;p9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24" name="Google Shape;4924;p9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25" name="Google Shape;4925;p9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26" name="Google Shape;4926;p9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27" name="Google Shape;4927;p9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28" name="Google Shape;4928;p9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29" name="Google Shape;4929;p9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30" name="Google Shape;4930;p9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31" name="Google Shape;4931;p9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32" name="Google Shape;4932;p9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33" name="Google Shape;4933;p9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34" name="Google Shape;4934;p9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35" name="Google Shape;4935;p9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36" name="Google Shape;4936;p9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37" name="Google Shape;4937;p9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38" name="Google Shape;4938;p9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39" name="Google Shape;4939;p9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40" name="Google Shape;4940;p9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41" name="Google Shape;4941;p9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42" name="Google Shape;4942;p9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43" name="Google Shape;4943;p9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44" name="Google Shape;4944;p9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45" name="Google Shape;4945;p9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46" name="Google Shape;4946;p9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47" name="Google Shape;4947;p9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48" name="Google Shape;4948;p9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49" name="Google Shape;4949;p9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50" name="Google Shape;4950;p9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51" name="Google Shape;4951;p9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52" name="Google Shape;4952;p9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53" name="Google Shape;4953;p9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54" name="Google Shape;4954;p9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55" name="Google Shape;4955;p9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56" name="Google Shape;4956;p9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57" name="Google Shape;4957;p9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58" name="Google Shape;4958;p9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59" name="Google Shape;4959;p9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60" name="Google Shape;4960;p9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61" name="Google Shape;4961;p9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62" name="Google Shape;4962;p9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63" name="Google Shape;4963;p9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64" name="Google Shape;4964;p9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65" name="Google Shape;4965;p9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66" name="Google Shape;4966;p9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67" name="Google Shape;4967;p9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68" name="Google Shape;4968;p9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69" name="Google Shape;4969;p9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70" name="Google Shape;4970;p9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71" name="Google Shape;4971;p9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72" name="Google Shape;4972;p9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73" name="Google Shape;4973;p9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74" name="Google Shape;4974;p9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75" name="Google Shape;4975;p9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76" name="Google Shape;4976;p9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77" name="Google Shape;4977;p9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78" name="Google Shape;4978;p9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79" name="Google Shape;4979;p9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80" name="Google Shape;4980;p9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81" name="Google Shape;4981;p9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82" name="Google Shape;4982;p9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83" name="Google Shape;4983;p9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84" name="Google Shape;4984;p9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85" name="Google Shape;4985;p9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86" name="Google Shape;4986;p9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87" name="Google Shape;4987;p9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4988" name="Google Shape;4988;p9"/>
          <p:cNvSpPr/>
          <p:nvPr/>
        </p:nvSpPr>
        <p:spPr>
          <a:xfrm rot="-5400000">
            <a:off x="2239412" y="3525087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4989" name="Google Shape;4989;p9"/>
          <p:cNvGrpSpPr/>
          <p:nvPr/>
        </p:nvGrpSpPr>
        <p:grpSpPr>
          <a:xfrm rot="-5400000">
            <a:off x="7795463" y="3316724"/>
            <a:ext cx="1693781" cy="1707607"/>
            <a:chOff x="2000675" y="255425"/>
            <a:chExt cx="413450" cy="416825"/>
          </a:xfrm>
        </p:grpSpPr>
        <p:sp>
          <p:nvSpPr>
            <p:cNvPr id="4990" name="Google Shape;4990;p9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91" name="Google Shape;4991;p9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92" name="Google Shape;4992;p9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93" name="Google Shape;4993;p9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94" name="Google Shape;4994;p9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95" name="Google Shape;4995;p9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96" name="Google Shape;4996;p9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97" name="Google Shape;4997;p9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98" name="Google Shape;4998;p9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4999" name="Google Shape;4999;p9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00" name="Google Shape;5000;p9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01" name="Google Shape;5001;p9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02" name="Google Shape;5002;p9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03" name="Google Shape;5003;p9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04" name="Google Shape;5004;p9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05" name="Google Shape;5005;p9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06" name="Google Shape;5006;p9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07" name="Google Shape;5007;p9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08" name="Google Shape;5008;p9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09" name="Google Shape;5009;p9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10" name="Google Shape;5010;p9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11" name="Google Shape;5011;p9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12" name="Google Shape;5012;p9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13" name="Google Shape;5013;p9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14" name="Google Shape;5014;p9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15" name="Google Shape;5015;p9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16" name="Google Shape;5016;p9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17" name="Google Shape;5017;p9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18" name="Google Shape;5018;p9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19" name="Google Shape;5019;p9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20" name="Google Shape;5020;p9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21" name="Google Shape;5021;p9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22" name="Google Shape;5022;p9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23" name="Google Shape;5023;p9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24" name="Google Shape;5024;p9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25" name="Google Shape;5025;p9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26" name="Google Shape;5026;p9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27" name="Google Shape;5027;p9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28" name="Google Shape;5028;p9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29" name="Google Shape;5029;p9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30" name="Google Shape;5030;p9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31" name="Google Shape;5031;p9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32" name="Google Shape;5032;p9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33" name="Google Shape;5033;p9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34" name="Google Shape;5034;p9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35" name="Google Shape;5035;p9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36" name="Google Shape;5036;p9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37" name="Google Shape;5037;p9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38" name="Google Shape;5038;p9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39" name="Google Shape;5039;p9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40" name="Google Shape;5040;p9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41" name="Google Shape;5041;p9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42" name="Google Shape;5042;p9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43" name="Google Shape;5043;p9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44" name="Google Shape;5044;p9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45" name="Google Shape;5045;p9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46" name="Google Shape;5046;p9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47" name="Google Shape;5047;p9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48" name="Google Shape;5048;p9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49" name="Google Shape;5049;p9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50" name="Google Shape;5050;p9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51" name="Google Shape;5051;p9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52" name="Google Shape;5052;p9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53" name="Google Shape;5053;p9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54" name="Google Shape;5054;p9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55" name="Google Shape;5055;p9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56" name="Google Shape;5056;p9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57" name="Google Shape;5057;p9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58" name="Google Shape;5058;p9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59" name="Google Shape;5059;p9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60" name="Google Shape;5060;p9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61" name="Google Shape;5061;p9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62" name="Google Shape;5062;p9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63" name="Google Shape;5063;p9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64" name="Google Shape;5064;p9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65" name="Google Shape;5065;p9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66" name="Google Shape;5066;p9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67" name="Google Shape;5067;p9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68" name="Google Shape;5068;p9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69" name="Google Shape;5069;p9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70" name="Google Shape;5070;p9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71" name="Google Shape;5071;p9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72" name="Google Shape;5072;p9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73" name="Google Shape;5073;p9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74" name="Google Shape;5074;p9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75" name="Google Shape;5075;p9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76" name="Google Shape;5076;p9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77" name="Google Shape;5077;p9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78" name="Google Shape;5078;p9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79" name="Google Shape;5079;p9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80" name="Google Shape;5080;p9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81" name="Google Shape;5081;p9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82" name="Google Shape;5082;p9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83" name="Google Shape;5083;p9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84" name="Google Shape;5084;p9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85" name="Google Shape;5085;p9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86" name="Google Shape;5086;p9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87" name="Google Shape;5087;p9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88" name="Google Shape;5088;p9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89" name="Google Shape;5089;p9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90" name="Google Shape;5090;p9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91" name="Google Shape;5091;p9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92" name="Google Shape;5092;p9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93" name="Google Shape;5093;p9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094" name="Google Shape;5094;p9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5095" name="Google Shape;5095;p9"/>
          <p:cNvSpPr/>
          <p:nvPr/>
        </p:nvSpPr>
        <p:spPr>
          <a:xfrm rot="-5400000">
            <a:off x="5769012" y="282462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5096" name="Google Shape;5096;p9"/>
          <p:cNvSpPr/>
          <p:nvPr/>
        </p:nvSpPr>
        <p:spPr>
          <a:xfrm rot="-5400000">
            <a:off x="2003337" y="-255388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98" name="Google Shape;5098;p10"/>
          <p:cNvSpPr txBox="1">
            <a:spLocks noGrp="1"/>
          </p:cNvSpPr>
          <p:nvPr>
            <p:ph type="title"/>
          </p:nvPr>
        </p:nvSpPr>
        <p:spPr>
          <a:xfrm>
            <a:off x="5182940" y="1642725"/>
            <a:ext cx="2807700" cy="227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grpSp>
        <p:nvGrpSpPr>
          <p:cNvPr id="5099" name="Google Shape;5099;p10"/>
          <p:cNvGrpSpPr/>
          <p:nvPr/>
        </p:nvGrpSpPr>
        <p:grpSpPr>
          <a:xfrm rot="5400000">
            <a:off x="4440787" y="4068421"/>
            <a:ext cx="2057524" cy="2061784"/>
            <a:chOff x="1964350" y="765525"/>
            <a:chExt cx="386375" cy="387175"/>
          </a:xfrm>
        </p:grpSpPr>
        <p:sp>
          <p:nvSpPr>
            <p:cNvPr id="5100" name="Google Shape;5100;p10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01" name="Google Shape;5101;p10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02" name="Google Shape;5102;p10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03" name="Google Shape;5103;p10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04" name="Google Shape;5104;p10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05" name="Google Shape;5105;p10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06" name="Google Shape;5106;p10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07" name="Google Shape;5107;p10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08" name="Google Shape;5108;p10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09" name="Google Shape;5109;p10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10" name="Google Shape;5110;p10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11" name="Google Shape;5111;p10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12" name="Google Shape;5112;p10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13" name="Google Shape;5113;p10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14" name="Google Shape;5114;p10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15" name="Google Shape;5115;p10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16" name="Google Shape;5116;p10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17" name="Google Shape;5117;p10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18" name="Google Shape;5118;p10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19" name="Google Shape;5119;p10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20" name="Google Shape;5120;p10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21" name="Google Shape;5121;p10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22" name="Google Shape;5122;p10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23" name="Google Shape;5123;p10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24" name="Google Shape;5124;p10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25" name="Google Shape;5125;p10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26" name="Google Shape;5126;p10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27" name="Google Shape;5127;p10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28" name="Google Shape;5128;p10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29" name="Google Shape;5129;p10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30" name="Google Shape;5130;p10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31" name="Google Shape;5131;p10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32" name="Google Shape;5132;p10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33" name="Google Shape;5133;p10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34" name="Google Shape;5134;p10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35" name="Google Shape;5135;p10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36" name="Google Shape;5136;p10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37" name="Google Shape;5137;p10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38" name="Google Shape;5138;p10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39" name="Google Shape;5139;p10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40" name="Google Shape;5140;p10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41" name="Google Shape;5141;p10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42" name="Google Shape;5142;p10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43" name="Google Shape;5143;p10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44" name="Google Shape;5144;p10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45" name="Google Shape;5145;p10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46" name="Google Shape;5146;p10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47" name="Google Shape;5147;p10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48" name="Google Shape;5148;p10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49" name="Google Shape;5149;p10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50" name="Google Shape;5150;p10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51" name="Google Shape;5151;p10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52" name="Google Shape;5152;p10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53" name="Google Shape;5153;p10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54" name="Google Shape;5154;p10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55" name="Google Shape;5155;p10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56" name="Google Shape;5156;p10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57" name="Google Shape;5157;p10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58" name="Google Shape;5158;p10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59" name="Google Shape;5159;p10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60" name="Google Shape;5160;p10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61" name="Google Shape;5161;p10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62" name="Google Shape;5162;p10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63" name="Google Shape;5163;p10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64" name="Google Shape;5164;p10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65" name="Google Shape;5165;p10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66" name="Google Shape;5166;p10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67" name="Google Shape;5167;p10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68" name="Google Shape;5168;p10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69" name="Google Shape;5169;p10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70" name="Google Shape;5170;p10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71" name="Google Shape;5171;p10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72" name="Google Shape;5172;p10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73" name="Google Shape;5173;p10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74" name="Google Shape;5174;p10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75" name="Google Shape;5175;p10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76" name="Google Shape;5176;p10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77" name="Google Shape;5177;p10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78" name="Google Shape;5178;p10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79" name="Google Shape;5179;p10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80" name="Google Shape;5180;p10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81" name="Google Shape;5181;p10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82" name="Google Shape;5182;p10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83" name="Google Shape;5183;p10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84" name="Google Shape;5184;p10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85" name="Google Shape;5185;p10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86" name="Google Shape;5186;p10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87" name="Google Shape;5187;p10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88" name="Google Shape;5188;p10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89" name="Google Shape;5189;p10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90" name="Google Shape;5190;p10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91" name="Google Shape;5191;p10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92" name="Google Shape;5192;p10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93" name="Google Shape;5193;p10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94" name="Google Shape;5194;p10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95" name="Google Shape;5195;p10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96" name="Google Shape;5196;p10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97" name="Google Shape;5197;p10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98" name="Google Shape;5198;p10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199" name="Google Shape;5199;p10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00" name="Google Shape;5200;p10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01" name="Google Shape;5201;p10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02" name="Google Shape;5202;p10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03" name="Google Shape;5203;p10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04" name="Google Shape;5204;p10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05" name="Google Shape;5205;p10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06" name="Google Shape;5206;p10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07" name="Google Shape;5207;p10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08" name="Google Shape;5208;p10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09" name="Google Shape;5209;p10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10" name="Google Shape;5210;p10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11" name="Google Shape;5211;p10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12" name="Google Shape;5212;p10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13" name="Google Shape;5213;p10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14" name="Google Shape;5214;p10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15" name="Google Shape;5215;p10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16" name="Google Shape;5216;p10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17" name="Google Shape;5217;p10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18" name="Google Shape;5218;p10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19" name="Google Shape;5219;p10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20" name="Google Shape;5220;p10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21" name="Google Shape;5221;p10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22" name="Google Shape;5222;p10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23" name="Google Shape;5223;p10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24" name="Google Shape;5224;p10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25" name="Google Shape;5225;p10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26" name="Google Shape;5226;p10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27" name="Google Shape;5227;p10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28" name="Google Shape;5228;p10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29" name="Google Shape;5229;p10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30" name="Google Shape;5230;p10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31" name="Google Shape;5231;p10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32" name="Google Shape;5232;p10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33" name="Google Shape;5233;p10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34" name="Google Shape;5234;p10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35" name="Google Shape;5235;p10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36" name="Google Shape;5236;p10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37" name="Google Shape;5237;p10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38" name="Google Shape;5238;p10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39" name="Google Shape;5239;p10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40" name="Google Shape;5240;p10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41" name="Google Shape;5241;p10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42" name="Google Shape;5242;p10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43" name="Google Shape;5243;p10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44" name="Google Shape;5244;p10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45" name="Google Shape;5245;p10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46" name="Google Shape;5246;p10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47" name="Google Shape;5247;p10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48" name="Google Shape;5248;p10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49" name="Google Shape;5249;p10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50" name="Google Shape;5250;p10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51" name="Google Shape;5251;p10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52" name="Google Shape;5252;p10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53" name="Google Shape;5253;p10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54" name="Google Shape;5254;p10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55" name="Google Shape;5255;p10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56" name="Google Shape;5256;p10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57" name="Google Shape;5257;p10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58" name="Google Shape;5258;p10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59" name="Google Shape;5259;p10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60" name="Google Shape;5260;p10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61" name="Google Shape;5261;p10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62" name="Google Shape;5262;p10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63" name="Google Shape;5263;p10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64" name="Google Shape;5264;p10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65" name="Google Shape;5265;p10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66" name="Google Shape;5266;p10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67" name="Google Shape;5267;p10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68" name="Google Shape;5268;p10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69" name="Google Shape;5269;p10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70" name="Google Shape;5270;p10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71" name="Google Shape;5271;p10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72" name="Google Shape;5272;p10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73" name="Google Shape;5273;p10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74" name="Google Shape;5274;p10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75" name="Google Shape;5275;p10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76" name="Google Shape;5276;p10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77" name="Google Shape;5277;p10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78" name="Google Shape;5278;p10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79" name="Google Shape;5279;p10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80" name="Google Shape;5280;p10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81" name="Google Shape;5281;p10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82" name="Google Shape;5282;p10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83" name="Google Shape;5283;p10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84" name="Google Shape;5284;p10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85" name="Google Shape;5285;p10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86" name="Google Shape;5286;p10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87" name="Google Shape;5287;p10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88" name="Google Shape;5288;p10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89" name="Google Shape;5289;p10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90" name="Google Shape;5290;p10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91" name="Google Shape;5291;p10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92" name="Google Shape;5292;p10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93" name="Google Shape;5293;p10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94" name="Google Shape;5294;p10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95" name="Google Shape;5295;p10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96" name="Google Shape;5296;p10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97" name="Google Shape;5297;p10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98" name="Google Shape;5298;p10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299" name="Google Shape;5299;p10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00" name="Google Shape;5300;p10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01" name="Google Shape;5301;p10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02" name="Google Shape;5302;p10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03" name="Google Shape;5303;p10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04" name="Google Shape;5304;p10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05" name="Google Shape;5305;p10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06" name="Google Shape;5306;p10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07" name="Google Shape;5307;p10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08" name="Google Shape;5308;p10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09" name="Google Shape;5309;p10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10" name="Google Shape;5310;p10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11" name="Google Shape;5311;p10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12" name="Google Shape;5312;p10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13" name="Google Shape;5313;p10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14" name="Google Shape;5314;p10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15" name="Google Shape;5315;p10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16" name="Google Shape;5316;p10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17" name="Google Shape;5317;p10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18" name="Google Shape;5318;p10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19" name="Google Shape;5319;p10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20" name="Google Shape;5320;p10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21" name="Google Shape;5321;p10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22" name="Google Shape;5322;p10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23" name="Google Shape;5323;p10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24" name="Google Shape;5324;p10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25" name="Google Shape;5325;p10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26" name="Google Shape;5326;p10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27" name="Google Shape;5327;p10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28" name="Google Shape;5328;p10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29" name="Google Shape;5329;p10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30" name="Google Shape;5330;p10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31" name="Google Shape;5331;p10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32" name="Google Shape;5332;p10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33" name="Google Shape;5333;p10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34" name="Google Shape;5334;p10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35" name="Google Shape;5335;p10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36" name="Google Shape;5336;p10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37" name="Google Shape;5337;p10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38" name="Google Shape;5338;p10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39" name="Google Shape;5339;p10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40" name="Google Shape;5340;p10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41" name="Google Shape;5341;p10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42" name="Google Shape;5342;p10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43" name="Google Shape;5343;p10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44" name="Google Shape;5344;p10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45" name="Google Shape;5345;p10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46" name="Google Shape;5346;p10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47" name="Google Shape;5347;p10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48" name="Google Shape;5348;p10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49" name="Google Shape;5349;p10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50" name="Google Shape;5350;p10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51" name="Google Shape;5351;p10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52" name="Google Shape;5352;p10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53" name="Google Shape;5353;p10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54" name="Google Shape;5354;p10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55" name="Google Shape;5355;p10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56" name="Google Shape;5356;p10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57" name="Google Shape;5357;p10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58" name="Google Shape;5358;p10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59" name="Google Shape;5359;p10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60" name="Google Shape;5360;p10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61" name="Google Shape;5361;p10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62" name="Google Shape;5362;p10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63" name="Google Shape;5363;p10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64" name="Google Shape;5364;p10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65" name="Google Shape;5365;p10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66" name="Google Shape;5366;p10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67" name="Google Shape;5367;p10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68" name="Google Shape;5368;p10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69" name="Google Shape;5369;p10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70" name="Google Shape;5370;p10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71" name="Google Shape;5371;p10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72" name="Google Shape;5372;p10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73" name="Google Shape;5373;p10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74" name="Google Shape;5374;p10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75" name="Google Shape;5375;p10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76" name="Google Shape;5376;p10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77" name="Google Shape;5377;p10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78" name="Google Shape;5378;p10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79" name="Google Shape;5379;p10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80" name="Google Shape;5380;p10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81" name="Google Shape;5381;p10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82" name="Google Shape;5382;p10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83" name="Google Shape;5383;p10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84" name="Google Shape;5384;p10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85" name="Google Shape;5385;p10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86" name="Google Shape;5386;p10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87" name="Google Shape;5387;p10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88" name="Google Shape;5388;p10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89" name="Google Shape;5389;p10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90" name="Google Shape;5390;p10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91" name="Google Shape;5391;p10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92" name="Google Shape;5392;p10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93" name="Google Shape;5393;p10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94" name="Google Shape;5394;p10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95" name="Google Shape;5395;p10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96" name="Google Shape;5396;p10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97" name="Google Shape;5397;p10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98" name="Google Shape;5398;p10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399" name="Google Shape;5399;p10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00" name="Google Shape;5400;p10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01" name="Google Shape;5401;p10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02" name="Google Shape;5402;p10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03" name="Google Shape;5403;p10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04" name="Google Shape;5404;p10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05" name="Google Shape;5405;p10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06" name="Google Shape;5406;p10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07" name="Google Shape;5407;p10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08" name="Google Shape;5408;p10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09" name="Google Shape;5409;p10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10" name="Google Shape;5410;p10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11" name="Google Shape;5411;p10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12" name="Google Shape;5412;p10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13" name="Google Shape;5413;p10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14" name="Google Shape;5414;p10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15" name="Google Shape;5415;p10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16" name="Google Shape;5416;p10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17" name="Google Shape;5417;p10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18" name="Google Shape;5418;p10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19" name="Google Shape;5419;p10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20" name="Google Shape;5420;p10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21" name="Google Shape;5421;p10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22" name="Google Shape;5422;p10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23" name="Google Shape;5423;p10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24" name="Google Shape;5424;p10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25" name="Google Shape;5425;p10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26" name="Google Shape;5426;p10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27" name="Google Shape;5427;p10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28" name="Google Shape;5428;p10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29" name="Google Shape;5429;p10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30" name="Google Shape;5430;p10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31" name="Google Shape;5431;p10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32" name="Google Shape;5432;p10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33" name="Google Shape;5433;p10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34" name="Google Shape;5434;p10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35" name="Google Shape;5435;p10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36" name="Google Shape;5436;p10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37" name="Google Shape;5437;p10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38" name="Google Shape;5438;p10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39" name="Google Shape;5439;p10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40" name="Google Shape;5440;p10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41" name="Google Shape;5441;p10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42" name="Google Shape;5442;p10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43" name="Google Shape;5443;p10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44" name="Google Shape;5444;p10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45" name="Google Shape;5445;p10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46" name="Google Shape;5446;p10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47" name="Google Shape;5447;p10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48" name="Google Shape;5448;p10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49" name="Google Shape;5449;p10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50" name="Google Shape;5450;p10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51" name="Google Shape;5451;p10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52" name="Google Shape;5452;p10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53" name="Google Shape;5453;p10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54" name="Google Shape;5454;p10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55" name="Google Shape;5455;p10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56" name="Google Shape;5456;p10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57" name="Google Shape;5457;p10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58" name="Google Shape;5458;p10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59" name="Google Shape;5459;p10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60" name="Google Shape;5460;p10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61" name="Google Shape;5461;p10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62" name="Google Shape;5462;p10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63" name="Google Shape;5463;p10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64" name="Google Shape;5464;p10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65" name="Google Shape;5465;p10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66" name="Google Shape;5466;p10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67" name="Google Shape;5467;p10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68" name="Google Shape;5468;p10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69" name="Google Shape;5469;p10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70" name="Google Shape;5470;p10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71" name="Google Shape;5471;p10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72" name="Google Shape;5472;p10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73" name="Google Shape;5473;p10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74" name="Google Shape;5474;p10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75" name="Google Shape;5475;p10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76" name="Google Shape;5476;p10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77" name="Google Shape;5477;p10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78" name="Google Shape;5478;p10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79" name="Google Shape;5479;p10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80" name="Google Shape;5480;p10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81" name="Google Shape;5481;p10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82" name="Google Shape;5482;p10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83" name="Google Shape;5483;p10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84" name="Google Shape;5484;p10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5485" name="Google Shape;5485;p10"/>
          <p:cNvSpPr/>
          <p:nvPr/>
        </p:nvSpPr>
        <p:spPr>
          <a:xfrm rot="5400000">
            <a:off x="2261947" y="-580643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5486" name="Google Shape;5486;p10"/>
          <p:cNvGrpSpPr/>
          <p:nvPr/>
        </p:nvGrpSpPr>
        <p:grpSpPr>
          <a:xfrm rot="5400000">
            <a:off x="8055015" y="-115800"/>
            <a:ext cx="1693781" cy="1707607"/>
            <a:chOff x="2000675" y="255425"/>
            <a:chExt cx="413450" cy="416825"/>
          </a:xfrm>
        </p:grpSpPr>
        <p:sp>
          <p:nvSpPr>
            <p:cNvPr id="5487" name="Google Shape;5487;p10"/>
            <p:cNvSpPr/>
            <p:nvPr/>
          </p:nvSpPr>
          <p:spPr>
            <a:xfrm>
              <a:off x="2009600" y="386175"/>
              <a:ext cx="17900" cy="20675"/>
            </a:xfrm>
            <a:custGeom>
              <a:avLst/>
              <a:gdLst/>
              <a:ahLst/>
              <a:cxnLst/>
              <a:rect l="l" t="t" r="r" b="b"/>
              <a:pathLst>
                <a:path w="716" h="827" extrusionOk="0">
                  <a:moveTo>
                    <a:pt x="113" y="0"/>
                  </a:moveTo>
                  <a:cubicBezTo>
                    <a:pt x="79" y="112"/>
                    <a:pt x="35" y="213"/>
                    <a:pt x="1" y="325"/>
                  </a:cubicBezTo>
                  <a:lnTo>
                    <a:pt x="504" y="827"/>
                  </a:lnTo>
                  <a:lnTo>
                    <a:pt x="716" y="615"/>
                  </a:lnTo>
                  <a:lnTo>
                    <a:pt x="1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88" name="Google Shape;5488;p10"/>
            <p:cNvSpPr/>
            <p:nvPr/>
          </p:nvSpPr>
          <p:spPr>
            <a:xfrm>
              <a:off x="2021350" y="359650"/>
              <a:ext cx="10350" cy="12025"/>
            </a:xfrm>
            <a:custGeom>
              <a:avLst/>
              <a:gdLst/>
              <a:ahLst/>
              <a:cxnLst/>
              <a:rect l="l" t="t" r="r" b="b"/>
              <a:pathLst>
                <a:path w="414" h="481" extrusionOk="0">
                  <a:moveTo>
                    <a:pt x="157" y="0"/>
                  </a:moveTo>
                  <a:cubicBezTo>
                    <a:pt x="101" y="89"/>
                    <a:pt x="56" y="179"/>
                    <a:pt x="0" y="279"/>
                  </a:cubicBezTo>
                  <a:lnTo>
                    <a:pt x="201" y="480"/>
                  </a:lnTo>
                  <a:lnTo>
                    <a:pt x="414" y="257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89" name="Google Shape;5489;p10"/>
            <p:cNvSpPr/>
            <p:nvPr/>
          </p:nvSpPr>
          <p:spPr>
            <a:xfrm>
              <a:off x="2016300" y="548175"/>
              <a:ext cx="11200" cy="15125"/>
            </a:xfrm>
            <a:custGeom>
              <a:avLst/>
              <a:gdLst/>
              <a:ahLst/>
              <a:cxnLst/>
              <a:rect l="l" t="t" r="r" b="b"/>
              <a:pathLst>
                <a:path w="448" h="605" extrusionOk="0">
                  <a:moveTo>
                    <a:pt x="1" y="1"/>
                  </a:moveTo>
                  <a:cubicBezTo>
                    <a:pt x="90" y="202"/>
                    <a:pt x="191" y="415"/>
                    <a:pt x="303" y="604"/>
                  </a:cubicBezTo>
                  <a:lnTo>
                    <a:pt x="448" y="4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90" name="Google Shape;5490;p10"/>
            <p:cNvSpPr/>
            <p:nvPr/>
          </p:nvSpPr>
          <p:spPr>
            <a:xfrm>
              <a:off x="200067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8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91" name="Google Shape;5491;p10"/>
            <p:cNvSpPr/>
            <p:nvPr/>
          </p:nvSpPr>
          <p:spPr>
            <a:xfrm>
              <a:off x="20101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92" name="Google Shape;5492;p10"/>
            <p:cNvSpPr/>
            <p:nvPr/>
          </p:nvSpPr>
          <p:spPr>
            <a:xfrm>
              <a:off x="2017725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12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93" name="Google Shape;5493;p10"/>
            <p:cNvSpPr/>
            <p:nvPr/>
          </p:nvSpPr>
          <p:spPr>
            <a:xfrm>
              <a:off x="2000950" y="421925"/>
              <a:ext cx="3375" cy="5900"/>
            </a:xfrm>
            <a:custGeom>
              <a:avLst/>
              <a:gdLst/>
              <a:ahLst/>
              <a:cxnLst/>
              <a:rect l="l" t="t" r="r" b="b"/>
              <a:pathLst>
                <a:path w="135" h="236" extrusionOk="0">
                  <a:moveTo>
                    <a:pt x="46" y="0"/>
                  </a:moveTo>
                  <a:cubicBezTo>
                    <a:pt x="34" y="79"/>
                    <a:pt x="12" y="157"/>
                    <a:pt x="1" y="235"/>
                  </a:cubicBezTo>
                  <a:lnTo>
                    <a:pt x="135" y="101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94" name="Google Shape;5494;p10"/>
            <p:cNvSpPr/>
            <p:nvPr/>
          </p:nvSpPr>
          <p:spPr>
            <a:xfrm>
              <a:off x="2046475" y="3797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95" name="Google Shape;5495;p10"/>
            <p:cNvSpPr/>
            <p:nvPr/>
          </p:nvSpPr>
          <p:spPr>
            <a:xfrm>
              <a:off x="2097875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3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6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96" name="Google Shape;5496;p10"/>
            <p:cNvSpPr/>
            <p:nvPr/>
          </p:nvSpPr>
          <p:spPr>
            <a:xfrm>
              <a:off x="2063525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97" name="Google Shape;5497;p10"/>
            <p:cNvSpPr/>
            <p:nvPr/>
          </p:nvSpPr>
          <p:spPr>
            <a:xfrm>
              <a:off x="2092575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98" name="Google Shape;5498;p10"/>
            <p:cNvSpPr/>
            <p:nvPr/>
          </p:nvSpPr>
          <p:spPr>
            <a:xfrm>
              <a:off x="2057100" y="311300"/>
              <a:ext cx="16525" cy="16525"/>
            </a:xfrm>
            <a:custGeom>
              <a:avLst/>
              <a:gdLst/>
              <a:ahLst/>
              <a:cxnLst/>
              <a:rect l="l" t="t" r="r" b="b"/>
              <a:pathLst>
                <a:path w="661" h="661" extrusionOk="0">
                  <a:moveTo>
                    <a:pt x="224" y="1"/>
                  </a:moveTo>
                  <a:lnTo>
                    <a:pt x="0" y="224"/>
                  </a:lnTo>
                  <a:lnTo>
                    <a:pt x="437" y="660"/>
                  </a:lnTo>
                  <a:lnTo>
                    <a:pt x="660" y="447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499" name="Google Shape;5499;p10"/>
            <p:cNvSpPr/>
            <p:nvPr/>
          </p:nvSpPr>
          <p:spPr>
            <a:xfrm>
              <a:off x="2036150" y="335875"/>
              <a:ext cx="14000" cy="14850"/>
            </a:xfrm>
            <a:custGeom>
              <a:avLst/>
              <a:gdLst/>
              <a:ahLst/>
              <a:cxnLst/>
              <a:rect l="l" t="t" r="r" b="b"/>
              <a:pathLst>
                <a:path w="560" h="594" extrusionOk="0">
                  <a:moveTo>
                    <a:pt x="190" y="1"/>
                  </a:moveTo>
                  <a:cubicBezTo>
                    <a:pt x="123" y="79"/>
                    <a:pt x="68" y="169"/>
                    <a:pt x="1" y="247"/>
                  </a:cubicBezTo>
                  <a:lnTo>
                    <a:pt x="347" y="593"/>
                  </a:lnTo>
                  <a:lnTo>
                    <a:pt x="559" y="381"/>
                  </a:lnTo>
                  <a:lnTo>
                    <a:pt x="19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00" name="Google Shape;5500;p10"/>
            <p:cNvSpPr/>
            <p:nvPr/>
          </p:nvSpPr>
          <p:spPr>
            <a:xfrm>
              <a:off x="2102075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01" name="Google Shape;5501;p10"/>
            <p:cNvSpPr/>
            <p:nvPr/>
          </p:nvSpPr>
          <p:spPr>
            <a:xfrm>
              <a:off x="2109350" y="269125"/>
              <a:ext cx="21525" cy="20150"/>
            </a:xfrm>
            <a:custGeom>
              <a:avLst/>
              <a:gdLst/>
              <a:ahLst/>
              <a:cxnLst/>
              <a:rect l="l" t="t" r="r" b="b"/>
              <a:pathLst>
                <a:path w="861" h="806" extrusionOk="0">
                  <a:moveTo>
                    <a:pt x="715" y="1"/>
                  </a:moveTo>
                  <a:cubicBezTo>
                    <a:pt x="681" y="11"/>
                    <a:pt x="648" y="23"/>
                    <a:pt x="614" y="45"/>
                  </a:cubicBezTo>
                  <a:cubicBezTo>
                    <a:pt x="570" y="68"/>
                    <a:pt x="525" y="79"/>
                    <a:pt x="470" y="101"/>
                  </a:cubicBezTo>
                  <a:lnTo>
                    <a:pt x="0" y="582"/>
                  </a:lnTo>
                  <a:lnTo>
                    <a:pt x="224" y="805"/>
                  </a:lnTo>
                  <a:lnTo>
                    <a:pt x="614" y="403"/>
                  </a:lnTo>
                  <a:lnTo>
                    <a:pt x="860" y="146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02" name="Google Shape;5502;p10"/>
            <p:cNvSpPr/>
            <p:nvPr/>
          </p:nvSpPr>
          <p:spPr>
            <a:xfrm>
              <a:off x="2046475" y="537850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03" name="Google Shape;5503;p10"/>
            <p:cNvSpPr/>
            <p:nvPr/>
          </p:nvSpPr>
          <p:spPr>
            <a:xfrm>
              <a:off x="2097875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0"/>
                  </a:moveTo>
                  <a:lnTo>
                    <a:pt x="1" y="212"/>
                  </a:lnTo>
                  <a:lnTo>
                    <a:pt x="638" y="860"/>
                  </a:lnTo>
                  <a:lnTo>
                    <a:pt x="862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04" name="Google Shape;5504;p10"/>
            <p:cNvSpPr/>
            <p:nvPr/>
          </p:nvSpPr>
          <p:spPr>
            <a:xfrm>
              <a:off x="2063525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05" name="Google Shape;5505;p10"/>
            <p:cNvSpPr/>
            <p:nvPr/>
          </p:nvSpPr>
          <p:spPr>
            <a:xfrm>
              <a:off x="2092575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37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06" name="Google Shape;5506;p10"/>
            <p:cNvSpPr/>
            <p:nvPr/>
          </p:nvSpPr>
          <p:spPr>
            <a:xfrm>
              <a:off x="2051800" y="464375"/>
              <a:ext cx="21825" cy="21550"/>
            </a:xfrm>
            <a:custGeom>
              <a:avLst/>
              <a:gdLst/>
              <a:ahLst/>
              <a:cxnLst/>
              <a:rect l="l" t="t" r="r" b="b"/>
              <a:pathLst>
                <a:path w="873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9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07" name="Google Shape;5507;p10"/>
            <p:cNvSpPr/>
            <p:nvPr/>
          </p:nvSpPr>
          <p:spPr>
            <a:xfrm>
              <a:off x="2028600" y="487275"/>
              <a:ext cx="21550" cy="21550"/>
            </a:xfrm>
            <a:custGeom>
              <a:avLst/>
              <a:gdLst/>
              <a:ahLst/>
              <a:cxnLst/>
              <a:rect l="l" t="t" r="r" b="b"/>
              <a:pathLst>
                <a:path w="86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1" y="214"/>
                  </a:lnTo>
                  <a:lnTo>
                    <a:pt x="179" y="393"/>
                  </a:lnTo>
                  <a:lnTo>
                    <a:pt x="649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08" name="Google Shape;5508;p10"/>
            <p:cNvSpPr/>
            <p:nvPr/>
          </p:nvSpPr>
          <p:spPr>
            <a:xfrm>
              <a:off x="2102075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09" name="Google Shape;5509;p10"/>
            <p:cNvSpPr/>
            <p:nvPr/>
          </p:nvSpPr>
          <p:spPr>
            <a:xfrm>
              <a:off x="2055975" y="42892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10" name="Google Shape;5510;p10"/>
            <p:cNvSpPr/>
            <p:nvPr/>
          </p:nvSpPr>
          <p:spPr>
            <a:xfrm>
              <a:off x="2109350" y="4255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69"/>
                  </a:lnTo>
                  <a:lnTo>
                    <a:pt x="860" y="212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11" name="Google Shape;5511;p10"/>
            <p:cNvSpPr/>
            <p:nvPr/>
          </p:nvSpPr>
          <p:spPr>
            <a:xfrm>
              <a:off x="2074425" y="4079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0" y="224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392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12" name="Google Shape;5512;p10"/>
            <p:cNvSpPr/>
            <p:nvPr/>
          </p:nvSpPr>
          <p:spPr>
            <a:xfrm>
              <a:off x="2092575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37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13" name="Google Shape;5513;p10"/>
            <p:cNvSpPr/>
            <p:nvPr/>
          </p:nvSpPr>
          <p:spPr>
            <a:xfrm>
              <a:off x="2055975" y="587025"/>
              <a:ext cx="21825" cy="21825"/>
            </a:xfrm>
            <a:custGeom>
              <a:avLst/>
              <a:gdLst/>
              <a:ahLst/>
              <a:cxnLst/>
              <a:rect l="l" t="t" r="r" b="b"/>
              <a:pathLst>
                <a:path w="873" h="873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14" name="Google Shape;5514;p10"/>
            <p:cNvSpPr/>
            <p:nvPr/>
          </p:nvSpPr>
          <p:spPr>
            <a:xfrm>
              <a:off x="2074425" y="566350"/>
              <a:ext cx="21800" cy="21525"/>
            </a:xfrm>
            <a:custGeom>
              <a:avLst/>
              <a:gdLst/>
              <a:ahLst/>
              <a:cxnLst/>
              <a:rect l="l" t="t" r="r" b="b"/>
              <a:pathLst>
                <a:path w="872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0" y="212"/>
                  </a:lnTo>
                  <a:lnTo>
                    <a:pt x="648" y="861"/>
                  </a:lnTo>
                  <a:lnTo>
                    <a:pt x="872" y="649"/>
                  </a:lnTo>
                  <a:lnTo>
                    <a:pt x="392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15" name="Google Shape;5515;p10"/>
            <p:cNvSpPr/>
            <p:nvPr/>
          </p:nvSpPr>
          <p:spPr>
            <a:xfrm>
              <a:off x="2138400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16" name="Google Shape;5516;p10"/>
            <p:cNvSpPr/>
            <p:nvPr/>
          </p:nvSpPr>
          <p:spPr>
            <a:xfrm>
              <a:off x="2189500" y="38505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17" name="Google Shape;5517;p10"/>
            <p:cNvSpPr/>
            <p:nvPr/>
          </p:nvSpPr>
          <p:spPr>
            <a:xfrm>
              <a:off x="2155150" y="3465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18" name="Google Shape;5518;p10"/>
            <p:cNvSpPr/>
            <p:nvPr/>
          </p:nvSpPr>
          <p:spPr>
            <a:xfrm>
              <a:off x="2184200" y="30067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1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19" name="Google Shape;5519;p10"/>
            <p:cNvSpPr/>
            <p:nvPr/>
          </p:nvSpPr>
          <p:spPr>
            <a:xfrm>
              <a:off x="2143700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20" name="Google Shape;5520;p10"/>
            <p:cNvSpPr/>
            <p:nvPr/>
          </p:nvSpPr>
          <p:spPr>
            <a:xfrm>
              <a:off x="2120525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24"/>
                  </a:lnTo>
                  <a:lnTo>
                    <a:pt x="167" y="403"/>
                  </a:lnTo>
                  <a:lnTo>
                    <a:pt x="637" y="872"/>
                  </a:lnTo>
                  <a:lnTo>
                    <a:pt x="860" y="660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21" name="Google Shape;5521;p10"/>
            <p:cNvSpPr/>
            <p:nvPr/>
          </p:nvSpPr>
          <p:spPr>
            <a:xfrm>
              <a:off x="2193700" y="349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22" name="Google Shape;5522;p10"/>
            <p:cNvSpPr/>
            <p:nvPr/>
          </p:nvSpPr>
          <p:spPr>
            <a:xfrm>
              <a:off x="2147900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23" name="Google Shape;5523;p10"/>
            <p:cNvSpPr/>
            <p:nvPr/>
          </p:nvSpPr>
          <p:spPr>
            <a:xfrm>
              <a:off x="2201225" y="2674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616" y="23"/>
                  </a:lnTo>
                  <a:lnTo>
                    <a:pt x="1" y="649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13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24" name="Google Shape;5524;p10"/>
            <p:cNvSpPr/>
            <p:nvPr/>
          </p:nvSpPr>
          <p:spPr>
            <a:xfrm>
              <a:off x="2167725" y="255425"/>
              <a:ext cx="20125" cy="16225"/>
            </a:xfrm>
            <a:custGeom>
              <a:avLst/>
              <a:gdLst/>
              <a:ahLst/>
              <a:cxnLst/>
              <a:rect l="l" t="t" r="r" b="b"/>
              <a:pathLst>
                <a:path w="805" h="649" extrusionOk="0">
                  <a:moveTo>
                    <a:pt x="369" y="1"/>
                  </a:moveTo>
                  <a:cubicBezTo>
                    <a:pt x="246" y="12"/>
                    <a:pt x="123" y="35"/>
                    <a:pt x="0" y="57"/>
                  </a:cubicBezTo>
                  <a:lnTo>
                    <a:pt x="593" y="649"/>
                  </a:lnTo>
                  <a:lnTo>
                    <a:pt x="805" y="437"/>
                  </a:lnTo>
                  <a:lnTo>
                    <a:pt x="3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25" name="Google Shape;5525;p10"/>
            <p:cNvSpPr/>
            <p:nvPr/>
          </p:nvSpPr>
          <p:spPr>
            <a:xfrm>
              <a:off x="2138400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2" y="872"/>
                  </a:lnTo>
                  <a:lnTo>
                    <a:pt x="860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26" name="Google Shape;5526;p10"/>
            <p:cNvSpPr/>
            <p:nvPr/>
          </p:nvSpPr>
          <p:spPr>
            <a:xfrm>
              <a:off x="2189500" y="5434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27" name="Google Shape;5527;p10"/>
            <p:cNvSpPr/>
            <p:nvPr/>
          </p:nvSpPr>
          <p:spPr>
            <a:xfrm>
              <a:off x="2155150" y="5046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28" name="Google Shape;5528;p10"/>
            <p:cNvSpPr/>
            <p:nvPr/>
          </p:nvSpPr>
          <p:spPr>
            <a:xfrm>
              <a:off x="2184200" y="45880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29" name="Google Shape;5529;p10"/>
            <p:cNvSpPr/>
            <p:nvPr/>
          </p:nvSpPr>
          <p:spPr>
            <a:xfrm>
              <a:off x="2143700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30" name="Google Shape;5530;p10"/>
            <p:cNvSpPr/>
            <p:nvPr/>
          </p:nvSpPr>
          <p:spPr>
            <a:xfrm>
              <a:off x="2120525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2" y="1"/>
                  </a:moveTo>
                  <a:lnTo>
                    <a:pt x="167" y="46"/>
                  </a:lnTo>
                  <a:lnTo>
                    <a:pt x="0" y="214"/>
                  </a:lnTo>
                  <a:lnTo>
                    <a:pt x="167" y="393"/>
                  </a:lnTo>
                  <a:lnTo>
                    <a:pt x="637" y="862"/>
                  </a:lnTo>
                  <a:lnTo>
                    <a:pt x="860" y="649"/>
                  </a:lnTo>
                  <a:lnTo>
                    <a:pt x="2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31" name="Google Shape;5531;p10"/>
            <p:cNvSpPr/>
            <p:nvPr/>
          </p:nvSpPr>
          <p:spPr>
            <a:xfrm>
              <a:off x="2193700" y="5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32" name="Google Shape;5532;p10"/>
            <p:cNvSpPr/>
            <p:nvPr/>
          </p:nvSpPr>
          <p:spPr>
            <a:xfrm>
              <a:off x="2147900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33" name="Google Shape;5533;p10"/>
            <p:cNvSpPr/>
            <p:nvPr/>
          </p:nvSpPr>
          <p:spPr>
            <a:xfrm>
              <a:off x="2201225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34" name="Google Shape;5534;p10"/>
            <p:cNvSpPr/>
            <p:nvPr/>
          </p:nvSpPr>
          <p:spPr>
            <a:xfrm>
              <a:off x="2166325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81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35" name="Google Shape;5535;p10"/>
            <p:cNvSpPr/>
            <p:nvPr/>
          </p:nvSpPr>
          <p:spPr>
            <a:xfrm>
              <a:off x="2165775" y="662725"/>
              <a:ext cx="10900" cy="7275"/>
            </a:xfrm>
            <a:custGeom>
              <a:avLst/>
              <a:gdLst/>
              <a:ahLst/>
              <a:cxnLst/>
              <a:rect l="l" t="t" r="r" b="b"/>
              <a:pathLst>
                <a:path w="436" h="291" extrusionOk="0">
                  <a:moveTo>
                    <a:pt x="224" y="0"/>
                  </a:moveTo>
                  <a:lnTo>
                    <a:pt x="0" y="224"/>
                  </a:lnTo>
                  <a:cubicBezTo>
                    <a:pt x="123" y="246"/>
                    <a:pt x="246" y="268"/>
                    <a:pt x="380" y="291"/>
                  </a:cubicBezTo>
                  <a:lnTo>
                    <a:pt x="436" y="224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36" name="Google Shape;5536;p10"/>
            <p:cNvSpPr/>
            <p:nvPr/>
          </p:nvSpPr>
          <p:spPr>
            <a:xfrm>
              <a:off x="2184200" y="616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9" y="1"/>
                  </a:moveTo>
                  <a:lnTo>
                    <a:pt x="1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37" name="Google Shape;5537;p10"/>
            <p:cNvSpPr/>
            <p:nvPr/>
          </p:nvSpPr>
          <p:spPr>
            <a:xfrm>
              <a:off x="2143700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38" name="Google Shape;5538;p10"/>
            <p:cNvSpPr/>
            <p:nvPr/>
          </p:nvSpPr>
          <p:spPr>
            <a:xfrm>
              <a:off x="2120525" y="645400"/>
              <a:ext cx="21525" cy="16525"/>
            </a:xfrm>
            <a:custGeom>
              <a:avLst/>
              <a:gdLst/>
              <a:ahLst/>
              <a:cxnLst/>
              <a:rect l="l" t="t" r="r" b="b"/>
              <a:pathLst>
                <a:path w="861" h="661" extrusionOk="0">
                  <a:moveTo>
                    <a:pt x="212" y="0"/>
                  </a:moveTo>
                  <a:lnTo>
                    <a:pt x="167" y="45"/>
                  </a:lnTo>
                  <a:lnTo>
                    <a:pt x="0" y="213"/>
                  </a:lnTo>
                  <a:lnTo>
                    <a:pt x="167" y="392"/>
                  </a:lnTo>
                  <a:lnTo>
                    <a:pt x="179" y="403"/>
                  </a:lnTo>
                  <a:cubicBezTo>
                    <a:pt x="402" y="492"/>
                    <a:pt x="626" y="581"/>
                    <a:pt x="849" y="660"/>
                  </a:cubicBezTo>
                  <a:lnTo>
                    <a:pt x="860" y="648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39" name="Google Shape;5539;p10"/>
            <p:cNvSpPr/>
            <p:nvPr/>
          </p:nvSpPr>
          <p:spPr>
            <a:xfrm>
              <a:off x="2193700" y="666075"/>
              <a:ext cx="11775" cy="6175"/>
            </a:xfrm>
            <a:custGeom>
              <a:avLst/>
              <a:gdLst/>
              <a:ahLst/>
              <a:cxnLst/>
              <a:rect l="l" t="t" r="r" b="b"/>
              <a:pathLst>
                <a:path w="471" h="247" extrusionOk="0">
                  <a:moveTo>
                    <a:pt x="224" y="0"/>
                  </a:moveTo>
                  <a:lnTo>
                    <a:pt x="1" y="224"/>
                  </a:lnTo>
                  <a:lnTo>
                    <a:pt x="11" y="235"/>
                  </a:lnTo>
                  <a:cubicBezTo>
                    <a:pt x="168" y="246"/>
                    <a:pt x="314" y="246"/>
                    <a:pt x="470" y="246"/>
                  </a:cubicBez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40" name="Google Shape;5540;p10"/>
            <p:cNvSpPr/>
            <p:nvPr/>
          </p:nvSpPr>
          <p:spPr>
            <a:xfrm>
              <a:off x="2109350" y="58367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648" y="0"/>
                  </a:moveTo>
                  <a:lnTo>
                    <a:pt x="614" y="33"/>
                  </a:lnTo>
                  <a:lnTo>
                    <a:pt x="0" y="648"/>
                  </a:lnTo>
                  <a:lnTo>
                    <a:pt x="224" y="872"/>
                  </a:lnTo>
                  <a:lnTo>
                    <a:pt x="614" y="470"/>
                  </a:lnTo>
                  <a:lnTo>
                    <a:pt x="860" y="224"/>
                  </a:lnTo>
                  <a:lnTo>
                    <a:pt x="6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41" name="Google Shape;5541;p10"/>
            <p:cNvSpPr/>
            <p:nvPr/>
          </p:nvSpPr>
          <p:spPr>
            <a:xfrm>
              <a:off x="2147900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42" name="Google Shape;5542;p10"/>
            <p:cNvSpPr/>
            <p:nvPr/>
          </p:nvSpPr>
          <p:spPr>
            <a:xfrm>
              <a:off x="2166325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81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43" name="Google Shape;5543;p10"/>
            <p:cNvSpPr/>
            <p:nvPr/>
          </p:nvSpPr>
          <p:spPr>
            <a:xfrm>
              <a:off x="2230025" y="3797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44" name="Google Shape;5544;p10"/>
            <p:cNvSpPr/>
            <p:nvPr/>
          </p:nvSpPr>
          <p:spPr>
            <a:xfrm>
              <a:off x="2281125" y="385050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224" y="0"/>
                  </a:moveTo>
                  <a:lnTo>
                    <a:pt x="1" y="224"/>
                  </a:lnTo>
                  <a:lnTo>
                    <a:pt x="649" y="872"/>
                  </a:lnTo>
                  <a:lnTo>
                    <a:pt x="872" y="660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45" name="Google Shape;5545;p10"/>
            <p:cNvSpPr/>
            <p:nvPr/>
          </p:nvSpPr>
          <p:spPr>
            <a:xfrm>
              <a:off x="2247050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0" y="648"/>
                  </a:lnTo>
                  <a:lnTo>
                    <a:pt x="213" y="872"/>
                  </a:lnTo>
                  <a:lnTo>
                    <a:pt x="861" y="213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46" name="Google Shape;5546;p10"/>
            <p:cNvSpPr/>
            <p:nvPr/>
          </p:nvSpPr>
          <p:spPr>
            <a:xfrm>
              <a:off x="2276100" y="30067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1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47" name="Google Shape;5547;p10"/>
            <p:cNvSpPr/>
            <p:nvPr/>
          </p:nvSpPr>
          <p:spPr>
            <a:xfrm>
              <a:off x="22353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5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48" name="Google Shape;5548;p10"/>
            <p:cNvSpPr/>
            <p:nvPr/>
          </p:nvSpPr>
          <p:spPr>
            <a:xfrm>
              <a:off x="2212150" y="3289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49" name="Google Shape;5549;p10"/>
            <p:cNvSpPr/>
            <p:nvPr/>
          </p:nvSpPr>
          <p:spPr>
            <a:xfrm>
              <a:off x="2285600" y="3498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50" name="Google Shape;5550;p10"/>
            <p:cNvSpPr/>
            <p:nvPr/>
          </p:nvSpPr>
          <p:spPr>
            <a:xfrm>
              <a:off x="2303775" y="32890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24"/>
                  </a:lnTo>
                  <a:lnTo>
                    <a:pt x="179" y="403"/>
                  </a:lnTo>
                  <a:lnTo>
                    <a:pt x="648" y="872"/>
                  </a:lnTo>
                  <a:lnTo>
                    <a:pt x="872" y="660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51" name="Google Shape;5551;p10"/>
            <p:cNvSpPr/>
            <p:nvPr/>
          </p:nvSpPr>
          <p:spPr>
            <a:xfrm>
              <a:off x="2239525" y="2708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52" name="Google Shape;5552;p10"/>
            <p:cNvSpPr/>
            <p:nvPr/>
          </p:nvSpPr>
          <p:spPr>
            <a:xfrm>
              <a:off x="2292850" y="274975"/>
              <a:ext cx="15675" cy="14300"/>
            </a:xfrm>
            <a:custGeom>
              <a:avLst/>
              <a:gdLst/>
              <a:ahLst/>
              <a:cxnLst/>
              <a:rect l="l" t="t" r="r" b="b"/>
              <a:pathLst>
                <a:path w="627" h="572" extrusionOk="0">
                  <a:moveTo>
                    <a:pt x="336" y="1"/>
                  </a:moveTo>
                  <a:lnTo>
                    <a:pt x="1" y="348"/>
                  </a:lnTo>
                  <a:lnTo>
                    <a:pt x="214" y="571"/>
                  </a:lnTo>
                  <a:lnTo>
                    <a:pt x="616" y="169"/>
                  </a:lnTo>
                  <a:lnTo>
                    <a:pt x="627" y="157"/>
                  </a:lnTo>
                  <a:lnTo>
                    <a:pt x="616" y="147"/>
                  </a:lnTo>
                  <a:cubicBezTo>
                    <a:pt x="527" y="102"/>
                    <a:pt x="437" y="46"/>
                    <a:pt x="3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53" name="Google Shape;5553;p10"/>
            <p:cNvSpPr/>
            <p:nvPr/>
          </p:nvSpPr>
          <p:spPr>
            <a:xfrm>
              <a:off x="2262975" y="260450"/>
              <a:ext cx="16500" cy="11200"/>
            </a:xfrm>
            <a:custGeom>
              <a:avLst/>
              <a:gdLst/>
              <a:ahLst/>
              <a:cxnLst/>
              <a:rect l="l" t="t" r="r" b="b"/>
              <a:pathLst>
                <a:path w="660" h="448" extrusionOk="0">
                  <a:moveTo>
                    <a:pt x="1" y="1"/>
                  </a:moveTo>
                  <a:lnTo>
                    <a:pt x="448" y="448"/>
                  </a:lnTo>
                  <a:lnTo>
                    <a:pt x="660" y="236"/>
                  </a:lnTo>
                  <a:lnTo>
                    <a:pt x="637" y="202"/>
                  </a:lnTo>
                  <a:cubicBezTo>
                    <a:pt x="425" y="124"/>
                    <a:pt x="213" y="57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54" name="Google Shape;5554;p10"/>
            <p:cNvSpPr/>
            <p:nvPr/>
          </p:nvSpPr>
          <p:spPr>
            <a:xfrm>
              <a:off x="2230025" y="537850"/>
              <a:ext cx="21800" cy="21825"/>
            </a:xfrm>
            <a:custGeom>
              <a:avLst/>
              <a:gdLst/>
              <a:ahLst/>
              <a:cxnLst/>
              <a:rect l="l" t="t" r="r" b="b"/>
              <a:pathLst>
                <a:path w="872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72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55" name="Google Shape;5555;p10"/>
            <p:cNvSpPr/>
            <p:nvPr/>
          </p:nvSpPr>
          <p:spPr>
            <a:xfrm>
              <a:off x="2281125" y="543450"/>
              <a:ext cx="21825" cy="21525"/>
            </a:xfrm>
            <a:custGeom>
              <a:avLst/>
              <a:gdLst/>
              <a:ahLst/>
              <a:cxnLst/>
              <a:rect l="l" t="t" r="r" b="b"/>
              <a:pathLst>
                <a:path w="873" h="861" extrusionOk="0">
                  <a:moveTo>
                    <a:pt x="224" y="0"/>
                  </a:moveTo>
                  <a:lnTo>
                    <a:pt x="1" y="212"/>
                  </a:lnTo>
                  <a:lnTo>
                    <a:pt x="649" y="860"/>
                  </a:lnTo>
                  <a:lnTo>
                    <a:pt x="872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56" name="Google Shape;5556;p10"/>
            <p:cNvSpPr/>
            <p:nvPr/>
          </p:nvSpPr>
          <p:spPr>
            <a:xfrm>
              <a:off x="2247050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57" name="Google Shape;5557;p10"/>
            <p:cNvSpPr/>
            <p:nvPr/>
          </p:nvSpPr>
          <p:spPr>
            <a:xfrm>
              <a:off x="2276100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1" y="648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58" name="Google Shape;5558;p10"/>
            <p:cNvSpPr/>
            <p:nvPr/>
          </p:nvSpPr>
          <p:spPr>
            <a:xfrm>
              <a:off x="22353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0" y="213"/>
                  </a:lnTo>
                  <a:lnTo>
                    <a:pt x="648" y="862"/>
                  </a:lnTo>
                  <a:lnTo>
                    <a:pt x="861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59" name="Google Shape;5559;p10"/>
            <p:cNvSpPr/>
            <p:nvPr/>
          </p:nvSpPr>
          <p:spPr>
            <a:xfrm>
              <a:off x="2212150" y="4872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60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60" name="Google Shape;5560;p10"/>
            <p:cNvSpPr/>
            <p:nvPr/>
          </p:nvSpPr>
          <p:spPr>
            <a:xfrm>
              <a:off x="2285600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3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61" name="Google Shape;5561;p10"/>
            <p:cNvSpPr/>
            <p:nvPr/>
          </p:nvSpPr>
          <p:spPr>
            <a:xfrm>
              <a:off x="2239525" y="428925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62" name="Google Shape;5562;p10"/>
            <p:cNvSpPr/>
            <p:nvPr/>
          </p:nvSpPr>
          <p:spPr>
            <a:xfrm>
              <a:off x="2257950" y="4079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1"/>
                  </a:moveTo>
                  <a:lnTo>
                    <a:pt x="56" y="179"/>
                  </a:lnTo>
                  <a:lnTo>
                    <a:pt x="1" y="224"/>
                  </a:lnTo>
                  <a:lnTo>
                    <a:pt x="649" y="872"/>
                  </a:lnTo>
                  <a:lnTo>
                    <a:pt x="861" y="660"/>
                  </a:lnTo>
                  <a:lnTo>
                    <a:pt x="391" y="17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63" name="Google Shape;5563;p10"/>
            <p:cNvSpPr/>
            <p:nvPr/>
          </p:nvSpPr>
          <p:spPr>
            <a:xfrm>
              <a:off x="2259900" y="662725"/>
              <a:ext cx="5050" cy="3100"/>
            </a:xfrm>
            <a:custGeom>
              <a:avLst/>
              <a:gdLst/>
              <a:ahLst/>
              <a:cxnLst/>
              <a:rect l="l" t="t" r="r" b="b"/>
              <a:pathLst>
                <a:path w="202" h="124" extrusionOk="0">
                  <a:moveTo>
                    <a:pt x="124" y="0"/>
                  </a:moveTo>
                  <a:lnTo>
                    <a:pt x="0" y="123"/>
                  </a:lnTo>
                  <a:cubicBezTo>
                    <a:pt x="67" y="112"/>
                    <a:pt x="135" y="90"/>
                    <a:pt x="202" y="67"/>
                  </a:cubicBezTo>
                  <a:lnTo>
                    <a:pt x="1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64" name="Google Shape;5564;p10"/>
            <p:cNvSpPr/>
            <p:nvPr/>
          </p:nvSpPr>
          <p:spPr>
            <a:xfrm>
              <a:off x="2276100" y="6169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38" y="1"/>
                  </a:moveTo>
                  <a:lnTo>
                    <a:pt x="1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3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65" name="Google Shape;5565;p10"/>
            <p:cNvSpPr/>
            <p:nvPr/>
          </p:nvSpPr>
          <p:spPr>
            <a:xfrm>
              <a:off x="2235325" y="62250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0"/>
                  </a:moveTo>
                  <a:lnTo>
                    <a:pt x="0" y="213"/>
                  </a:lnTo>
                  <a:lnTo>
                    <a:pt x="648" y="861"/>
                  </a:lnTo>
                  <a:lnTo>
                    <a:pt x="861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66" name="Google Shape;5566;p10"/>
            <p:cNvSpPr/>
            <p:nvPr/>
          </p:nvSpPr>
          <p:spPr>
            <a:xfrm>
              <a:off x="2212150" y="645400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24" y="0"/>
                  </a:moveTo>
                  <a:lnTo>
                    <a:pt x="179" y="45"/>
                  </a:lnTo>
                  <a:lnTo>
                    <a:pt x="0" y="213"/>
                  </a:lnTo>
                  <a:lnTo>
                    <a:pt x="179" y="392"/>
                  </a:lnTo>
                  <a:lnTo>
                    <a:pt x="648" y="861"/>
                  </a:lnTo>
                  <a:lnTo>
                    <a:pt x="860" y="648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67" name="Google Shape;5567;p10"/>
            <p:cNvSpPr/>
            <p:nvPr/>
          </p:nvSpPr>
          <p:spPr>
            <a:xfrm>
              <a:off x="2201225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38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68" name="Google Shape;5568;p10"/>
            <p:cNvSpPr/>
            <p:nvPr/>
          </p:nvSpPr>
          <p:spPr>
            <a:xfrm>
              <a:off x="2239525" y="587025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24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49"/>
                  </a:lnTo>
                  <a:lnTo>
                    <a:pt x="22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69" name="Google Shape;5569;p10"/>
            <p:cNvSpPr/>
            <p:nvPr/>
          </p:nvSpPr>
          <p:spPr>
            <a:xfrm>
              <a:off x="2257950" y="566350"/>
              <a:ext cx="21525" cy="21525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224" y="1"/>
                  </a:moveTo>
                  <a:lnTo>
                    <a:pt x="56" y="168"/>
                  </a:lnTo>
                  <a:lnTo>
                    <a:pt x="1" y="212"/>
                  </a:lnTo>
                  <a:lnTo>
                    <a:pt x="649" y="861"/>
                  </a:lnTo>
                  <a:lnTo>
                    <a:pt x="861" y="649"/>
                  </a:lnTo>
                  <a:lnTo>
                    <a:pt x="391" y="1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70" name="Google Shape;5570;p10"/>
            <p:cNvSpPr/>
            <p:nvPr/>
          </p:nvSpPr>
          <p:spPr>
            <a:xfrm>
              <a:off x="2321925" y="3797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12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71" name="Google Shape;5571;p10"/>
            <p:cNvSpPr/>
            <p:nvPr/>
          </p:nvSpPr>
          <p:spPr>
            <a:xfrm>
              <a:off x="2373050" y="385050"/>
              <a:ext cx="21525" cy="21800"/>
            </a:xfrm>
            <a:custGeom>
              <a:avLst/>
              <a:gdLst/>
              <a:ahLst/>
              <a:cxnLst/>
              <a:rect l="l" t="t" r="r" b="b"/>
              <a:pathLst>
                <a:path w="861" h="872" extrusionOk="0">
                  <a:moveTo>
                    <a:pt x="212" y="0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0" y="660"/>
                  </a:ln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72" name="Google Shape;5572;p10"/>
            <p:cNvSpPr/>
            <p:nvPr/>
          </p:nvSpPr>
          <p:spPr>
            <a:xfrm>
              <a:off x="2349850" y="4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45" y="179"/>
                  </a:lnTo>
                  <a:lnTo>
                    <a:pt x="0" y="224"/>
                  </a:lnTo>
                  <a:lnTo>
                    <a:pt x="638" y="872"/>
                  </a:lnTo>
                  <a:lnTo>
                    <a:pt x="861" y="660"/>
                  </a:lnTo>
                  <a:lnTo>
                    <a:pt x="380" y="17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73" name="Google Shape;5573;p10"/>
            <p:cNvSpPr/>
            <p:nvPr/>
          </p:nvSpPr>
          <p:spPr>
            <a:xfrm>
              <a:off x="2338675" y="3465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0" y="648"/>
                  </a:lnTo>
                  <a:lnTo>
                    <a:pt x="224" y="872"/>
                  </a:lnTo>
                  <a:lnTo>
                    <a:pt x="861" y="213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74" name="Google Shape;5574;p10"/>
            <p:cNvSpPr/>
            <p:nvPr/>
          </p:nvSpPr>
          <p:spPr>
            <a:xfrm>
              <a:off x="2327225" y="30600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213" y="1"/>
                  </a:moveTo>
                  <a:lnTo>
                    <a:pt x="1" y="224"/>
                  </a:lnTo>
                  <a:lnTo>
                    <a:pt x="637" y="872"/>
                  </a:lnTo>
                  <a:lnTo>
                    <a:pt x="861" y="65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75" name="Google Shape;5575;p10"/>
            <p:cNvSpPr/>
            <p:nvPr/>
          </p:nvSpPr>
          <p:spPr>
            <a:xfrm>
              <a:off x="2377225" y="349850"/>
              <a:ext cx="18450" cy="21825"/>
            </a:xfrm>
            <a:custGeom>
              <a:avLst/>
              <a:gdLst/>
              <a:ahLst/>
              <a:cxnLst/>
              <a:rect l="l" t="t" r="r" b="b"/>
              <a:pathLst>
                <a:path w="738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738" y="783"/>
                  </a:lnTo>
                  <a:cubicBezTo>
                    <a:pt x="638" y="582"/>
                    <a:pt x="526" y="392"/>
                    <a:pt x="414" y="191"/>
                  </a:cubicBez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76" name="Google Shape;5576;p10"/>
            <p:cNvSpPr/>
            <p:nvPr/>
          </p:nvSpPr>
          <p:spPr>
            <a:xfrm>
              <a:off x="2321925" y="537850"/>
              <a:ext cx="21525" cy="21825"/>
            </a:xfrm>
            <a:custGeom>
              <a:avLst/>
              <a:gdLst/>
              <a:ahLst/>
              <a:cxnLst/>
              <a:rect l="l" t="t" r="r" b="b"/>
              <a:pathLst>
                <a:path w="861" h="873" extrusionOk="0">
                  <a:moveTo>
                    <a:pt x="648" y="1"/>
                  </a:moveTo>
                  <a:lnTo>
                    <a:pt x="0" y="649"/>
                  </a:lnTo>
                  <a:lnTo>
                    <a:pt x="213" y="872"/>
                  </a:lnTo>
                  <a:lnTo>
                    <a:pt x="861" y="224"/>
                  </a:lnTo>
                  <a:lnTo>
                    <a:pt x="6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77" name="Google Shape;5577;p10"/>
            <p:cNvSpPr/>
            <p:nvPr/>
          </p:nvSpPr>
          <p:spPr>
            <a:xfrm>
              <a:off x="2373050" y="543450"/>
              <a:ext cx="20950" cy="21525"/>
            </a:xfrm>
            <a:custGeom>
              <a:avLst/>
              <a:gdLst/>
              <a:ahLst/>
              <a:cxnLst/>
              <a:rect l="l" t="t" r="r" b="b"/>
              <a:pathLst>
                <a:path w="838" h="861" extrusionOk="0">
                  <a:moveTo>
                    <a:pt x="212" y="0"/>
                  </a:moveTo>
                  <a:lnTo>
                    <a:pt x="0" y="212"/>
                  </a:lnTo>
                  <a:lnTo>
                    <a:pt x="648" y="860"/>
                  </a:lnTo>
                  <a:lnTo>
                    <a:pt x="793" y="715"/>
                  </a:lnTo>
                  <a:cubicBezTo>
                    <a:pt x="805" y="682"/>
                    <a:pt x="827" y="659"/>
                    <a:pt x="838" y="626"/>
                  </a:cubicBezTo>
                  <a:lnTo>
                    <a:pt x="2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78" name="Google Shape;5578;p10"/>
            <p:cNvSpPr/>
            <p:nvPr/>
          </p:nvSpPr>
          <p:spPr>
            <a:xfrm>
              <a:off x="2349850" y="566350"/>
              <a:ext cx="21550" cy="21525"/>
            </a:xfrm>
            <a:custGeom>
              <a:avLst/>
              <a:gdLst/>
              <a:ahLst/>
              <a:cxnLst/>
              <a:rect l="l" t="t" r="r" b="b"/>
              <a:pathLst>
                <a:path w="862" h="861" extrusionOk="0">
                  <a:moveTo>
                    <a:pt x="213" y="1"/>
                  </a:moveTo>
                  <a:lnTo>
                    <a:pt x="45" y="168"/>
                  </a:lnTo>
                  <a:lnTo>
                    <a:pt x="0" y="212"/>
                  </a:lnTo>
                  <a:lnTo>
                    <a:pt x="638" y="861"/>
                  </a:lnTo>
                  <a:lnTo>
                    <a:pt x="861" y="649"/>
                  </a:lnTo>
                  <a:lnTo>
                    <a:pt x="380" y="168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79" name="Google Shape;5579;p10"/>
            <p:cNvSpPr/>
            <p:nvPr/>
          </p:nvSpPr>
          <p:spPr>
            <a:xfrm>
              <a:off x="2338675" y="50460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649" y="1"/>
                  </a:moveTo>
                  <a:lnTo>
                    <a:pt x="0" y="649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80" name="Google Shape;5580;p10"/>
            <p:cNvSpPr/>
            <p:nvPr/>
          </p:nvSpPr>
          <p:spPr>
            <a:xfrm>
              <a:off x="2367725" y="458800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1" y="648"/>
                  </a:lnTo>
                  <a:lnTo>
                    <a:pt x="224" y="872"/>
                  </a:lnTo>
                  <a:lnTo>
                    <a:pt x="861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81" name="Google Shape;5581;p10"/>
            <p:cNvSpPr/>
            <p:nvPr/>
          </p:nvSpPr>
          <p:spPr>
            <a:xfrm>
              <a:off x="2327225" y="464375"/>
              <a:ext cx="21525" cy="21550"/>
            </a:xfrm>
            <a:custGeom>
              <a:avLst/>
              <a:gdLst/>
              <a:ahLst/>
              <a:cxnLst/>
              <a:rect l="l" t="t" r="r" b="b"/>
              <a:pathLst>
                <a:path w="861" h="862" extrusionOk="0">
                  <a:moveTo>
                    <a:pt x="213" y="1"/>
                  </a:moveTo>
                  <a:lnTo>
                    <a:pt x="1" y="213"/>
                  </a:lnTo>
                  <a:lnTo>
                    <a:pt x="637" y="86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82" name="Google Shape;5582;p10"/>
            <p:cNvSpPr/>
            <p:nvPr/>
          </p:nvSpPr>
          <p:spPr>
            <a:xfrm>
              <a:off x="2303775" y="487275"/>
              <a:ext cx="21800" cy="21550"/>
            </a:xfrm>
            <a:custGeom>
              <a:avLst/>
              <a:gdLst/>
              <a:ahLst/>
              <a:cxnLst/>
              <a:rect l="l" t="t" r="r" b="b"/>
              <a:pathLst>
                <a:path w="872" h="862" extrusionOk="0">
                  <a:moveTo>
                    <a:pt x="224" y="1"/>
                  </a:moveTo>
                  <a:lnTo>
                    <a:pt x="179" y="46"/>
                  </a:lnTo>
                  <a:lnTo>
                    <a:pt x="0" y="214"/>
                  </a:lnTo>
                  <a:lnTo>
                    <a:pt x="179" y="393"/>
                  </a:lnTo>
                  <a:lnTo>
                    <a:pt x="648" y="862"/>
                  </a:lnTo>
                  <a:lnTo>
                    <a:pt x="872" y="649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83" name="Google Shape;5583;p10"/>
            <p:cNvSpPr/>
            <p:nvPr/>
          </p:nvSpPr>
          <p:spPr>
            <a:xfrm>
              <a:off x="2377225" y="507950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3" y="1"/>
                  </a:moveTo>
                  <a:lnTo>
                    <a:pt x="0" y="224"/>
                  </a:lnTo>
                  <a:lnTo>
                    <a:pt x="648" y="872"/>
                  </a:lnTo>
                  <a:lnTo>
                    <a:pt x="861" y="649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84" name="Google Shape;5584;p10"/>
            <p:cNvSpPr/>
            <p:nvPr/>
          </p:nvSpPr>
          <p:spPr>
            <a:xfrm>
              <a:off x="2292850" y="4255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69"/>
                  </a:lnTo>
                  <a:lnTo>
                    <a:pt x="86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85" name="Google Shape;5585;p10"/>
            <p:cNvSpPr/>
            <p:nvPr/>
          </p:nvSpPr>
          <p:spPr>
            <a:xfrm>
              <a:off x="2331400" y="42892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8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86" name="Google Shape;5586;p10"/>
            <p:cNvSpPr/>
            <p:nvPr/>
          </p:nvSpPr>
          <p:spPr>
            <a:xfrm>
              <a:off x="2384475" y="425575"/>
              <a:ext cx="21825" cy="21800"/>
            </a:xfrm>
            <a:custGeom>
              <a:avLst/>
              <a:gdLst/>
              <a:ahLst/>
              <a:cxnLst/>
              <a:rect l="l" t="t" r="r" b="b"/>
              <a:pathLst>
                <a:path w="873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24" y="872"/>
                  </a:lnTo>
                  <a:lnTo>
                    <a:pt x="616" y="469"/>
                  </a:lnTo>
                  <a:lnTo>
                    <a:pt x="872" y="212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87" name="Google Shape;5587;p10"/>
            <p:cNvSpPr/>
            <p:nvPr/>
          </p:nvSpPr>
          <p:spPr>
            <a:xfrm>
              <a:off x="2327225" y="622500"/>
              <a:ext cx="10350" cy="9500"/>
            </a:xfrm>
            <a:custGeom>
              <a:avLst/>
              <a:gdLst/>
              <a:ahLst/>
              <a:cxnLst/>
              <a:rect l="l" t="t" r="r" b="b"/>
              <a:pathLst>
                <a:path w="414" h="380" extrusionOk="0">
                  <a:moveTo>
                    <a:pt x="213" y="0"/>
                  </a:moveTo>
                  <a:lnTo>
                    <a:pt x="1" y="213"/>
                  </a:lnTo>
                  <a:lnTo>
                    <a:pt x="168" y="380"/>
                  </a:lnTo>
                  <a:cubicBezTo>
                    <a:pt x="247" y="325"/>
                    <a:pt x="336" y="258"/>
                    <a:pt x="414" y="201"/>
                  </a:cubicBezTo>
                  <a:lnTo>
                    <a:pt x="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88" name="Google Shape;5588;p10"/>
            <p:cNvSpPr/>
            <p:nvPr/>
          </p:nvSpPr>
          <p:spPr>
            <a:xfrm>
              <a:off x="2307375" y="645400"/>
              <a:ext cx="2550" cy="1700"/>
            </a:xfrm>
            <a:custGeom>
              <a:avLst/>
              <a:gdLst/>
              <a:ahLst/>
              <a:cxnLst/>
              <a:rect l="l" t="t" r="r" b="b"/>
              <a:pathLst>
                <a:path w="102" h="68" extrusionOk="0">
                  <a:moveTo>
                    <a:pt x="80" y="0"/>
                  </a:moveTo>
                  <a:lnTo>
                    <a:pt x="35" y="45"/>
                  </a:lnTo>
                  <a:lnTo>
                    <a:pt x="1" y="67"/>
                  </a:lnTo>
                  <a:cubicBezTo>
                    <a:pt x="13" y="67"/>
                    <a:pt x="23" y="57"/>
                    <a:pt x="35" y="57"/>
                  </a:cubicBezTo>
                  <a:lnTo>
                    <a:pt x="102" y="23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89" name="Google Shape;5589;p10"/>
            <p:cNvSpPr/>
            <p:nvPr/>
          </p:nvSpPr>
          <p:spPr>
            <a:xfrm>
              <a:off x="2292850" y="583675"/>
              <a:ext cx="21550" cy="21800"/>
            </a:xfrm>
            <a:custGeom>
              <a:avLst/>
              <a:gdLst/>
              <a:ahLst/>
              <a:cxnLst/>
              <a:rect l="l" t="t" r="r" b="b"/>
              <a:pathLst>
                <a:path w="862" h="872" extrusionOk="0">
                  <a:moveTo>
                    <a:pt x="649" y="0"/>
                  </a:moveTo>
                  <a:lnTo>
                    <a:pt x="616" y="33"/>
                  </a:lnTo>
                  <a:lnTo>
                    <a:pt x="1" y="648"/>
                  </a:lnTo>
                  <a:lnTo>
                    <a:pt x="214" y="872"/>
                  </a:lnTo>
                  <a:lnTo>
                    <a:pt x="616" y="470"/>
                  </a:lnTo>
                  <a:lnTo>
                    <a:pt x="862" y="224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90" name="Google Shape;5590;p10"/>
            <p:cNvSpPr/>
            <p:nvPr/>
          </p:nvSpPr>
          <p:spPr>
            <a:xfrm>
              <a:off x="2331400" y="587025"/>
              <a:ext cx="21550" cy="21825"/>
            </a:xfrm>
            <a:custGeom>
              <a:avLst/>
              <a:gdLst/>
              <a:ahLst/>
              <a:cxnLst/>
              <a:rect l="l" t="t" r="r" b="b"/>
              <a:pathLst>
                <a:path w="862" h="873" extrusionOk="0">
                  <a:moveTo>
                    <a:pt x="214" y="0"/>
                  </a:moveTo>
                  <a:lnTo>
                    <a:pt x="1" y="224"/>
                  </a:lnTo>
                  <a:lnTo>
                    <a:pt x="638" y="872"/>
                  </a:lnTo>
                  <a:lnTo>
                    <a:pt x="862" y="649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91" name="Google Shape;5591;p10"/>
            <p:cNvSpPr/>
            <p:nvPr/>
          </p:nvSpPr>
          <p:spPr>
            <a:xfrm>
              <a:off x="2395650" y="487275"/>
              <a:ext cx="18475" cy="21550"/>
            </a:xfrm>
            <a:custGeom>
              <a:avLst/>
              <a:gdLst/>
              <a:ahLst/>
              <a:cxnLst/>
              <a:rect l="l" t="t" r="r" b="b"/>
              <a:pathLst>
                <a:path w="739" h="862" extrusionOk="0">
                  <a:moveTo>
                    <a:pt x="214" y="1"/>
                  </a:moveTo>
                  <a:lnTo>
                    <a:pt x="169" y="46"/>
                  </a:lnTo>
                  <a:lnTo>
                    <a:pt x="1" y="214"/>
                  </a:lnTo>
                  <a:lnTo>
                    <a:pt x="169" y="393"/>
                  </a:lnTo>
                  <a:lnTo>
                    <a:pt x="649" y="862"/>
                  </a:lnTo>
                  <a:lnTo>
                    <a:pt x="671" y="839"/>
                  </a:lnTo>
                  <a:cubicBezTo>
                    <a:pt x="694" y="728"/>
                    <a:pt x="716" y="627"/>
                    <a:pt x="738" y="515"/>
                  </a:cubicBezTo>
                  <a:lnTo>
                    <a:pt x="2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sp>
        <p:nvSpPr>
          <p:cNvPr id="5592" name="Google Shape;5592;p10"/>
          <p:cNvSpPr/>
          <p:nvPr/>
        </p:nvSpPr>
        <p:spPr>
          <a:xfrm rot="5400000">
            <a:off x="721747" y="4376157"/>
            <a:ext cx="1103700" cy="11037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5593" name="Google Shape;5593;p10"/>
          <p:cNvSpPr/>
          <p:nvPr/>
        </p:nvSpPr>
        <p:spPr>
          <a:xfrm rot="5400000">
            <a:off x="7776797" y="4070557"/>
            <a:ext cx="1290900" cy="1290900"/>
          </a:xfrm>
          <a:prstGeom prst="ellipse">
            <a:avLst/>
          </a:prstGeom>
          <a:noFill/>
          <a:ln w="152400" cap="flat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5594" name="Google Shape;5594;p10"/>
          <p:cNvGrpSpPr/>
          <p:nvPr/>
        </p:nvGrpSpPr>
        <p:grpSpPr>
          <a:xfrm rot="5400000">
            <a:off x="-85894" y="1180558"/>
            <a:ext cx="899133" cy="900956"/>
            <a:chOff x="1964350" y="765525"/>
            <a:chExt cx="386375" cy="387175"/>
          </a:xfrm>
        </p:grpSpPr>
        <p:sp>
          <p:nvSpPr>
            <p:cNvPr id="5595" name="Google Shape;5595;p10"/>
            <p:cNvSpPr/>
            <p:nvPr/>
          </p:nvSpPr>
          <p:spPr>
            <a:xfrm>
              <a:off x="1984200" y="9534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8" y="1"/>
                  </a:moveTo>
                  <a:cubicBezTo>
                    <a:pt x="115" y="1"/>
                    <a:pt x="94" y="9"/>
                    <a:pt x="78" y="16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7"/>
                  </a:cubicBezTo>
                  <a:cubicBezTo>
                    <a:pt x="235" y="195"/>
                    <a:pt x="257" y="150"/>
                    <a:pt x="257" y="106"/>
                  </a:cubicBezTo>
                  <a:cubicBezTo>
                    <a:pt x="246" y="83"/>
                    <a:pt x="246" y="72"/>
                    <a:pt x="235" y="61"/>
                  </a:cubicBezTo>
                  <a:cubicBezTo>
                    <a:pt x="224" y="28"/>
                    <a:pt x="190" y="16"/>
                    <a:pt x="168" y="5"/>
                  </a:cubicBezTo>
                  <a:cubicBezTo>
                    <a:pt x="158" y="2"/>
                    <a:pt x="148" y="1"/>
                    <a:pt x="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96" name="Google Shape;5596;p10"/>
            <p:cNvSpPr/>
            <p:nvPr/>
          </p:nvSpPr>
          <p:spPr>
            <a:xfrm>
              <a:off x="1975825" y="90955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45" y="27"/>
                    <a:pt x="45" y="27"/>
                  </a:cubicBezTo>
                  <a:cubicBezTo>
                    <a:pt x="45" y="39"/>
                    <a:pt x="45" y="39"/>
                    <a:pt x="33" y="39"/>
                  </a:cubicBezTo>
                  <a:cubicBezTo>
                    <a:pt x="33" y="39"/>
                    <a:pt x="33" y="49"/>
                    <a:pt x="23" y="49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11" y="150"/>
                    <a:pt x="23" y="183"/>
                  </a:cubicBezTo>
                  <a:cubicBezTo>
                    <a:pt x="43" y="219"/>
                    <a:pt x="82" y="236"/>
                    <a:pt x="119" y="236"/>
                  </a:cubicBezTo>
                  <a:cubicBezTo>
                    <a:pt x="141" y="236"/>
                    <a:pt x="162" y="230"/>
                    <a:pt x="179" y="217"/>
                  </a:cubicBezTo>
                  <a:lnTo>
                    <a:pt x="190" y="217"/>
                  </a:lnTo>
                  <a:cubicBezTo>
                    <a:pt x="246" y="183"/>
                    <a:pt x="257" y="116"/>
                    <a:pt x="224" y="61"/>
                  </a:cubicBezTo>
                  <a:cubicBezTo>
                    <a:pt x="201" y="23"/>
                    <a:pt x="162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97" name="Google Shape;5597;p10"/>
            <p:cNvSpPr/>
            <p:nvPr/>
          </p:nvSpPr>
          <p:spPr>
            <a:xfrm>
              <a:off x="1967700" y="919150"/>
              <a:ext cx="1450" cy="3675"/>
            </a:xfrm>
            <a:custGeom>
              <a:avLst/>
              <a:gdLst/>
              <a:ahLst/>
              <a:cxnLst/>
              <a:rect l="l" t="t" r="r" b="b"/>
              <a:pathLst>
                <a:path w="58" h="147" extrusionOk="0">
                  <a:moveTo>
                    <a:pt x="23" y="1"/>
                  </a:moveTo>
                  <a:lnTo>
                    <a:pt x="23" y="1"/>
                  </a:lnTo>
                  <a:cubicBezTo>
                    <a:pt x="12" y="45"/>
                    <a:pt x="12" y="90"/>
                    <a:pt x="1" y="146"/>
                  </a:cubicBezTo>
                  <a:cubicBezTo>
                    <a:pt x="35" y="112"/>
                    <a:pt x="57" y="4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98" name="Google Shape;5598;p10"/>
            <p:cNvSpPr/>
            <p:nvPr/>
          </p:nvSpPr>
          <p:spPr>
            <a:xfrm>
              <a:off x="1987550" y="929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0"/>
                  </a:moveTo>
                  <a:cubicBezTo>
                    <a:pt x="106" y="0"/>
                    <a:pt x="85" y="6"/>
                    <a:pt x="68" y="17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34" y="184"/>
                    <a:pt x="45" y="195"/>
                    <a:pt x="45" y="206"/>
                  </a:cubicBezTo>
                  <a:cubicBezTo>
                    <a:pt x="56" y="206"/>
                    <a:pt x="56" y="206"/>
                    <a:pt x="68" y="218"/>
                  </a:cubicBezTo>
                  <a:lnTo>
                    <a:pt x="78" y="228"/>
                  </a:lnTo>
                  <a:lnTo>
                    <a:pt x="90" y="228"/>
                  </a:lnTo>
                  <a:cubicBezTo>
                    <a:pt x="90" y="228"/>
                    <a:pt x="101" y="228"/>
                    <a:pt x="101" y="240"/>
                  </a:cubicBezTo>
                  <a:cubicBezTo>
                    <a:pt x="135" y="240"/>
                    <a:pt x="168" y="24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599" name="Google Shape;5599;p10"/>
            <p:cNvSpPr/>
            <p:nvPr/>
          </p:nvSpPr>
          <p:spPr>
            <a:xfrm>
              <a:off x="1974400" y="9372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3" y="50"/>
                    <a:pt x="1" y="117"/>
                    <a:pt x="35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7" y="184"/>
                    <a:pt x="269" y="105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00" name="Google Shape;5600;p10"/>
            <p:cNvSpPr/>
            <p:nvPr/>
          </p:nvSpPr>
          <p:spPr>
            <a:xfrm>
              <a:off x="1964350" y="945150"/>
              <a:ext cx="3675" cy="5875"/>
            </a:xfrm>
            <a:custGeom>
              <a:avLst/>
              <a:gdLst/>
              <a:ahLst/>
              <a:cxnLst/>
              <a:rect l="l" t="t" r="r" b="b"/>
              <a:pathLst>
                <a:path w="147" h="235" extrusionOk="0">
                  <a:moveTo>
                    <a:pt x="12" y="0"/>
                  </a:moveTo>
                  <a:cubicBezTo>
                    <a:pt x="12" y="78"/>
                    <a:pt x="1" y="157"/>
                    <a:pt x="1" y="234"/>
                  </a:cubicBezTo>
                  <a:cubicBezTo>
                    <a:pt x="23" y="234"/>
                    <a:pt x="45" y="234"/>
                    <a:pt x="68" y="224"/>
                  </a:cubicBezTo>
                  <a:cubicBezTo>
                    <a:pt x="124" y="190"/>
                    <a:pt x="146" y="112"/>
                    <a:pt x="112" y="56"/>
                  </a:cubicBezTo>
                  <a:cubicBezTo>
                    <a:pt x="90" y="23"/>
                    <a:pt x="57" y="0"/>
                    <a:pt x="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01" name="Google Shape;5601;p10"/>
            <p:cNvSpPr/>
            <p:nvPr/>
          </p:nvSpPr>
          <p:spPr>
            <a:xfrm>
              <a:off x="1971050" y="9614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44" y="1"/>
                  </a:moveTo>
                  <a:cubicBezTo>
                    <a:pt x="123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36" y="198"/>
                    <a:pt x="258" y="164"/>
                    <a:pt x="258" y="120"/>
                  </a:cubicBezTo>
                  <a:cubicBezTo>
                    <a:pt x="258" y="97"/>
                    <a:pt x="247" y="75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02" name="Google Shape;5602;p10"/>
            <p:cNvSpPr/>
            <p:nvPr/>
          </p:nvSpPr>
          <p:spPr>
            <a:xfrm>
              <a:off x="1994250" y="9700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8" y="20"/>
                  </a:cubicBezTo>
                  <a:cubicBezTo>
                    <a:pt x="23" y="54"/>
                    <a:pt x="1" y="121"/>
                    <a:pt x="45" y="176"/>
                  </a:cubicBezTo>
                  <a:cubicBezTo>
                    <a:pt x="68" y="214"/>
                    <a:pt x="106" y="237"/>
                    <a:pt x="146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03" name="Google Shape;5603;p10"/>
            <p:cNvSpPr/>
            <p:nvPr/>
          </p:nvSpPr>
          <p:spPr>
            <a:xfrm>
              <a:off x="1981125" y="978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9" y="15"/>
                  </a:cubicBezTo>
                  <a:cubicBezTo>
                    <a:pt x="22" y="49"/>
                    <a:pt x="0" y="127"/>
                    <a:pt x="45" y="184"/>
                  </a:cubicBezTo>
                  <a:cubicBezTo>
                    <a:pt x="66" y="218"/>
                    <a:pt x="100" y="236"/>
                    <a:pt x="136" y="236"/>
                  </a:cubicBezTo>
                  <a:cubicBezTo>
                    <a:pt x="158" y="236"/>
                    <a:pt x="180" y="229"/>
                    <a:pt x="201" y="217"/>
                  </a:cubicBezTo>
                  <a:cubicBezTo>
                    <a:pt x="258" y="184"/>
                    <a:pt x="268" y="116"/>
                    <a:pt x="235" y="60"/>
                  </a:cubicBezTo>
                  <a:cubicBezTo>
                    <a:pt x="212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04" name="Google Shape;5604;p10"/>
            <p:cNvSpPr/>
            <p:nvPr/>
          </p:nvSpPr>
          <p:spPr>
            <a:xfrm>
              <a:off x="1968000" y="9860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73"/>
                  </a:cubicBezTo>
                  <a:cubicBezTo>
                    <a:pt x="64" y="211"/>
                    <a:pt x="105" y="234"/>
                    <a:pt x="145" y="234"/>
                  </a:cubicBezTo>
                  <a:cubicBezTo>
                    <a:pt x="164" y="234"/>
                    <a:pt x="184" y="229"/>
                    <a:pt x="201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05" name="Google Shape;5605;p10"/>
            <p:cNvSpPr/>
            <p:nvPr/>
          </p:nvSpPr>
          <p:spPr>
            <a:xfrm>
              <a:off x="2006250" y="989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06" name="Google Shape;5606;p10"/>
            <p:cNvSpPr/>
            <p:nvPr/>
          </p:nvSpPr>
          <p:spPr>
            <a:xfrm>
              <a:off x="1993125" y="997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6"/>
                    <a:pt x="269" y="109"/>
                    <a:pt x="235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07" name="Google Shape;5607;p10"/>
            <p:cNvSpPr/>
            <p:nvPr/>
          </p:nvSpPr>
          <p:spPr>
            <a:xfrm>
              <a:off x="1980000" y="1005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83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1" y="217"/>
                  </a:cubicBezTo>
                  <a:cubicBezTo>
                    <a:pt x="258" y="183"/>
                    <a:pt x="269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08" name="Google Shape;5608;p10"/>
            <p:cNvSpPr/>
            <p:nvPr/>
          </p:nvSpPr>
          <p:spPr>
            <a:xfrm>
              <a:off x="1972175" y="1014425"/>
              <a:ext cx="1150" cy="3075"/>
            </a:xfrm>
            <a:custGeom>
              <a:avLst/>
              <a:gdLst/>
              <a:ahLst/>
              <a:cxnLst/>
              <a:rect l="l" t="t" r="r" b="b"/>
              <a:pathLst>
                <a:path w="46" h="123" extrusionOk="0">
                  <a:moveTo>
                    <a:pt x="1" y="0"/>
                  </a:moveTo>
                  <a:lnTo>
                    <a:pt x="1" y="0"/>
                  </a:lnTo>
                  <a:cubicBezTo>
                    <a:pt x="12" y="45"/>
                    <a:pt x="23" y="78"/>
                    <a:pt x="34" y="123"/>
                  </a:cubicBezTo>
                  <a:cubicBezTo>
                    <a:pt x="45" y="90"/>
                    <a:pt x="45" y="56"/>
                    <a:pt x="23" y="23"/>
                  </a:cubicBezTo>
                  <a:cubicBezTo>
                    <a:pt x="23" y="11"/>
                    <a:pt x="12" y="11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09" name="Google Shape;5609;p10"/>
            <p:cNvSpPr/>
            <p:nvPr/>
          </p:nvSpPr>
          <p:spPr>
            <a:xfrm>
              <a:off x="2007925" y="96205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lnTo>
                    <a:pt x="35" y="39"/>
                  </a:lnTo>
                  <a:lnTo>
                    <a:pt x="23" y="50"/>
                  </a:lnTo>
                  <a:lnTo>
                    <a:pt x="23" y="62"/>
                  </a:lnTo>
                  <a:cubicBezTo>
                    <a:pt x="12" y="62"/>
                    <a:pt x="12" y="62"/>
                    <a:pt x="12" y="72"/>
                  </a:cubicBezTo>
                  <a:lnTo>
                    <a:pt x="12" y="84"/>
                  </a:lnTo>
                  <a:cubicBezTo>
                    <a:pt x="1" y="84"/>
                    <a:pt x="1" y="95"/>
                    <a:pt x="1" y="95"/>
                  </a:cubicBezTo>
                  <a:lnTo>
                    <a:pt x="1" y="117"/>
                  </a:lnTo>
                  <a:lnTo>
                    <a:pt x="1" y="139"/>
                  </a:lnTo>
                  <a:cubicBezTo>
                    <a:pt x="1" y="151"/>
                    <a:pt x="12" y="162"/>
                    <a:pt x="23" y="184"/>
                  </a:cubicBezTo>
                  <a:cubicBezTo>
                    <a:pt x="35" y="196"/>
                    <a:pt x="35" y="207"/>
                    <a:pt x="45" y="207"/>
                  </a:cubicBezTo>
                  <a:lnTo>
                    <a:pt x="57" y="218"/>
                  </a:ln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2" y="240"/>
                    <a:pt x="102" y="240"/>
                    <a:pt x="112" y="240"/>
                  </a:cubicBezTo>
                  <a:lnTo>
                    <a:pt x="124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9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8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10" name="Google Shape;5610;p10"/>
            <p:cNvSpPr/>
            <p:nvPr/>
          </p:nvSpPr>
          <p:spPr>
            <a:xfrm>
              <a:off x="2029725" y="9979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4" y="1"/>
                  </a:moveTo>
                  <a:cubicBezTo>
                    <a:pt x="101" y="1"/>
                    <a:pt x="79" y="12"/>
                    <a:pt x="57" y="23"/>
                  </a:cubicBezTo>
                  <a:cubicBezTo>
                    <a:pt x="57" y="23"/>
                    <a:pt x="45" y="35"/>
                    <a:pt x="34" y="35"/>
                  </a:cubicBezTo>
                  <a:cubicBezTo>
                    <a:pt x="34" y="45"/>
                    <a:pt x="23" y="57"/>
                    <a:pt x="12" y="68"/>
                  </a:cubicBezTo>
                  <a:cubicBezTo>
                    <a:pt x="12" y="79"/>
                    <a:pt x="12" y="90"/>
                    <a:pt x="0" y="90"/>
                  </a:cubicBezTo>
                  <a:cubicBezTo>
                    <a:pt x="0" y="124"/>
                    <a:pt x="0" y="157"/>
                    <a:pt x="23" y="179"/>
                  </a:cubicBezTo>
                  <a:cubicBezTo>
                    <a:pt x="34" y="202"/>
                    <a:pt x="45" y="213"/>
                    <a:pt x="67" y="224"/>
                  </a:cubicBezTo>
                  <a:cubicBezTo>
                    <a:pt x="79" y="224"/>
                    <a:pt x="79" y="236"/>
                    <a:pt x="90" y="236"/>
                  </a:cubicBezTo>
                  <a:lnTo>
                    <a:pt x="134" y="236"/>
                  </a:lnTo>
                  <a:cubicBezTo>
                    <a:pt x="157" y="236"/>
                    <a:pt x="168" y="224"/>
                    <a:pt x="179" y="224"/>
                  </a:cubicBezTo>
                  <a:cubicBezTo>
                    <a:pt x="235" y="191"/>
                    <a:pt x="258" y="112"/>
                    <a:pt x="224" y="57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11" name="Google Shape;5611;p10"/>
            <p:cNvSpPr/>
            <p:nvPr/>
          </p:nvSpPr>
          <p:spPr>
            <a:xfrm>
              <a:off x="2016300" y="100592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8"/>
                    <a:pt x="35" y="184"/>
                  </a:cubicBezTo>
                  <a:cubicBezTo>
                    <a:pt x="46" y="206"/>
                    <a:pt x="80" y="229"/>
                    <a:pt x="102" y="229"/>
                  </a:cubicBezTo>
                  <a:cubicBezTo>
                    <a:pt x="116" y="233"/>
                    <a:pt x="129" y="236"/>
                    <a:pt x="142" y="236"/>
                  </a:cubicBezTo>
                  <a:cubicBezTo>
                    <a:pt x="161" y="236"/>
                    <a:pt x="178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12" name="Google Shape;5612;p10"/>
            <p:cNvSpPr/>
            <p:nvPr/>
          </p:nvSpPr>
          <p:spPr>
            <a:xfrm>
              <a:off x="2003200" y="10138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1"/>
                  </a:moveTo>
                  <a:cubicBezTo>
                    <a:pt x="112" y="1"/>
                    <a:pt x="90" y="12"/>
                    <a:pt x="67" y="23"/>
                  </a:cubicBezTo>
                  <a:cubicBezTo>
                    <a:pt x="11" y="56"/>
                    <a:pt x="0" y="123"/>
                    <a:pt x="33" y="180"/>
                  </a:cubicBezTo>
                  <a:cubicBezTo>
                    <a:pt x="33" y="190"/>
                    <a:pt x="33" y="202"/>
                    <a:pt x="45" y="202"/>
                  </a:cubicBezTo>
                  <a:cubicBezTo>
                    <a:pt x="64" y="228"/>
                    <a:pt x="95" y="239"/>
                    <a:pt x="127" y="239"/>
                  </a:cubicBezTo>
                  <a:cubicBezTo>
                    <a:pt x="149" y="239"/>
                    <a:pt x="171" y="234"/>
                    <a:pt x="190" y="224"/>
                  </a:cubicBezTo>
                  <a:cubicBezTo>
                    <a:pt x="246" y="190"/>
                    <a:pt x="268" y="113"/>
                    <a:pt x="234" y="56"/>
                  </a:cubicBezTo>
                  <a:cubicBezTo>
                    <a:pt x="212" y="23"/>
                    <a:pt x="167" y="12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13" name="Google Shape;5613;p10"/>
            <p:cNvSpPr/>
            <p:nvPr/>
          </p:nvSpPr>
          <p:spPr>
            <a:xfrm>
              <a:off x="1990050" y="1021925"/>
              <a:ext cx="6475" cy="5825"/>
            </a:xfrm>
            <a:custGeom>
              <a:avLst/>
              <a:gdLst/>
              <a:ahLst/>
              <a:cxnLst/>
              <a:rect l="l" t="t" r="r" b="b"/>
              <a:pathLst>
                <a:path w="259" h="233" extrusionOk="0">
                  <a:moveTo>
                    <a:pt x="135" y="0"/>
                  </a:moveTo>
                  <a:cubicBezTo>
                    <a:pt x="112" y="0"/>
                    <a:pt x="88" y="8"/>
                    <a:pt x="68" y="24"/>
                  </a:cubicBezTo>
                  <a:cubicBezTo>
                    <a:pt x="12" y="58"/>
                    <a:pt x="1" y="125"/>
                    <a:pt x="35" y="180"/>
                  </a:cubicBezTo>
                  <a:cubicBezTo>
                    <a:pt x="55" y="216"/>
                    <a:pt x="89" y="233"/>
                    <a:pt x="126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36" y="192"/>
                    <a:pt x="258" y="147"/>
                    <a:pt x="246" y="103"/>
                  </a:cubicBezTo>
                  <a:cubicBezTo>
                    <a:pt x="246" y="91"/>
                    <a:pt x="236" y="69"/>
                    <a:pt x="236" y="58"/>
                  </a:cubicBezTo>
                  <a:cubicBezTo>
                    <a:pt x="214" y="22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14" name="Google Shape;5614;p10"/>
            <p:cNvSpPr/>
            <p:nvPr/>
          </p:nvSpPr>
          <p:spPr>
            <a:xfrm>
              <a:off x="1978050" y="1029950"/>
              <a:ext cx="5050" cy="6000"/>
            </a:xfrm>
            <a:custGeom>
              <a:avLst/>
              <a:gdLst/>
              <a:ahLst/>
              <a:cxnLst/>
              <a:rect l="l" t="t" r="r" b="b"/>
              <a:pathLst>
                <a:path w="202" h="240" extrusionOk="0">
                  <a:moveTo>
                    <a:pt x="85" y="0"/>
                  </a:moveTo>
                  <a:cubicBezTo>
                    <a:pt x="64" y="0"/>
                    <a:pt x="46" y="8"/>
                    <a:pt x="23" y="16"/>
                  </a:cubicBezTo>
                  <a:cubicBezTo>
                    <a:pt x="11" y="27"/>
                    <a:pt x="11" y="27"/>
                    <a:pt x="1" y="27"/>
                  </a:cubicBezTo>
                  <a:lnTo>
                    <a:pt x="1" y="38"/>
                  </a:lnTo>
                  <a:cubicBezTo>
                    <a:pt x="11" y="72"/>
                    <a:pt x="23" y="117"/>
                    <a:pt x="34" y="150"/>
                  </a:cubicBezTo>
                  <a:cubicBezTo>
                    <a:pt x="45" y="172"/>
                    <a:pt x="68" y="206"/>
                    <a:pt x="78" y="229"/>
                  </a:cubicBezTo>
                  <a:lnTo>
                    <a:pt x="78" y="239"/>
                  </a:lnTo>
                  <a:cubicBezTo>
                    <a:pt x="90" y="239"/>
                    <a:pt x="90" y="239"/>
                    <a:pt x="90" y="229"/>
                  </a:cubicBezTo>
                  <a:lnTo>
                    <a:pt x="123" y="229"/>
                  </a:lnTo>
                  <a:cubicBezTo>
                    <a:pt x="123" y="229"/>
                    <a:pt x="135" y="229"/>
                    <a:pt x="145" y="217"/>
                  </a:cubicBezTo>
                  <a:cubicBezTo>
                    <a:pt x="168" y="206"/>
                    <a:pt x="179" y="184"/>
                    <a:pt x="190" y="161"/>
                  </a:cubicBezTo>
                  <a:lnTo>
                    <a:pt x="202" y="150"/>
                  </a:lnTo>
                  <a:cubicBezTo>
                    <a:pt x="202" y="117"/>
                    <a:pt x="202" y="83"/>
                    <a:pt x="190" y="60"/>
                  </a:cubicBezTo>
                  <a:cubicBezTo>
                    <a:pt x="168" y="27"/>
                    <a:pt x="145" y="16"/>
                    <a:pt x="112" y="5"/>
                  </a:cubicBezTo>
                  <a:cubicBezTo>
                    <a:pt x="102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15" name="Google Shape;5615;p10"/>
            <p:cNvSpPr/>
            <p:nvPr/>
          </p:nvSpPr>
          <p:spPr>
            <a:xfrm>
              <a:off x="2039775" y="1014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9" y="1"/>
                  </a:moveTo>
                  <a:cubicBezTo>
                    <a:pt x="100" y="1"/>
                    <a:pt x="82" y="6"/>
                    <a:pt x="68" y="17"/>
                  </a:cubicBezTo>
                  <a:lnTo>
                    <a:pt x="57" y="17"/>
                  </a:lnTo>
                  <a:cubicBezTo>
                    <a:pt x="57" y="27"/>
                    <a:pt x="45" y="27"/>
                    <a:pt x="45" y="39"/>
                  </a:cubicBezTo>
                  <a:lnTo>
                    <a:pt x="35" y="39"/>
                  </a:lnTo>
                  <a:cubicBezTo>
                    <a:pt x="35" y="50"/>
                    <a:pt x="35" y="50"/>
                    <a:pt x="23" y="50"/>
                  </a:cubicBezTo>
                  <a:lnTo>
                    <a:pt x="23" y="72"/>
                  </a:lnTo>
                  <a:lnTo>
                    <a:pt x="12" y="72"/>
                  </a:lnTo>
                  <a:lnTo>
                    <a:pt x="12" y="94"/>
                  </a:lnTo>
                  <a:cubicBezTo>
                    <a:pt x="1" y="117"/>
                    <a:pt x="1" y="151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9" y="230"/>
                    <a:pt x="179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16" name="Google Shape;5616;p10"/>
            <p:cNvSpPr/>
            <p:nvPr/>
          </p:nvSpPr>
          <p:spPr>
            <a:xfrm>
              <a:off x="2026375" y="10226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8" y="0"/>
                  </a:moveTo>
                  <a:cubicBezTo>
                    <a:pt x="107" y="0"/>
                    <a:pt x="86" y="5"/>
                    <a:pt x="67" y="16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6"/>
                    <a:pt x="235" y="50"/>
                  </a:cubicBezTo>
                  <a:cubicBezTo>
                    <a:pt x="213" y="20"/>
                    <a:pt x="17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17" name="Google Shape;5617;p10"/>
            <p:cNvSpPr/>
            <p:nvPr/>
          </p:nvSpPr>
          <p:spPr>
            <a:xfrm>
              <a:off x="2013250" y="10307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8" y="20"/>
                  </a:cubicBezTo>
                  <a:cubicBezTo>
                    <a:pt x="11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18" name="Google Shape;5618;p10"/>
            <p:cNvSpPr/>
            <p:nvPr/>
          </p:nvSpPr>
          <p:spPr>
            <a:xfrm>
              <a:off x="2000100" y="10386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7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19" name="Google Shape;5619;p10"/>
            <p:cNvSpPr/>
            <p:nvPr/>
          </p:nvSpPr>
          <p:spPr>
            <a:xfrm>
              <a:off x="1987250" y="10466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6" y="1"/>
                  </a:moveTo>
                  <a:cubicBezTo>
                    <a:pt x="102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lnTo>
                    <a:pt x="23" y="53"/>
                  </a:lnTo>
                  <a:cubicBezTo>
                    <a:pt x="13" y="64"/>
                    <a:pt x="13" y="76"/>
                    <a:pt x="13" y="86"/>
                  </a:cubicBezTo>
                  <a:cubicBezTo>
                    <a:pt x="13" y="98"/>
                    <a:pt x="1" y="109"/>
                    <a:pt x="1" y="109"/>
                  </a:cubicBezTo>
                  <a:lnTo>
                    <a:pt x="1" y="131"/>
                  </a:lnTo>
                  <a:cubicBezTo>
                    <a:pt x="13" y="153"/>
                    <a:pt x="13" y="165"/>
                    <a:pt x="23" y="176"/>
                  </a:cubicBezTo>
                  <a:cubicBezTo>
                    <a:pt x="46" y="214"/>
                    <a:pt x="84" y="236"/>
                    <a:pt x="124" y="236"/>
                  </a:cubicBezTo>
                  <a:cubicBezTo>
                    <a:pt x="143" y="236"/>
                    <a:pt x="162" y="231"/>
                    <a:pt x="180" y="220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20" name="Google Shape;5620;p10"/>
            <p:cNvSpPr/>
            <p:nvPr/>
          </p:nvSpPr>
          <p:spPr>
            <a:xfrm>
              <a:off x="2038400" y="1042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9" y="237"/>
                    <a:pt x="125" y="237"/>
                  </a:cubicBezTo>
                  <a:cubicBezTo>
                    <a:pt x="146" y="237"/>
                    <a:pt x="169" y="230"/>
                    <a:pt x="190" y="218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21" name="Google Shape;5621;p10"/>
            <p:cNvSpPr/>
            <p:nvPr/>
          </p:nvSpPr>
          <p:spPr>
            <a:xfrm>
              <a:off x="2025250" y="10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22" name="Google Shape;5622;p10"/>
            <p:cNvSpPr/>
            <p:nvPr/>
          </p:nvSpPr>
          <p:spPr>
            <a:xfrm>
              <a:off x="2012125" y="10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23" name="Google Shape;5623;p10"/>
            <p:cNvSpPr/>
            <p:nvPr/>
          </p:nvSpPr>
          <p:spPr>
            <a:xfrm>
              <a:off x="1999000" y="10662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73"/>
                  </a:cubicBezTo>
                  <a:lnTo>
                    <a:pt x="34" y="184"/>
                  </a:lnTo>
                  <a:lnTo>
                    <a:pt x="56" y="207"/>
                  </a:lnTo>
                  <a:lnTo>
                    <a:pt x="67" y="217"/>
                  </a:lnTo>
                  <a:cubicBezTo>
                    <a:pt x="79" y="217"/>
                    <a:pt x="90" y="229"/>
                    <a:pt x="90" y="229"/>
                  </a:cubicBezTo>
                  <a:lnTo>
                    <a:pt x="101" y="229"/>
                  </a:lnTo>
                  <a:cubicBezTo>
                    <a:pt x="112" y="229"/>
                    <a:pt x="112" y="229"/>
                    <a:pt x="124" y="240"/>
                  </a:cubicBezTo>
                  <a:lnTo>
                    <a:pt x="134" y="229"/>
                  </a:lnTo>
                  <a:lnTo>
                    <a:pt x="168" y="229"/>
                  </a:lnTo>
                  <a:cubicBezTo>
                    <a:pt x="168" y="229"/>
                    <a:pt x="179" y="217"/>
                    <a:pt x="191" y="217"/>
                  </a:cubicBezTo>
                  <a:cubicBezTo>
                    <a:pt x="246" y="184"/>
                    <a:pt x="268" y="106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24" name="Google Shape;5624;p10"/>
            <p:cNvSpPr/>
            <p:nvPr/>
          </p:nvSpPr>
          <p:spPr>
            <a:xfrm>
              <a:off x="2048150" y="105847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43" y="1"/>
                  </a:moveTo>
                  <a:cubicBezTo>
                    <a:pt x="137" y="1"/>
                    <a:pt x="130" y="2"/>
                    <a:pt x="124" y="4"/>
                  </a:cubicBezTo>
                  <a:cubicBezTo>
                    <a:pt x="102" y="4"/>
                    <a:pt x="90" y="15"/>
                    <a:pt x="79" y="15"/>
                  </a:cubicBezTo>
                  <a:cubicBezTo>
                    <a:pt x="23" y="48"/>
                    <a:pt x="1" y="126"/>
                    <a:pt x="35" y="183"/>
                  </a:cubicBezTo>
                  <a:cubicBezTo>
                    <a:pt x="55" y="217"/>
                    <a:pt x="94" y="235"/>
                    <a:pt x="133" y="235"/>
                  </a:cubicBezTo>
                  <a:cubicBezTo>
                    <a:pt x="157" y="235"/>
                    <a:pt x="181" y="228"/>
                    <a:pt x="202" y="216"/>
                  </a:cubicBezTo>
                  <a:cubicBezTo>
                    <a:pt x="224" y="205"/>
                    <a:pt x="247" y="171"/>
                    <a:pt x="247" y="149"/>
                  </a:cubicBezTo>
                  <a:cubicBezTo>
                    <a:pt x="258" y="116"/>
                    <a:pt x="258" y="82"/>
                    <a:pt x="236" y="59"/>
                  </a:cubicBezTo>
                  <a:cubicBezTo>
                    <a:pt x="236" y="48"/>
                    <a:pt x="224" y="48"/>
                    <a:pt x="224" y="37"/>
                  </a:cubicBezTo>
                  <a:cubicBezTo>
                    <a:pt x="197" y="19"/>
                    <a:pt x="17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25" name="Google Shape;5625;p10"/>
            <p:cNvSpPr/>
            <p:nvPr/>
          </p:nvSpPr>
          <p:spPr>
            <a:xfrm>
              <a:off x="2035050" y="10665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45" y="1"/>
                  </a:moveTo>
                  <a:cubicBezTo>
                    <a:pt x="137" y="1"/>
                    <a:pt x="130" y="2"/>
                    <a:pt x="123" y="3"/>
                  </a:cubicBezTo>
                  <a:cubicBezTo>
                    <a:pt x="100" y="3"/>
                    <a:pt x="89" y="3"/>
                    <a:pt x="78" y="15"/>
                  </a:cubicBezTo>
                  <a:cubicBezTo>
                    <a:pt x="22" y="48"/>
                    <a:pt x="0" y="115"/>
                    <a:pt x="33" y="171"/>
                  </a:cubicBezTo>
                  <a:cubicBezTo>
                    <a:pt x="56" y="209"/>
                    <a:pt x="100" y="232"/>
                    <a:pt x="143" y="232"/>
                  </a:cubicBezTo>
                  <a:cubicBezTo>
                    <a:pt x="163" y="232"/>
                    <a:pt x="183" y="227"/>
                    <a:pt x="201" y="216"/>
                  </a:cubicBezTo>
                  <a:cubicBezTo>
                    <a:pt x="212" y="204"/>
                    <a:pt x="234" y="182"/>
                    <a:pt x="246" y="160"/>
                  </a:cubicBezTo>
                  <a:lnTo>
                    <a:pt x="246" y="137"/>
                  </a:lnTo>
                  <a:cubicBezTo>
                    <a:pt x="257" y="115"/>
                    <a:pt x="257" y="93"/>
                    <a:pt x="246" y="70"/>
                  </a:cubicBezTo>
                  <a:lnTo>
                    <a:pt x="234" y="60"/>
                  </a:lnTo>
                  <a:cubicBezTo>
                    <a:pt x="216" y="22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26" name="Google Shape;5626;p10"/>
            <p:cNvSpPr/>
            <p:nvPr/>
          </p:nvSpPr>
          <p:spPr>
            <a:xfrm>
              <a:off x="2022200" y="10744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2" y="0"/>
                  </a:moveTo>
                  <a:cubicBezTo>
                    <a:pt x="89" y="0"/>
                    <a:pt x="78" y="12"/>
                    <a:pt x="67" y="23"/>
                  </a:cubicBezTo>
                  <a:cubicBezTo>
                    <a:pt x="22" y="45"/>
                    <a:pt x="0" y="90"/>
                    <a:pt x="11" y="134"/>
                  </a:cubicBezTo>
                  <a:cubicBezTo>
                    <a:pt x="11" y="146"/>
                    <a:pt x="11" y="168"/>
                    <a:pt x="22" y="179"/>
                  </a:cubicBezTo>
                  <a:cubicBezTo>
                    <a:pt x="33" y="201"/>
                    <a:pt x="55" y="213"/>
                    <a:pt x="78" y="224"/>
                  </a:cubicBezTo>
                  <a:cubicBezTo>
                    <a:pt x="89" y="235"/>
                    <a:pt x="100" y="235"/>
                    <a:pt x="123" y="235"/>
                  </a:cubicBezTo>
                  <a:cubicBezTo>
                    <a:pt x="145" y="235"/>
                    <a:pt x="167" y="235"/>
                    <a:pt x="190" y="224"/>
                  </a:cubicBezTo>
                  <a:cubicBezTo>
                    <a:pt x="190" y="213"/>
                    <a:pt x="201" y="213"/>
                    <a:pt x="201" y="201"/>
                  </a:cubicBezTo>
                  <a:cubicBezTo>
                    <a:pt x="246" y="168"/>
                    <a:pt x="257" y="101"/>
                    <a:pt x="224" y="57"/>
                  </a:cubicBezTo>
                  <a:cubicBezTo>
                    <a:pt x="224" y="45"/>
                    <a:pt x="212" y="45"/>
                    <a:pt x="212" y="34"/>
                  </a:cubicBezTo>
                  <a:cubicBezTo>
                    <a:pt x="201" y="23"/>
                    <a:pt x="190" y="23"/>
                    <a:pt x="167" y="12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27" name="Google Shape;5627;p10"/>
            <p:cNvSpPr/>
            <p:nvPr/>
          </p:nvSpPr>
          <p:spPr>
            <a:xfrm>
              <a:off x="2009600" y="1082450"/>
              <a:ext cx="5625" cy="5750"/>
            </a:xfrm>
            <a:custGeom>
              <a:avLst/>
              <a:gdLst/>
              <a:ahLst/>
              <a:cxnLst/>
              <a:rect l="l" t="t" r="r" b="b"/>
              <a:pathLst>
                <a:path w="225" h="230" extrusionOk="0">
                  <a:moveTo>
                    <a:pt x="101" y="1"/>
                  </a:moveTo>
                  <a:cubicBezTo>
                    <a:pt x="82" y="1"/>
                    <a:pt x="63" y="6"/>
                    <a:pt x="45" y="16"/>
                  </a:cubicBezTo>
                  <a:cubicBezTo>
                    <a:pt x="23" y="28"/>
                    <a:pt x="12" y="50"/>
                    <a:pt x="1" y="61"/>
                  </a:cubicBezTo>
                  <a:cubicBezTo>
                    <a:pt x="23" y="83"/>
                    <a:pt x="45" y="117"/>
                    <a:pt x="68" y="140"/>
                  </a:cubicBezTo>
                  <a:cubicBezTo>
                    <a:pt x="90" y="173"/>
                    <a:pt x="124" y="195"/>
                    <a:pt x="146" y="229"/>
                  </a:cubicBezTo>
                  <a:cubicBezTo>
                    <a:pt x="146" y="229"/>
                    <a:pt x="157" y="229"/>
                    <a:pt x="157" y="218"/>
                  </a:cubicBezTo>
                  <a:lnTo>
                    <a:pt x="169" y="218"/>
                  </a:lnTo>
                  <a:cubicBezTo>
                    <a:pt x="202" y="195"/>
                    <a:pt x="224" y="151"/>
                    <a:pt x="214" y="106"/>
                  </a:cubicBezTo>
                  <a:cubicBezTo>
                    <a:pt x="214" y="83"/>
                    <a:pt x="214" y="73"/>
                    <a:pt x="202" y="61"/>
                  </a:cubicBezTo>
                  <a:cubicBezTo>
                    <a:pt x="179" y="23"/>
                    <a:pt x="141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28" name="Google Shape;5628;p10"/>
            <p:cNvSpPr/>
            <p:nvPr/>
          </p:nvSpPr>
          <p:spPr>
            <a:xfrm>
              <a:off x="2058225" y="10752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9" y="16"/>
                  </a:cubicBezTo>
                  <a:cubicBezTo>
                    <a:pt x="22" y="50"/>
                    <a:pt x="0" y="128"/>
                    <a:pt x="34" y="172"/>
                  </a:cubicBezTo>
                  <a:cubicBezTo>
                    <a:pt x="56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29" name="Google Shape;5629;p10"/>
            <p:cNvSpPr/>
            <p:nvPr/>
          </p:nvSpPr>
          <p:spPr>
            <a:xfrm>
              <a:off x="2045100" y="108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2"/>
                    <a:pt x="0" y="120"/>
                    <a:pt x="33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30" name="Google Shape;5630;p10"/>
            <p:cNvSpPr/>
            <p:nvPr/>
          </p:nvSpPr>
          <p:spPr>
            <a:xfrm>
              <a:off x="2031950" y="1091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31" name="Google Shape;5631;p10"/>
            <p:cNvSpPr/>
            <p:nvPr/>
          </p:nvSpPr>
          <p:spPr>
            <a:xfrm>
              <a:off x="2070225" y="10947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32" name="Google Shape;5632;p10"/>
            <p:cNvSpPr/>
            <p:nvPr/>
          </p:nvSpPr>
          <p:spPr>
            <a:xfrm>
              <a:off x="2057100" y="1102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33" name="Google Shape;5633;p10"/>
            <p:cNvSpPr/>
            <p:nvPr/>
          </p:nvSpPr>
          <p:spPr>
            <a:xfrm>
              <a:off x="2043975" y="11108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7" y="228"/>
                    <a:pt x="181" y="222"/>
                    <a:pt x="202" y="210"/>
                  </a:cubicBezTo>
                  <a:cubicBezTo>
                    <a:pt x="257" y="176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34" name="Google Shape;5634;p10"/>
            <p:cNvSpPr/>
            <p:nvPr/>
          </p:nvSpPr>
          <p:spPr>
            <a:xfrm>
              <a:off x="2080300" y="11111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21"/>
                    <a:pt x="100" y="232"/>
                    <a:pt x="145" y="232"/>
                  </a:cubicBezTo>
                  <a:cubicBezTo>
                    <a:pt x="157" y="232"/>
                    <a:pt x="157" y="232"/>
                    <a:pt x="167" y="221"/>
                  </a:cubicBezTo>
                  <a:cubicBezTo>
                    <a:pt x="179" y="221"/>
                    <a:pt x="179" y="221"/>
                    <a:pt x="190" y="209"/>
                  </a:cubicBezTo>
                  <a:cubicBezTo>
                    <a:pt x="246" y="176"/>
                    <a:pt x="257" y="109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35" name="Google Shape;5635;p10"/>
            <p:cNvSpPr/>
            <p:nvPr/>
          </p:nvSpPr>
          <p:spPr>
            <a:xfrm>
              <a:off x="2067450" y="11190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15" y="0"/>
                  </a:moveTo>
                  <a:cubicBezTo>
                    <a:pt x="103" y="0"/>
                    <a:pt x="90" y="2"/>
                    <a:pt x="78" y="4"/>
                  </a:cubicBezTo>
                  <a:cubicBezTo>
                    <a:pt x="67" y="4"/>
                    <a:pt x="67" y="16"/>
                    <a:pt x="56" y="16"/>
                  </a:cubicBezTo>
                  <a:lnTo>
                    <a:pt x="23" y="49"/>
                  </a:lnTo>
                  <a:cubicBezTo>
                    <a:pt x="0" y="71"/>
                    <a:pt x="0" y="105"/>
                    <a:pt x="0" y="138"/>
                  </a:cubicBezTo>
                  <a:cubicBezTo>
                    <a:pt x="0" y="150"/>
                    <a:pt x="11" y="160"/>
                    <a:pt x="23" y="183"/>
                  </a:cubicBezTo>
                  <a:cubicBezTo>
                    <a:pt x="23" y="183"/>
                    <a:pt x="23" y="194"/>
                    <a:pt x="33" y="194"/>
                  </a:cubicBezTo>
                  <a:cubicBezTo>
                    <a:pt x="50" y="219"/>
                    <a:pt x="79" y="232"/>
                    <a:pt x="107" y="232"/>
                  </a:cubicBezTo>
                  <a:cubicBezTo>
                    <a:pt x="116" y="232"/>
                    <a:pt x="126" y="230"/>
                    <a:pt x="134" y="228"/>
                  </a:cubicBezTo>
                  <a:cubicBezTo>
                    <a:pt x="145" y="228"/>
                    <a:pt x="167" y="228"/>
                    <a:pt x="179" y="217"/>
                  </a:cubicBezTo>
                  <a:cubicBezTo>
                    <a:pt x="234" y="183"/>
                    <a:pt x="246" y="116"/>
                    <a:pt x="212" y="60"/>
                  </a:cubicBezTo>
                  <a:cubicBezTo>
                    <a:pt x="195" y="17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36" name="Google Shape;5636;p10"/>
            <p:cNvSpPr/>
            <p:nvPr/>
          </p:nvSpPr>
          <p:spPr>
            <a:xfrm>
              <a:off x="2090350" y="1127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37" name="Google Shape;5637;p10"/>
            <p:cNvSpPr/>
            <p:nvPr/>
          </p:nvSpPr>
          <p:spPr>
            <a:xfrm>
              <a:off x="2078875" y="1135750"/>
              <a:ext cx="4500" cy="2425"/>
            </a:xfrm>
            <a:custGeom>
              <a:avLst/>
              <a:gdLst/>
              <a:ahLst/>
              <a:cxnLst/>
              <a:rect l="l" t="t" r="r" b="b"/>
              <a:pathLst>
                <a:path w="180" h="97" extrusionOk="0">
                  <a:moveTo>
                    <a:pt x="70" y="0"/>
                  </a:moveTo>
                  <a:cubicBezTo>
                    <a:pt x="46" y="0"/>
                    <a:pt x="22" y="6"/>
                    <a:pt x="1" y="19"/>
                  </a:cubicBezTo>
                  <a:cubicBezTo>
                    <a:pt x="57" y="52"/>
                    <a:pt x="124" y="75"/>
                    <a:pt x="180" y="97"/>
                  </a:cubicBezTo>
                  <a:cubicBezTo>
                    <a:pt x="180" y="86"/>
                    <a:pt x="180" y="75"/>
                    <a:pt x="169" y="52"/>
                  </a:cubicBezTo>
                  <a:cubicBezTo>
                    <a:pt x="148" y="18"/>
                    <a:pt x="109" y="0"/>
                    <a:pt x="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38" name="Google Shape;5638;p10"/>
            <p:cNvSpPr/>
            <p:nvPr/>
          </p:nvSpPr>
          <p:spPr>
            <a:xfrm>
              <a:off x="2004875" y="8688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2" y="0"/>
                  </a:moveTo>
                  <a:cubicBezTo>
                    <a:pt x="112" y="0"/>
                    <a:pt x="100" y="12"/>
                    <a:pt x="90" y="12"/>
                  </a:cubicBezTo>
                  <a:cubicBezTo>
                    <a:pt x="90" y="12"/>
                    <a:pt x="78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3" y="168"/>
                    <a:pt x="33" y="179"/>
                  </a:cubicBezTo>
                  <a:cubicBezTo>
                    <a:pt x="56" y="217"/>
                    <a:pt x="95" y="240"/>
                    <a:pt x="134" y="240"/>
                  </a:cubicBezTo>
                  <a:cubicBezTo>
                    <a:pt x="153" y="240"/>
                    <a:pt x="172" y="235"/>
                    <a:pt x="190" y="224"/>
                  </a:cubicBezTo>
                  <a:cubicBezTo>
                    <a:pt x="234" y="191"/>
                    <a:pt x="257" y="146"/>
                    <a:pt x="246" y="101"/>
                  </a:cubicBezTo>
                  <a:cubicBezTo>
                    <a:pt x="246" y="90"/>
                    <a:pt x="246" y="67"/>
                    <a:pt x="234" y="57"/>
                  </a:cubicBezTo>
                  <a:cubicBezTo>
                    <a:pt x="212" y="12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39" name="Google Shape;5639;p10"/>
            <p:cNvSpPr/>
            <p:nvPr/>
          </p:nvSpPr>
          <p:spPr>
            <a:xfrm>
              <a:off x="1992025" y="876875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14" y="0"/>
                  </a:moveTo>
                  <a:cubicBezTo>
                    <a:pt x="94" y="0"/>
                    <a:pt x="74" y="5"/>
                    <a:pt x="56" y="16"/>
                  </a:cubicBezTo>
                  <a:cubicBezTo>
                    <a:pt x="56" y="27"/>
                    <a:pt x="45" y="27"/>
                    <a:pt x="45" y="38"/>
                  </a:cubicBezTo>
                  <a:cubicBezTo>
                    <a:pt x="23" y="50"/>
                    <a:pt x="0" y="83"/>
                    <a:pt x="0" y="117"/>
                  </a:cubicBezTo>
                  <a:cubicBezTo>
                    <a:pt x="0" y="139"/>
                    <a:pt x="11" y="161"/>
                    <a:pt x="23" y="184"/>
                  </a:cubicBezTo>
                  <a:lnTo>
                    <a:pt x="56" y="217"/>
                  </a:lnTo>
                  <a:cubicBezTo>
                    <a:pt x="56" y="217"/>
                    <a:pt x="67" y="217"/>
                    <a:pt x="67" y="228"/>
                  </a:cubicBezTo>
                  <a:cubicBezTo>
                    <a:pt x="86" y="233"/>
                    <a:pt x="102" y="235"/>
                    <a:pt x="117" y="235"/>
                  </a:cubicBezTo>
                  <a:cubicBezTo>
                    <a:pt x="139" y="235"/>
                    <a:pt x="159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57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40" name="Google Shape;5640;p10"/>
            <p:cNvSpPr/>
            <p:nvPr/>
          </p:nvSpPr>
          <p:spPr>
            <a:xfrm>
              <a:off x="1978600" y="8848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3" y="0"/>
                  </a:moveTo>
                  <a:cubicBezTo>
                    <a:pt x="112" y="0"/>
                    <a:pt x="90" y="7"/>
                    <a:pt x="68" y="20"/>
                  </a:cubicBezTo>
                  <a:cubicBezTo>
                    <a:pt x="23" y="42"/>
                    <a:pt x="1" y="109"/>
                    <a:pt x="23" y="154"/>
                  </a:cubicBezTo>
                  <a:cubicBezTo>
                    <a:pt x="23" y="165"/>
                    <a:pt x="34" y="176"/>
                    <a:pt x="34" y="176"/>
                  </a:cubicBezTo>
                  <a:cubicBezTo>
                    <a:pt x="57" y="214"/>
                    <a:pt x="96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24" y="53"/>
                    <a:pt x="224" y="42"/>
                    <a:pt x="224" y="42"/>
                  </a:cubicBezTo>
                  <a:cubicBezTo>
                    <a:pt x="197" y="15"/>
                    <a:pt x="166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41" name="Google Shape;5641;p10"/>
            <p:cNvSpPr/>
            <p:nvPr/>
          </p:nvSpPr>
          <p:spPr>
            <a:xfrm>
              <a:off x="2018275" y="860950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cubicBezTo>
                    <a:pt x="56" y="27"/>
                    <a:pt x="45" y="27"/>
                    <a:pt x="34" y="38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cubicBezTo>
                    <a:pt x="11" y="61"/>
                    <a:pt x="11" y="72"/>
                    <a:pt x="11" y="83"/>
                  </a:cubicBezTo>
                  <a:lnTo>
                    <a:pt x="11" y="94"/>
                  </a:lnTo>
                  <a:cubicBezTo>
                    <a:pt x="11" y="94"/>
                    <a:pt x="11" y="105"/>
                    <a:pt x="1" y="105"/>
                  </a:cubicBezTo>
                  <a:lnTo>
                    <a:pt x="1" y="116"/>
                  </a:lnTo>
                  <a:lnTo>
                    <a:pt x="1" y="139"/>
                  </a:lnTo>
                  <a:cubicBezTo>
                    <a:pt x="11" y="150"/>
                    <a:pt x="11" y="161"/>
                    <a:pt x="23" y="173"/>
                  </a:cubicBezTo>
                  <a:cubicBezTo>
                    <a:pt x="23" y="183"/>
                    <a:pt x="34" y="195"/>
                    <a:pt x="34" y="195"/>
                  </a:cubicBezTo>
                  <a:cubicBezTo>
                    <a:pt x="45" y="206"/>
                    <a:pt x="45" y="206"/>
                    <a:pt x="56" y="206"/>
                  </a:cubicBezTo>
                  <a:lnTo>
                    <a:pt x="56" y="217"/>
                  </a:lnTo>
                  <a:cubicBezTo>
                    <a:pt x="56" y="217"/>
                    <a:pt x="68" y="217"/>
                    <a:pt x="68" y="228"/>
                  </a:cubicBezTo>
                  <a:lnTo>
                    <a:pt x="135" y="228"/>
                  </a:ln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24" y="183"/>
                    <a:pt x="224" y="161"/>
                  </a:cubicBezTo>
                  <a:cubicBezTo>
                    <a:pt x="246" y="128"/>
                    <a:pt x="246" y="94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42" name="Google Shape;5642;p10"/>
            <p:cNvSpPr/>
            <p:nvPr/>
          </p:nvSpPr>
          <p:spPr>
            <a:xfrm>
              <a:off x="2008500" y="844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1"/>
                  </a:moveTo>
                  <a:cubicBezTo>
                    <a:pt x="101" y="1"/>
                    <a:pt x="77" y="7"/>
                    <a:pt x="56" y="20"/>
                  </a:cubicBezTo>
                  <a:cubicBezTo>
                    <a:pt x="45" y="20"/>
                    <a:pt x="45" y="31"/>
                    <a:pt x="34" y="31"/>
                  </a:cubicBezTo>
                  <a:lnTo>
                    <a:pt x="34" y="42"/>
                  </a:lnTo>
                  <a:cubicBezTo>
                    <a:pt x="22" y="42"/>
                    <a:pt x="22" y="53"/>
                    <a:pt x="22" y="53"/>
                  </a:cubicBezTo>
                  <a:lnTo>
                    <a:pt x="12" y="65"/>
                  </a:lnTo>
                  <a:lnTo>
                    <a:pt x="12" y="75"/>
                  </a:lnTo>
                  <a:lnTo>
                    <a:pt x="0" y="87"/>
                  </a:lnTo>
                  <a:cubicBezTo>
                    <a:pt x="0" y="120"/>
                    <a:pt x="0" y="154"/>
                    <a:pt x="12" y="176"/>
                  </a:cubicBezTo>
                  <a:lnTo>
                    <a:pt x="22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1"/>
                  </a:cubicBezTo>
                  <a:cubicBezTo>
                    <a:pt x="67" y="221"/>
                    <a:pt x="79" y="221"/>
                    <a:pt x="79" y="232"/>
                  </a:cubicBezTo>
                  <a:lnTo>
                    <a:pt x="157" y="232"/>
                  </a:lnTo>
                  <a:cubicBezTo>
                    <a:pt x="168" y="232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43" name="Google Shape;5643;p10"/>
            <p:cNvSpPr/>
            <p:nvPr/>
          </p:nvSpPr>
          <p:spPr>
            <a:xfrm>
              <a:off x="1994825" y="8525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2" y="62"/>
                    <a:pt x="0" y="129"/>
                    <a:pt x="33" y="184"/>
                  </a:cubicBezTo>
                  <a:cubicBezTo>
                    <a:pt x="61" y="219"/>
                    <a:pt x="98" y="237"/>
                    <a:pt x="135" y="237"/>
                  </a:cubicBezTo>
                  <a:cubicBezTo>
                    <a:pt x="157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44" name="Google Shape;5644;p10"/>
            <p:cNvSpPr/>
            <p:nvPr/>
          </p:nvSpPr>
          <p:spPr>
            <a:xfrm>
              <a:off x="2037275" y="921475"/>
              <a:ext cx="5875" cy="5950"/>
            </a:xfrm>
            <a:custGeom>
              <a:avLst/>
              <a:gdLst/>
              <a:ahLst/>
              <a:cxnLst/>
              <a:rect l="l" t="t" r="r" b="b"/>
              <a:pathLst>
                <a:path w="235" h="238" extrusionOk="0">
                  <a:moveTo>
                    <a:pt x="116" y="0"/>
                  </a:moveTo>
                  <a:cubicBezTo>
                    <a:pt x="95" y="0"/>
                    <a:pt x="74" y="6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cubicBezTo>
                    <a:pt x="23" y="42"/>
                    <a:pt x="11" y="64"/>
                    <a:pt x="0" y="86"/>
                  </a:cubicBezTo>
                  <a:lnTo>
                    <a:pt x="0" y="131"/>
                  </a:lnTo>
                  <a:cubicBezTo>
                    <a:pt x="0" y="153"/>
                    <a:pt x="11" y="165"/>
                    <a:pt x="11" y="176"/>
                  </a:cubicBezTo>
                  <a:cubicBezTo>
                    <a:pt x="23" y="198"/>
                    <a:pt x="45" y="210"/>
                    <a:pt x="67" y="220"/>
                  </a:cubicBezTo>
                  <a:cubicBezTo>
                    <a:pt x="84" y="232"/>
                    <a:pt x="103" y="237"/>
                    <a:pt x="123" y="237"/>
                  </a:cubicBezTo>
                  <a:cubicBezTo>
                    <a:pt x="143" y="237"/>
                    <a:pt x="162" y="232"/>
                    <a:pt x="179" y="220"/>
                  </a:cubicBezTo>
                  <a:cubicBezTo>
                    <a:pt x="179" y="210"/>
                    <a:pt x="190" y="210"/>
                    <a:pt x="190" y="198"/>
                  </a:cubicBezTo>
                  <a:cubicBezTo>
                    <a:pt x="212" y="187"/>
                    <a:pt x="224" y="165"/>
                    <a:pt x="224" y="143"/>
                  </a:cubicBezTo>
                  <a:cubicBezTo>
                    <a:pt x="235" y="143"/>
                    <a:pt x="235" y="131"/>
                    <a:pt x="235" y="120"/>
                  </a:cubicBezTo>
                  <a:cubicBezTo>
                    <a:pt x="235" y="98"/>
                    <a:pt x="224" y="76"/>
                    <a:pt x="212" y="53"/>
                  </a:cubicBezTo>
                  <a:lnTo>
                    <a:pt x="202" y="42"/>
                  </a:lnTo>
                  <a:cubicBezTo>
                    <a:pt x="181" y="15"/>
                    <a:pt x="14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45" name="Google Shape;5645;p10"/>
            <p:cNvSpPr/>
            <p:nvPr/>
          </p:nvSpPr>
          <p:spPr>
            <a:xfrm>
              <a:off x="2028325" y="877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3" y="0"/>
                  </a:moveTo>
                  <a:cubicBezTo>
                    <a:pt x="111" y="0"/>
                    <a:pt x="89" y="7"/>
                    <a:pt x="68" y="20"/>
                  </a:cubicBezTo>
                  <a:cubicBezTo>
                    <a:pt x="56" y="20"/>
                    <a:pt x="46" y="30"/>
                    <a:pt x="46" y="30"/>
                  </a:cubicBezTo>
                  <a:lnTo>
                    <a:pt x="34" y="42"/>
                  </a:lnTo>
                  <a:lnTo>
                    <a:pt x="34" y="53"/>
                  </a:lnTo>
                  <a:cubicBezTo>
                    <a:pt x="23" y="53"/>
                    <a:pt x="23" y="64"/>
                    <a:pt x="23" y="64"/>
                  </a:cubicBezTo>
                  <a:cubicBezTo>
                    <a:pt x="12" y="87"/>
                    <a:pt x="1" y="109"/>
                    <a:pt x="12" y="131"/>
                  </a:cubicBezTo>
                  <a:cubicBezTo>
                    <a:pt x="12" y="154"/>
                    <a:pt x="12" y="164"/>
                    <a:pt x="23" y="176"/>
                  </a:cubicBezTo>
                  <a:cubicBezTo>
                    <a:pt x="46" y="214"/>
                    <a:pt x="89" y="236"/>
                    <a:pt x="133" y="236"/>
                  </a:cubicBezTo>
                  <a:cubicBezTo>
                    <a:pt x="153" y="236"/>
                    <a:pt x="173" y="231"/>
                    <a:pt x="190" y="221"/>
                  </a:cubicBezTo>
                  <a:cubicBezTo>
                    <a:pt x="247" y="187"/>
                    <a:pt x="257" y="109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46" name="Google Shape;5646;p10"/>
            <p:cNvSpPr/>
            <p:nvPr/>
          </p:nvSpPr>
          <p:spPr>
            <a:xfrm>
              <a:off x="2014925" y="885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6" y="5"/>
                    <a:pt x="78" y="16"/>
                  </a:cubicBezTo>
                  <a:cubicBezTo>
                    <a:pt x="23" y="49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47" name="Google Shape;5647;p10"/>
            <p:cNvSpPr/>
            <p:nvPr/>
          </p:nvSpPr>
          <p:spPr>
            <a:xfrm>
              <a:off x="2001775" y="893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0"/>
                  </a:moveTo>
                  <a:cubicBezTo>
                    <a:pt x="123" y="0"/>
                    <a:pt x="100" y="7"/>
                    <a:pt x="80" y="19"/>
                  </a:cubicBezTo>
                  <a:cubicBezTo>
                    <a:pt x="23" y="53"/>
                    <a:pt x="1" y="120"/>
                    <a:pt x="35" y="175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48" name="Google Shape;5648;p10"/>
            <p:cNvSpPr/>
            <p:nvPr/>
          </p:nvSpPr>
          <p:spPr>
            <a:xfrm>
              <a:off x="1988675" y="901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61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49" name="Google Shape;5649;p10"/>
            <p:cNvSpPr/>
            <p:nvPr/>
          </p:nvSpPr>
          <p:spPr>
            <a:xfrm>
              <a:off x="2040325" y="89717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8" y="1"/>
                  </a:moveTo>
                  <a:cubicBezTo>
                    <a:pt x="106" y="1"/>
                    <a:pt x="85" y="7"/>
                    <a:pt x="68" y="20"/>
                  </a:cubicBezTo>
                  <a:lnTo>
                    <a:pt x="57" y="20"/>
                  </a:lnTo>
                  <a:cubicBezTo>
                    <a:pt x="57" y="30"/>
                    <a:pt x="46" y="30"/>
                    <a:pt x="35" y="42"/>
                  </a:cubicBezTo>
                  <a:lnTo>
                    <a:pt x="35" y="53"/>
                  </a:lnTo>
                  <a:cubicBezTo>
                    <a:pt x="23" y="53"/>
                    <a:pt x="23" y="53"/>
                    <a:pt x="23" y="64"/>
                  </a:cubicBezTo>
                  <a:lnTo>
                    <a:pt x="13" y="75"/>
                  </a:lnTo>
                  <a:cubicBezTo>
                    <a:pt x="1" y="109"/>
                    <a:pt x="1" y="142"/>
                    <a:pt x="23" y="176"/>
                  </a:cubicBezTo>
                  <a:cubicBezTo>
                    <a:pt x="46" y="214"/>
                    <a:pt x="85" y="236"/>
                    <a:pt x="125" y="236"/>
                  </a:cubicBezTo>
                  <a:cubicBezTo>
                    <a:pt x="143" y="236"/>
                    <a:pt x="162" y="231"/>
                    <a:pt x="180" y="221"/>
                  </a:cubicBezTo>
                  <a:cubicBezTo>
                    <a:pt x="236" y="187"/>
                    <a:pt x="258" y="109"/>
                    <a:pt x="224" y="53"/>
                  </a:cubicBezTo>
                  <a:cubicBezTo>
                    <a:pt x="204" y="18"/>
                    <a:pt x="165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50" name="Google Shape;5650;p10"/>
            <p:cNvSpPr/>
            <p:nvPr/>
          </p:nvSpPr>
          <p:spPr>
            <a:xfrm>
              <a:off x="2026925" y="90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51" name="Google Shape;5651;p10"/>
            <p:cNvSpPr/>
            <p:nvPr/>
          </p:nvSpPr>
          <p:spPr>
            <a:xfrm>
              <a:off x="2013800" y="913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52" name="Google Shape;5652;p10"/>
            <p:cNvSpPr/>
            <p:nvPr/>
          </p:nvSpPr>
          <p:spPr>
            <a:xfrm>
              <a:off x="2000675" y="921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53" name="Google Shape;5653;p10"/>
            <p:cNvSpPr/>
            <p:nvPr/>
          </p:nvSpPr>
          <p:spPr>
            <a:xfrm>
              <a:off x="1997875" y="9455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5" y="19"/>
                    <a:pt x="34" y="31"/>
                    <a:pt x="34" y="31"/>
                  </a:cubicBezTo>
                  <a:lnTo>
                    <a:pt x="23" y="42"/>
                  </a:lnTo>
                  <a:cubicBezTo>
                    <a:pt x="23" y="53"/>
                    <a:pt x="12" y="53"/>
                    <a:pt x="12" y="53"/>
                  </a:cubicBezTo>
                  <a:cubicBezTo>
                    <a:pt x="12" y="64"/>
                    <a:pt x="0" y="76"/>
                    <a:pt x="0" y="86"/>
                  </a:cubicBezTo>
                  <a:lnTo>
                    <a:pt x="0" y="109"/>
                  </a:lnTo>
                  <a:lnTo>
                    <a:pt x="0" y="131"/>
                  </a:lnTo>
                  <a:lnTo>
                    <a:pt x="0" y="153"/>
                  </a:lnTo>
                  <a:cubicBezTo>
                    <a:pt x="12" y="165"/>
                    <a:pt x="12" y="165"/>
                    <a:pt x="12" y="176"/>
                  </a:cubicBezTo>
                  <a:cubicBezTo>
                    <a:pt x="34" y="210"/>
                    <a:pt x="57" y="220"/>
                    <a:pt x="90" y="232"/>
                  </a:cubicBezTo>
                  <a:lnTo>
                    <a:pt x="146" y="232"/>
                  </a:lnTo>
                  <a:cubicBezTo>
                    <a:pt x="157" y="220"/>
                    <a:pt x="169" y="220"/>
                    <a:pt x="169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02" y="198"/>
                    <a:pt x="213" y="187"/>
                    <a:pt x="224" y="165"/>
                  </a:cubicBezTo>
                  <a:cubicBezTo>
                    <a:pt x="236" y="131"/>
                    <a:pt x="236" y="86"/>
                    <a:pt x="213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54" name="Google Shape;5654;p10"/>
            <p:cNvSpPr/>
            <p:nvPr/>
          </p:nvSpPr>
          <p:spPr>
            <a:xfrm>
              <a:off x="2023875" y="929375"/>
              <a:ext cx="6150" cy="6000"/>
            </a:xfrm>
            <a:custGeom>
              <a:avLst/>
              <a:gdLst/>
              <a:ahLst/>
              <a:cxnLst/>
              <a:rect l="l" t="t" r="r" b="b"/>
              <a:pathLst>
                <a:path w="246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cubicBezTo>
                    <a:pt x="22" y="50"/>
                    <a:pt x="0" y="95"/>
                    <a:pt x="11" y="140"/>
                  </a:cubicBezTo>
                  <a:lnTo>
                    <a:pt x="11" y="162"/>
                  </a:lnTo>
                  <a:cubicBezTo>
                    <a:pt x="22" y="173"/>
                    <a:pt x="22" y="173"/>
                    <a:pt x="22" y="184"/>
                  </a:cubicBezTo>
                  <a:cubicBezTo>
                    <a:pt x="56" y="229"/>
                    <a:pt x="100" y="240"/>
                    <a:pt x="145" y="240"/>
                  </a:cubicBezTo>
                  <a:cubicBezTo>
                    <a:pt x="157" y="240"/>
                    <a:pt x="179" y="229"/>
                    <a:pt x="190" y="217"/>
                  </a:cubicBezTo>
                  <a:cubicBezTo>
                    <a:pt x="212" y="207"/>
                    <a:pt x="224" y="195"/>
                    <a:pt x="234" y="173"/>
                  </a:cubicBezTo>
                  <a:cubicBezTo>
                    <a:pt x="246" y="140"/>
                    <a:pt x="246" y="95"/>
                    <a:pt x="224" y="61"/>
                  </a:cubicBezTo>
                  <a:cubicBezTo>
                    <a:pt x="200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55" name="Google Shape;5655;p10"/>
            <p:cNvSpPr/>
            <p:nvPr/>
          </p:nvSpPr>
          <p:spPr>
            <a:xfrm>
              <a:off x="2010725" y="937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35" y="0"/>
                  </a:moveTo>
                  <a:cubicBezTo>
                    <a:pt x="112" y="0"/>
                    <a:pt x="90" y="11"/>
                    <a:pt x="68" y="23"/>
                  </a:cubicBezTo>
                  <a:cubicBezTo>
                    <a:pt x="23" y="45"/>
                    <a:pt x="0" y="90"/>
                    <a:pt x="12" y="134"/>
                  </a:cubicBezTo>
                  <a:cubicBezTo>
                    <a:pt x="12" y="157"/>
                    <a:pt x="23" y="168"/>
                    <a:pt x="23" y="179"/>
                  </a:cubicBezTo>
                  <a:cubicBezTo>
                    <a:pt x="45" y="212"/>
                    <a:pt x="79" y="235"/>
                    <a:pt x="124" y="235"/>
                  </a:cubicBezTo>
                  <a:cubicBezTo>
                    <a:pt x="130" y="238"/>
                    <a:pt x="137" y="239"/>
                    <a:pt x="144" y="239"/>
                  </a:cubicBezTo>
                  <a:cubicBezTo>
                    <a:pt x="159" y="239"/>
                    <a:pt x="175" y="231"/>
                    <a:pt x="191" y="224"/>
                  </a:cubicBezTo>
                  <a:cubicBezTo>
                    <a:pt x="246" y="190"/>
                    <a:pt x="258" y="112"/>
                    <a:pt x="224" y="56"/>
                  </a:cubicBezTo>
                  <a:cubicBezTo>
                    <a:pt x="202" y="23"/>
                    <a:pt x="169" y="11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56" name="Google Shape;5656;p10"/>
            <p:cNvSpPr/>
            <p:nvPr/>
          </p:nvSpPr>
          <p:spPr>
            <a:xfrm>
              <a:off x="2047050" y="9380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57" name="Google Shape;5657;p10"/>
            <p:cNvSpPr/>
            <p:nvPr/>
          </p:nvSpPr>
          <p:spPr>
            <a:xfrm>
              <a:off x="2033925" y="94615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17"/>
                    <a:pt x="33" y="172"/>
                  </a:cubicBezTo>
                  <a:cubicBezTo>
                    <a:pt x="56" y="210"/>
                    <a:pt x="95" y="233"/>
                    <a:pt x="134" y="233"/>
                  </a:cubicBezTo>
                  <a:cubicBezTo>
                    <a:pt x="153" y="233"/>
                    <a:pt x="172" y="228"/>
                    <a:pt x="190" y="217"/>
                  </a:cubicBezTo>
                  <a:cubicBezTo>
                    <a:pt x="246" y="184"/>
                    <a:pt x="269" y="105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58" name="Google Shape;5658;p10"/>
            <p:cNvSpPr/>
            <p:nvPr/>
          </p:nvSpPr>
          <p:spPr>
            <a:xfrm>
              <a:off x="2020775" y="9541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36" y="52"/>
                  </a:cubicBezTo>
                  <a:cubicBezTo>
                    <a:pt x="215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59" name="Google Shape;5659;p10"/>
            <p:cNvSpPr/>
            <p:nvPr/>
          </p:nvSpPr>
          <p:spPr>
            <a:xfrm>
              <a:off x="2058775" y="9578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1" y="220"/>
                  </a:cubicBezTo>
                  <a:cubicBezTo>
                    <a:pt x="258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60" name="Google Shape;5660;p10"/>
            <p:cNvSpPr/>
            <p:nvPr/>
          </p:nvSpPr>
          <p:spPr>
            <a:xfrm>
              <a:off x="2045650" y="965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61" name="Google Shape;5661;p10"/>
            <p:cNvSpPr/>
            <p:nvPr/>
          </p:nvSpPr>
          <p:spPr>
            <a:xfrm>
              <a:off x="2032525" y="973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99" y="7"/>
                    <a:pt x="79" y="19"/>
                  </a:cubicBezTo>
                  <a:cubicBezTo>
                    <a:pt x="22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62" name="Google Shape;5662;p10"/>
            <p:cNvSpPr/>
            <p:nvPr/>
          </p:nvSpPr>
          <p:spPr>
            <a:xfrm>
              <a:off x="2019400" y="9816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lnTo>
                    <a:pt x="78" y="27"/>
                  </a:lnTo>
                  <a:cubicBezTo>
                    <a:pt x="23" y="61"/>
                    <a:pt x="0" y="128"/>
                    <a:pt x="33" y="183"/>
                  </a:cubicBezTo>
                  <a:cubicBezTo>
                    <a:pt x="56" y="217"/>
                    <a:pt x="90" y="240"/>
                    <a:pt x="134" y="240"/>
                  </a:cubicBezTo>
                  <a:lnTo>
                    <a:pt x="157" y="240"/>
                  </a:lnTo>
                  <a:cubicBezTo>
                    <a:pt x="167" y="240"/>
                    <a:pt x="167" y="240"/>
                    <a:pt x="167" y="228"/>
                  </a:cubicBezTo>
                  <a:lnTo>
                    <a:pt x="190" y="228"/>
                  </a:lnTo>
                  <a:cubicBezTo>
                    <a:pt x="201" y="228"/>
                    <a:pt x="201" y="228"/>
                    <a:pt x="201" y="217"/>
                  </a:cubicBezTo>
                  <a:cubicBezTo>
                    <a:pt x="257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63" name="Google Shape;5663;p10"/>
            <p:cNvSpPr/>
            <p:nvPr/>
          </p:nvSpPr>
          <p:spPr>
            <a:xfrm>
              <a:off x="2072475" y="94977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lnTo>
                    <a:pt x="11" y="61"/>
                  </a:lnTo>
                  <a:lnTo>
                    <a:pt x="11" y="72"/>
                  </a:lnTo>
                  <a:lnTo>
                    <a:pt x="0" y="83"/>
                  </a:lnTo>
                  <a:lnTo>
                    <a:pt x="0" y="94"/>
                  </a:lnTo>
                  <a:lnTo>
                    <a:pt x="0" y="128"/>
                  </a:lnTo>
                  <a:lnTo>
                    <a:pt x="0" y="139"/>
                  </a:lnTo>
                  <a:cubicBezTo>
                    <a:pt x="0" y="139"/>
                    <a:pt x="0" y="150"/>
                    <a:pt x="11" y="161"/>
                  </a:cubicBezTo>
                  <a:lnTo>
                    <a:pt x="11" y="184"/>
                  </a:lnTo>
                  <a:lnTo>
                    <a:pt x="23" y="184"/>
                  </a:lnTo>
                  <a:lnTo>
                    <a:pt x="45" y="206"/>
                  </a:lnTo>
                  <a:lnTo>
                    <a:pt x="56" y="217"/>
                  </a:lnTo>
                  <a:cubicBezTo>
                    <a:pt x="67" y="217"/>
                    <a:pt x="67" y="228"/>
                    <a:pt x="78" y="228"/>
                  </a:cubicBezTo>
                  <a:lnTo>
                    <a:pt x="90" y="228"/>
                  </a:lnTo>
                  <a:cubicBezTo>
                    <a:pt x="99" y="233"/>
                    <a:pt x="110" y="236"/>
                    <a:pt x="123" y="236"/>
                  </a:cubicBezTo>
                  <a:cubicBezTo>
                    <a:pt x="140" y="236"/>
                    <a:pt x="159" y="230"/>
                    <a:pt x="179" y="217"/>
                  </a:cubicBezTo>
                  <a:cubicBezTo>
                    <a:pt x="235" y="184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64" name="Google Shape;5664;p10"/>
            <p:cNvSpPr/>
            <p:nvPr/>
          </p:nvSpPr>
          <p:spPr>
            <a:xfrm>
              <a:off x="2082225" y="965975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6" y="27"/>
                    <a:pt x="46" y="39"/>
                  </a:cubicBezTo>
                  <a:lnTo>
                    <a:pt x="35" y="39"/>
                  </a:lnTo>
                  <a:cubicBezTo>
                    <a:pt x="35" y="50"/>
                    <a:pt x="23" y="50"/>
                    <a:pt x="23" y="50"/>
                  </a:cubicBezTo>
                  <a:cubicBezTo>
                    <a:pt x="23" y="61"/>
                    <a:pt x="23" y="61"/>
                    <a:pt x="13" y="72"/>
                  </a:cubicBezTo>
                  <a:lnTo>
                    <a:pt x="13" y="94"/>
                  </a:lnTo>
                  <a:cubicBezTo>
                    <a:pt x="1" y="94"/>
                    <a:pt x="13" y="94"/>
                    <a:pt x="1" y="106"/>
                  </a:cubicBezTo>
                  <a:lnTo>
                    <a:pt x="1" y="128"/>
                  </a:lnTo>
                  <a:lnTo>
                    <a:pt x="1" y="139"/>
                  </a:lnTo>
                  <a:cubicBezTo>
                    <a:pt x="13" y="151"/>
                    <a:pt x="13" y="161"/>
                    <a:pt x="23" y="184"/>
                  </a:cubicBezTo>
                  <a:lnTo>
                    <a:pt x="57" y="218"/>
                  </a:lnTo>
                  <a:lnTo>
                    <a:pt x="68" y="228"/>
                  </a:lnTo>
                  <a:lnTo>
                    <a:pt x="90" y="228"/>
                  </a:lnTo>
                  <a:cubicBezTo>
                    <a:pt x="105" y="233"/>
                    <a:pt x="119" y="236"/>
                    <a:pt x="132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9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65" name="Google Shape;5665;p10"/>
            <p:cNvSpPr/>
            <p:nvPr/>
          </p:nvSpPr>
          <p:spPr>
            <a:xfrm>
              <a:off x="2068825" y="9740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23" y="53"/>
                    <a:pt x="1" y="108"/>
                    <a:pt x="23" y="153"/>
                  </a:cubicBezTo>
                  <a:cubicBezTo>
                    <a:pt x="23" y="165"/>
                    <a:pt x="23" y="175"/>
                    <a:pt x="35" y="175"/>
                  </a:cubicBezTo>
                  <a:cubicBezTo>
                    <a:pt x="45" y="198"/>
                    <a:pt x="68" y="220"/>
                    <a:pt x="79" y="220"/>
                  </a:cubicBezTo>
                  <a:cubicBezTo>
                    <a:pt x="96" y="231"/>
                    <a:pt x="115" y="237"/>
                    <a:pt x="135" y="237"/>
                  </a:cubicBezTo>
                  <a:cubicBezTo>
                    <a:pt x="154" y="237"/>
                    <a:pt x="174" y="231"/>
                    <a:pt x="191" y="220"/>
                  </a:cubicBezTo>
                  <a:cubicBezTo>
                    <a:pt x="236" y="198"/>
                    <a:pt x="258" y="142"/>
                    <a:pt x="246" y="98"/>
                  </a:cubicBezTo>
                  <a:cubicBezTo>
                    <a:pt x="246" y="86"/>
                    <a:pt x="236" y="75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66" name="Google Shape;5666;p10"/>
            <p:cNvSpPr/>
            <p:nvPr/>
          </p:nvSpPr>
          <p:spPr>
            <a:xfrm>
              <a:off x="2055975" y="98190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23" y="50"/>
                  </a:lnTo>
                  <a:cubicBezTo>
                    <a:pt x="12" y="72"/>
                    <a:pt x="1" y="95"/>
                    <a:pt x="1" y="117"/>
                  </a:cubicBezTo>
                  <a:cubicBezTo>
                    <a:pt x="1" y="139"/>
                    <a:pt x="12" y="162"/>
                    <a:pt x="23" y="184"/>
                  </a:cubicBezTo>
                  <a:cubicBezTo>
                    <a:pt x="35" y="195"/>
                    <a:pt x="35" y="206"/>
                    <a:pt x="57" y="217"/>
                  </a:cubicBezTo>
                  <a:lnTo>
                    <a:pt x="68" y="229"/>
                  </a:lnTo>
                  <a:cubicBezTo>
                    <a:pt x="82" y="233"/>
                    <a:pt x="97" y="236"/>
                    <a:pt x="113" y="236"/>
                  </a:cubicBezTo>
                  <a:cubicBezTo>
                    <a:pt x="136" y="236"/>
                    <a:pt x="160" y="230"/>
                    <a:pt x="179" y="217"/>
                  </a:cubicBezTo>
                  <a:cubicBezTo>
                    <a:pt x="224" y="195"/>
                    <a:pt x="246" y="150"/>
                    <a:pt x="236" y="105"/>
                  </a:cubicBezTo>
                  <a:cubicBezTo>
                    <a:pt x="236" y="95"/>
                    <a:pt x="224" y="72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67" name="Google Shape;5667;p10"/>
            <p:cNvSpPr/>
            <p:nvPr/>
          </p:nvSpPr>
          <p:spPr>
            <a:xfrm>
              <a:off x="2042850" y="990000"/>
              <a:ext cx="5900" cy="5825"/>
            </a:xfrm>
            <a:custGeom>
              <a:avLst/>
              <a:gdLst/>
              <a:ahLst/>
              <a:cxnLst/>
              <a:rect l="l" t="t" r="r" b="b"/>
              <a:pathLst>
                <a:path w="236" h="233" extrusionOk="0">
                  <a:moveTo>
                    <a:pt x="124" y="0"/>
                  </a:moveTo>
                  <a:cubicBezTo>
                    <a:pt x="104" y="0"/>
                    <a:pt x="80" y="8"/>
                    <a:pt x="56" y="16"/>
                  </a:cubicBezTo>
                  <a:cubicBezTo>
                    <a:pt x="23" y="39"/>
                    <a:pt x="1" y="94"/>
                    <a:pt x="1" y="139"/>
                  </a:cubicBezTo>
                  <a:cubicBezTo>
                    <a:pt x="12" y="150"/>
                    <a:pt x="12" y="161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3" y="233"/>
                    <a:pt x="162" y="228"/>
                    <a:pt x="180" y="218"/>
                  </a:cubicBezTo>
                  <a:lnTo>
                    <a:pt x="213" y="184"/>
                  </a:lnTo>
                  <a:cubicBezTo>
                    <a:pt x="224" y="184"/>
                    <a:pt x="224" y="173"/>
                    <a:pt x="224" y="161"/>
                  </a:cubicBezTo>
                  <a:cubicBezTo>
                    <a:pt x="235" y="150"/>
                    <a:pt x="235" y="128"/>
                    <a:pt x="235" y="94"/>
                  </a:cubicBezTo>
                  <a:cubicBezTo>
                    <a:pt x="235" y="83"/>
                    <a:pt x="224" y="72"/>
                    <a:pt x="224" y="61"/>
                  </a:cubicBezTo>
                  <a:cubicBezTo>
                    <a:pt x="202" y="27"/>
                    <a:pt x="180" y="5"/>
                    <a:pt x="146" y="5"/>
                  </a:cubicBezTo>
                  <a:cubicBezTo>
                    <a:pt x="139" y="2"/>
                    <a:pt x="132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68" name="Google Shape;5668;p10"/>
            <p:cNvSpPr/>
            <p:nvPr/>
          </p:nvSpPr>
          <p:spPr>
            <a:xfrm>
              <a:off x="2078875" y="9906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43" y="1"/>
                  </a:moveTo>
                  <a:cubicBezTo>
                    <a:pt x="122" y="1"/>
                    <a:pt x="100" y="8"/>
                    <a:pt x="80" y="24"/>
                  </a:cubicBezTo>
                  <a:cubicBezTo>
                    <a:pt x="23" y="58"/>
                    <a:pt x="1" y="125"/>
                    <a:pt x="35" y="181"/>
                  </a:cubicBezTo>
                  <a:cubicBezTo>
                    <a:pt x="56" y="216"/>
                    <a:pt x="94" y="233"/>
                    <a:pt x="131" y="233"/>
                  </a:cubicBezTo>
                  <a:cubicBezTo>
                    <a:pt x="153" y="233"/>
                    <a:pt x="175" y="227"/>
                    <a:pt x="191" y="215"/>
                  </a:cubicBezTo>
                  <a:cubicBezTo>
                    <a:pt x="247" y="181"/>
                    <a:pt x="269" y="114"/>
                    <a:pt x="236" y="58"/>
                  </a:cubicBezTo>
                  <a:cubicBezTo>
                    <a:pt x="214" y="23"/>
                    <a:pt x="180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69" name="Google Shape;5669;p10"/>
            <p:cNvSpPr/>
            <p:nvPr/>
          </p:nvSpPr>
          <p:spPr>
            <a:xfrm>
              <a:off x="2065775" y="998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6" y="214"/>
                    <a:pt x="98" y="234"/>
                    <a:pt x="136" y="234"/>
                  </a:cubicBezTo>
                  <a:cubicBezTo>
                    <a:pt x="156" y="234"/>
                    <a:pt x="175" y="229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70" name="Google Shape;5670;p10"/>
            <p:cNvSpPr/>
            <p:nvPr/>
          </p:nvSpPr>
          <p:spPr>
            <a:xfrm>
              <a:off x="2052625" y="1006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0" y="236"/>
                  </a:cubicBezTo>
                  <a:cubicBezTo>
                    <a:pt x="159" y="236"/>
                    <a:pt x="177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71" name="Google Shape;5671;p10"/>
            <p:cNvSpPr/>
            <p:nvPr/>
          </p:nvSpPr>
          <p:spPr>
            <a:xfrm>
              <a:off x="2104325" y="10022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14" y="1"/>
                  </a:moveTo>
                  <a:cubicBezTo>
                    <a:pt x="94" y="1"/>
                    <a:pt x="74" y="6"/>
                    <a:pt x="56" y="17"/>
                  </a:cubicBezTo>
                  <a:lnTo>
                    <a:pt x="33" y="39"/>
                  </a:lnTo>
                  <a:lnTo>
                    <a:pt x="33" y="50"/>
                  </a:lnTo>
                  <a:cubicBezTo>
                    <a:pt x="22" y="50"/>
                    <a:pt x="22" y="50"/>
                    <a:pt x="22" y="62"/>
                  </a:cubicBezTo>
                  <a:cubicBezTo>
                    <a:pt x="22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95"/>
                  </a:lnTo>
                  <a:cubicBezTo>
                    <a:pt x="11" y="95"/>
                    <a:pt x="0" y="106"/>
                    <a:pt x="0" y="117"/>
                  </a:cubicBezTo>
                  <a:lnTo>
                    <a:pt x="0" y="139"/>
                  </a:lnTo>
                  <a:cubicBezTo>
                    <a:pt x="11" y="151"/>
                    <a:pt x="11" y="162"/>
                    <a:pt x="22" y="184"/>
                  </a:cubicBezTo>
                  <a:cubicBezTo>
                    <a:pt x="43" y="219"/>
                    <a:pt x="77" y="237"/>
                    <a:pt x="113" y="237"/>
                  </a:cubicBezTo>
                  <a:cubicBezTo>
                    <a:pt x="135" y="237"/>
                    <a:pt x="158" y="231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4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72" name="Google Shape;5672;p10"/>
            <p:cNvSpPr/>
            <p:nvPr/>
          </p:nvSpPr>
          <p:spPr>
            <a:xfrm>
              <a:off x="2090900" y="10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3" y="237"/>
                    <a:pt x="172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73" name="Google Shape;5673;p10"/>
            <p:cNvSpPr/>
            <p:nvPr/>
          </p:nvSpPr>
          <p:spPr>
            <a:xfrm>
              <a:off x="2077775" y="1018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5" y="0"/>
                    <a:pt x="85" y="5"/>
                    <a:pt x="67" y="15"/>
                  </a:cubicBezTo>
                  <a:cubicBezTo>
                    <a:pt x="12" y="49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1" y="217"/>
                  </a:cubicBezTo>
                  <a:cubicBezTo>
                    <a:pt x="246" y="184"/>
                    <a:pt x="268" y="116"/>
                    <a:pt x="235" y="60"/>
                  </a:cubicBezTo>
                  <a:cubicBezTo>
                    <a:pt x="212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74" name="Google Shape;5674;p10"/>
            <p:cNvSpPr/>
            <p:nvPr/>
          </p:nvSpPr>
          <p:spPr>
            <a:xfrm>
              <a:off x="2064650" y="10263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7" y="1"/>
                    <a:pt x="86" y="6"/>
                    <a:pt x="67" y="17"/>
                  </a:cubicBezTo>
                  <a:cubicBezTo>
                    <a:pt x="11" y="50"/>
                    <a:pt x="0" y="117"/>
                    <a:pt x="34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75" name="Google Shape;5675;p10"/>
            <p:cNvSpPr/>
            <p:nvPr/>
          </p:nvSpPr>
          <p:spPr>
            <a:xfrm>
              <a:off x="2051500" y="1034325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5" y="176"/>
                  </a:cubicBezTo>
                  <a:lnTo>
                    <a:pt x="35" y="188"/>
                  </a:lnTo>
                  <a:cubicBezTo>
                    <a:pt x="46" y="188"/>
                    <a:pt x="46" y="198"/>
                    <a:pt x="57" y="198"/>
                  </a:cubicBezTo>
                  <a:cubicBezTo>
                    <a:pt x="57" y="210"/>
                    <a:pt x="68" y="210"/>
                    <a:pt x="68" y="221"/>
                  </a:cubicBezTo>
                  <a:lnTo>
                    <a:pt x="90" y="221"/>
                  </a:lnTo>
                  <a:lnTo>
                    <a:pt x="102" y="232"/>
                  </a:lnTo>
                  <a:lnTo>
                    <a:pt x="169" y="232"/>
                  </a:lnTo>
                  <a:cubicBezTo>
                    <a:pt x="169" y="221"/>
                    <a:pt x="180" y="221"/>
                    <a:pt x="191" y="221"/>
                  </a:cubicBezTo>
                  <a:cubicBezTo>
                    <a:pt x="247" y="176"/>
                    <a:pt x="269" y="109"/>
                    <a:pt x="236" y="54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76" name="Google Shape;5676;p10"/>
            <p:cNvSpPr/>
            <p:nvPr/>
          </p:nvSpPr>
          <p:spPr>
            <a:xfrm>
              <a:off x="2114375" y="1018500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1" y="61"/>
                    <a:pt x="11" y="61"/>
                    <a:pt x="11" y="72"/>
                  </a:cubicBezTo>
                  <a:lnTo>
                    <a:pt x="0" y="83"/>
                  </a:lnTo>
                  <a:lnTo>
                    <a:pt x="0" y="94"/>
                  </a:lnTo>
                  <a:lnTo>
                    <a:pt x="0" y="116"/>
                  </a:lnTo>
                  <a:lnTo>
                    <a:pt x="0" y="161"/>
                  </a:lnTo>
                  <a:cubicBezTo>
                    <a:pt x="11" y="173"/>
                    <a:pt x="11" y="173"/>
                    <a:pt x="11" y="183"/>
                  </a:cubicBezTo>
                  <a:cubicBezTo>
                    <a:pt x="23" y="183"/>
                    <a:pt x="23" y="195"/>
                    <a:pt x="33" y="195"/>
                  </a:cubicBezTo>
                  <a:lnTo>
                    <a:pt x="33" y="206"/>
                  </a:lnTo>
                  <a:cubicBezTo>
                    <a:pt x="45" y="217"/>
                    <a:pt x="56" y="217"/>
                    <a:pt x="56" y="217"/>
                  </a:cubicBezTo>
                  <a:cubicBezTo>
                    <a:pt x="56" y="228"/>
                    <a:pt x="67" y="228"/>
                    <a:pt x="67" y="228"/>
                  </a:cubicBezTo>
                  <a:lnTo>
                    <a:pt x="78" y="228"/>
                  </a:lnTo>
                  <a:lnTo>
                    <a:pt x="90" y="240"/>
                  </a:lnTo>
                  <a:lnTo>
                    <a:pt x="112" y="240"/>
                  </a:lnTo>
                  <a:cubicBezTo>
                    <a:pt x="123" y="240"/>
                    <a:pt x="134" y="240"/>
                    <a:pt x="157" y="228"/>
                  </a:cubicBezTo>
                  <a:cubicBezTo>
                    <a:pt x="157" y="228"/>
                    <a:pt x="168" y="228"/>
                    <a:pt x="179" y="217"/>
                  </a:cubicBezTo>
                  <a:cubicBezTo>
                    <a:pt x="202" y="206"/>
                    <a:pt x="212" y="195"/>
                    <a:pt x="224" y="173"/>
                  </a:cubicBezTo>
                  <a:cubicBezTo>
                    <a:pt x="235" y="139"/>
                    <a:pt x="235" y="94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77" name="Google Shape;5677;p10"/>
            <p:cNvSpPr/>
            <p:nvPr/>
          </p:nvSpPr>
          <p:spPr>
            <a:xfrm>
              <a:off x="2101225" y="10266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6" y="1"/>
                  </a:moveTo>
                  <a:cubicBezTo>
                    <a:pt x="118" y="1"/>
                    <a:pt x="110" y="2"/>
                    <a:pt x="102" y="4"/>
                  </a:cubicBezTo>
                  <a:cubicBezTo>
                    <a:pt x="79" y="4"/>
                    <a:pt x="68" y="4"/>
                    <a:pt x="57" y="15"/>
                  </a:cubicBezTo>
                  <a:cubicBezTo>
                    <a:pt x="23" y="37"/>
                    <a:pt x="1" y="71"/>
                    <a:pt x="1" y="104"/>
                  </a:cubicBezTo>
                  <a:cubicBezTo>
                    <a:pt x="1" y="126"/>
                    <a:pt x="1" y="160"/>
                    <a:pt x="12" y="171"/>
                  </a:cubicBezTo>
                  <a:cubicBezTo>
                    <a:pt x="35" y="205"/>
                    <a:pt x="57" y="216"/>
                    <a:pt x="90" y="227"/>
                  </a:cubicBezTo>
                  <a:cubicBezTo>
                    <a:pt x="97" y="231"/>
                    <a:pt x="104" y="232"/>
                    <a:pt x="112" y="232"/>
                  </a:cubicBezTo>
                  <a:cubicBezTo>
                    <a:pt x="132" y="232"/>
                    <a:pt x="156" y="224"/>
                    <a:pt x="180" y="216"/>
                  </a:cubicBezTo>
                  <a:cubicBezTo>
                    <a:pt x="202" y="193"/>
                    <a:pt x="224" y="171"/>
                    <a:pt x="224" y="138"/>
                  </a:cubicBezTo>
                  <a:cubicBezTo>
                    <a:pt x="236" y="138"/>
                    <a:pt x="236" y="126"/>
                    <a:pt x="236" y="116"/>
                  </a:cubicBezTo>
                  <a:cubicBezTo>
                    <a:pt x="236" y="93"/>
                    <a:pt x="224" y="71"/>
                    <a:pt x="214" y="49"/>
                  </a:cubicBezTo>
                  <a:cubicBezTo>
                    <a:pt x="195" y="21"/>
                    <a:pt x="162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78" name="Google Shape;5678;p10"/>
            <p:cNvSpPr/>
            <p:nvPr/>
          </p:nvSpPr>
          <p:spPr>
            <a:xfrm>
              <a:off x="2087825" y="1034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35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46"/>
                    <a:pt x="0" y="90"/>
                    <a:pt x="12" y="135"/>
                  </a:cubicBezTo>
                  <a:lnTo>
                    <a:pt x="12" y="157"/>
                  </a:lnTo>
                  <a:cubicBezTo>
                    <a:pt x="23" y="168"/>
                    <a:pt x="23" y="168"/>
                    <a:pt x="23" y="180"/>
                  </a:cubicBezTo>
                  <a:cubicBezTo>
                    <a:pt x="41" y="216"/>
                    <a:pt x="83" y="238"/>
                    <a:pt x="122" y="238"/>
                  </a:cubicBezTo>
                  <a:cubicBezTo>
                    <a:pt x="130" y="238"/>
                    <a:pt x="138" y="237"/>
                    <a:pt x="146" y="235"/>
                  </a:cubicBezTo>
                  <a:cubicBezTo>
                    <a:pt x="157" y="235"/>
                    <a:pt x="168" y="224"/>
                    <a:pt x="191" y="224"/>
                  </a:cubicBezTo>
                  <a:cubicBezTo>
                    <a:pt x="213" y="202"/>
                    <a:pt x="236" y="180"/>
                    <a:pt x="236" y="146"/>
                  </a:cubicBezTo>
                  <a:cubicBezTo>
                    <a:pt x="246" y="113"/>
                    <a:pt x="246" y="90"/>
                    <a:pt x="224" y="56"/>
                  </a:cubicBezTo>
                  <a:cubicBezTo>
                    <a:pt x="202" y="23"/>
                    <a:pt x="168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79" name="Google Shape;5679;p10"/>
            <p:cNvSpPr/>
            <p:nvPr/>
          </p:nvSpPr>
          <p:spPr>
            <a:xfrm>
              <a:off x="2074425" y="1042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3"/>
                  </a:cubicBezTo>
                  <a:cubicBezTo>
                    <a:pt x="56" y="206"/>
                    <a:pt x="79" y="228"/>
                    <a:pt x="112" y="228"/>
                  </a:cubicBezTo>
                  <a:cubicBezTo>
                    <a:pt x="121" y="233"/>
                    <a:pt x="133" y="236"/>
                    <a:pt x="145" y="236"/>
                  </a:cubicBezTo>
                  <a:cubicBezTo>
                    <a:pt x="162" y="236"/>
                    <a:pt x="182" y="230"/>
                    <a:pt x="201" y="217"/>
                  </a:cubicBezTo>
                  <a:cubicBezTo>
                    <a:pt x="258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80" name="Google Shape;5680;p10"/>
            <p:cNvSpPr/>
            <p:nvPr/>
          </p:nvSpPr>
          <p:spPr>
            <a:xfrm>
              <a:off x="2061850" y="1050550"/>
              <a:ext cx="5875" cy="5800"/>
            </a:xfrm>
            <a:custGeom>
              <a:avLst/>
              <a:gdLst/>
              <a:ahLst/>
              <a:cxnLst/>
              <a:rect l="l" t="t" r="r" b="b"/>
              <a:pathLst>
                <a:path w="235" h="232" extrusionOk="0">
                  <a:moveTo>
                    <a:pt x="122" y="0"/>
                  </a:moveTo>
                  <a:cubicBezTo>
                    <a:pt x="100" y="0"/>
                    <a:pt x="77" y="6"/>
                    <a:pt x="56" y="19"/>
                  </a:cubicBezTo>
                  <a:lnTo>
                    <a:pt x="45" y="19"/>
                  </a:lnTo>
                  <a:lnTo>
                    <a:pt x="23" y="41"/>
                  </a:lnTo>
                  <a:lnTo>
                    <a:pt x="23" y="53"/>
                  </a:lnTo>
                  <a:cubicBezTo>
                    <a:pt x="11" y="53"/>
                    <a:pt x="11" y="63"/>
                    <a:pt x="1" y="75"/>
                  </a:cubicBezTo>
                  <a:lnTo>
                    <a:pt x="1" y="86"/>
                  </a:lnTo>
                  <a:lnTo>
                    <a:pt x="1" y="108"/>
                  </a:lnTo>
                  <a:lnTo>
                    <a:pt x="1" y="130"/>
                  </a:lnTo>
                  <a:lnTo>
                    <a:pt x="1" y="142"/>
                  </a:lnTo>
                  <a:lnTo>
                    <a:pt x="1" y="153"/>
                  </a:lnTo>
                  <a:cubicBezTo>
                    <a:pt x="1" y="164"/>
                    <a:pt x="11" y="175"/>
                    <a:pt x="11" y="175"/>
                  </a:cubicBez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cubicBezTo>
                    <a:pt x="68" y="231"/>
                    <a:pt x="78" y="231"/>
                    <a:pt x="90" y="231"/>
                  </a:cubicBezTo>
                  <a:lnTo>
                    <a:pt x="157" y="231"/>
                  </a:lnTo>
                  <a:cubicBezTo>
                    <a:pt x="157" y="220"/>
                    <a:pt x="168" y="220"/>
                    <a:pt x="179" y="220"/>
                  </a:cubicBezTo>
                  <a:cubicBezTo>
                    <a:pt x="213" y="197"/>
                    <a:pt x="224" y="164"/>
                    <a:pt x="235" y="120"/>
                  </a:cubicBezTo>
                  <a:cubicBezTo>
                    <a:pt x="235" y="97"/>
                    <a:pt x="224" y="75"/>
                    <a:pt x="213" y="53"/>
                  </a:cubicBezTo>
                  <a:cubicBezTo>
                    <a:pt x="192" y="17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81" name="Google Shape;5681;p10"/>
            <p:cNvSpPr/>
            <p:nvPr/>
          </p:nvSpPr>
          <p:spPr>
            <a:xfrm>
              <a:off x="2124425" y="1035250"/>
              <a:ext cx="6450" cy="5725"/>
            </a:xfrm>
            <a:custGeom>
              <a:avLst/>
              <a:gdLst/>
              <a:ahLst/>
              <a:cxnLst/>
              <a:rect l="l" t="t" r="r" b="b"/>
              <a:pathLst>
                <a:path w="258" h="229" extrusionOk="0">
                  <a:moveTo>
                    <a:pt x="115" y="0"/>
                  </a:moveTo>
                  <a:cubicBezTo>
                    <a:pt x="95" y="0"/>
                    <a:pt x="75" y="5"/>
                    <a:pt x="56" y="17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50"/>
                  </a:cubicBezTo>
                  <a:lnTo>
                    <a:pt x="23" y="61"/>
                  </a:lnTo>
                  <a:cubicBezTo>
                    <a:pt x="11" y="61"/>
                    <a:pt x="11" y="61"/>
                    <a:pt x="11" y="72"/>
                  </a:cubicBezTo>
                  <a:cubicBezTo>
                    <a:pt x="1" y="106"/>
                    <a:pt x="1" y="139"/>
                    <a:pt x="11" y="173"/>
                  </a:cubicBezTo>
                  <a:lnTo>
                    <a:pt x="23" y="184"/>
                  </a:lnTo>
                  <a:lnTo>
                    <a:pt x="45" y="206"/>
                  </a:lnTo>
                  <a:lnTo>
                    <a:pt x="56" y="218"/>
                  </a:lnTo>
                  <a:cubicBezTo>
                    <a:pt x="68" y="218"/>
                    <a:pt x="68" y="228"/>
                    <a:pt x="78" y="228"/>
                  </a:cubicBezTo>
                  <a:lnTo>
                    <a:pt x="157" y="228"/>
                  </a:lnTo>
                  <a:cubicBezTo>
                    <a:pt x="157" y="228"/>
                    <a:pt x="168" y="218"/>
                    <a:pt x="179" y="218"/>
                  </a:cubicBezTo>
                  <a:cubicBezTo>
                    <a:pt x="235" y="184"/>
                    <a:pt x="257" y="106"/>
                    <a:pt x="224" y="50"/>
                  </a:cubicBezTo>
                  <a:cubicBezTo>
                    <a:pt x="194" y="20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82" name="Google Shape;5682;p10"/>
            <p:cNvSpPr/>
            <p:nvPr/>
          </p:nvSpPr>
          <p:spPr>
            <a:xfrm>
              <a:off x="2110725" y="1043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83" name="Google Shape;5683;p10"/>
            <p:cNvSpPr/>
            <p:nvPr/>
          </p:nvSpPr>
          <p:spPr>
            <a:xfrm>
              <a:off x="2097600" y="1051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84" name="Google Shape;5684;p10"/>
            <p:cNvSpPr/>
            <p:nvPr/>
          </p:nvSpPr>
          <p:spPr>
            <a:xfrm>
              <a:off x="2084475" y="105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1" y="221"/>
                  </a:cubicBezTo>
                  <a:cubicBezTo>
                    <a:pt x="258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85" name="Google Shape;5685;p10"/>
            <p:cNvSpPr/>
            <p:nvPr/>
          </p:nvSpPr>
          <p:spPr>
            <a:xfrm>
              <a:off x="2071900" y="1067100"/>
              <a:ext cx="6175" cy="6000"/>
            </a:xfrm>
            <a:custGeom>
              <a:avLst/>
              <a:gdLst/>
              <a:ahLst/>
              <a:cxnLst/>
              <a:rect l="l" t="t" r="r" b="b"/>
              <a:pathLst>
                <a:path w="247" h="240" extrusionOk="0">
                  <a:moveTo>
                    <a:pt x="113" y="0"/>
                  </a:moveTo>
                  <a:cubicBezTo>
                    <a:pt x="94" y="0"/>
                    <a:pt x="75" y="5"/>
                    <a:pt x="56" y="16"/>
                  </a:cubicBezTo>
                  <a:lnTo>
                    <a:pt x="56" y="27"/>
                  </a:lnTo>
                  <a:cubicBezTo>
                    <a:pt x="46" y="27"/>
                    <a:pt x="34" y="39"/>
                    <a:pt x="34" y="39"/>
                  </a:cubicBezTo>
                  <a:lnTo>
                    <a:pt x="23" y="49"/>
                  </a:lnTo>
                  <a:cubicBezTo>
                    <a:pt x="23" y="49"/>
                    <a:pt x="23" y="61"/>
                    <a:pt x="12" y="61"/>
                  </a:cubicBezTo>
                  <a:lnTo>
                    <a:pt x="12" y="72"/>
                  </a:lnTo>
                  <a:cubicBezTo>
                    <a:pt x="12" y="72"/>
                    <a:pt x="12" y="83"/>
                    <a:pt x="1" y="83"/>
                  </a:cubicBezTo>
                  <a:lnTo>
                    <a:pt x="1" y="94"/>
                  </a:lnTo>
                  <a:lnTo>
                    <a:pt x="1" y="116"/>
                  </a:lnTo>
                  <a:lnTo>
                    <a:pt x="1" y="139"/>
                  </a:lnTo>
                  <a:cubicBezTo>
                    <a:pt x="1" y="150"/>
                    <a:pt x="12" y="173"/>
                    <a:pt x="12" y="183"/>
                  </a:cubicBezTo>
                  <a:cubicBezTo>
                    <a:pt x="23" y="183"/>
                    <a:pt x="23" y="183"/>
                    <a:pt x="23" y="195"/>
                  </a:cubicBezTo>
                  <a:cubicBezTo>
                    <a:pt x="34" y="195"/>
                    <a:pt x="34" y="206"/>
                    <a:pt x="46" y="206"/>
                  </a:cubicBezTo>
                  <a:cubicBezTo>
                    <a:pt x="46" y="217"/>
                    <a:pt x="56" y="217"/>
                    <a:pt x="56" y="217"/>
                  </a:cubicBezTo>
                  <a:cubicBezTo>
                    <a:pt x="68" y="228"/>
                    <a:pt x="68" y="228"/>
                    <a:pt x="79" y="228"/>
                  </a:cubicBezTo>
                  <a:lnTo>
                    <a:pt x="90" y="240"/>
                  </a:lnTo>
                  <a:lnTo>
                    <a:pt x="135" y="240"/>
                  </a:lnTo>
                  <a:cubicBezTo>
                    <a:pt x="146" y="240"/>
                    <a:pt x="146" y="228"/>
                    <a:pt x="146" y="228"/>
                  </a:cubicBezTo>
                  <a:cubicBezTo>
                    <a:pt x="157" y="228"/>
                    <a:pt x="168" y="228"/>
                    <a:pt x="180" y="217"/>
                  </a:cubicBezTo>
                  <a:cubicBezTo>
                    <a:pt x="235" y="183"/>
                    <a:pt x="247" y="116"/>
                    <a:pt x="213" y="61"/>
                  </a:cubicBezTo>
                  <a:cubicBezTo>
                    <a:pt x="190" y="23"/>
                    <a:pt x="152" y="0"/>
                    <a:pt x="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86" name="Google Shape;5686;p10"/>
            <p:cNvSpPr/>
            <p:nvPr/>
          </p:nvSpPr>
          <p:spPr>
            <a:xfrm>
              <a:off x="2136150" y="10548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lnTo>
                    <a:pt x="34" y="50"/>
                  </a:lnTo>
                  <a:lnTo>
                    <a:pt x="23" y="61"/>
                  </a:lnTo>
                  <a:cubicBezTo>
                    <a:pt x="23" y="61"/>
                    <a:pt x="23" y="72"/>
                    <a:pt x="12" y="84"/>
                  </a:cubicBezTo>
                  <a:lnTo>
                    <a:pt x="12" y="94"/>
                  </a:lnTo>
                  <a:cubicBezTo>
                    <a:pt x="1" y="117"/>
                    <a:pt x="12" y="151"/>
                    <a:pt x="23" y="184"/>
                  </a:cubicBezTo>
                  <a:cubicBezTo>
                    <a:pt x="34" y="184"/>
                    <a:pt x="34" y="195"/>
                    <a:pt x="46" y="195"/>
                  </a:cubicBezTo>
                  <a:cubicBezTo>
                    <a:pt x="46" y="206"/>
                    <a:pt x="56" y="206"/>
                    <a:pt x="56" y="218"/>
                  </a:cubicBezTo>
                  <a:cubicBezTo>
                    <a:pt x="68" y="218"/>
                    <a:pt x="79" y="229"/>
                    <a:pt x="90" y="229"/>
                  </a:cubicBezTo>
                  <a:lnTo>
                    <a:pt x="101" y="229"/>
                  </a:lnTo>
                  <a:cubicBezTo>
                    <a:pt x="101" y="240"/>
                    <a:pt x="113" y="240"/>
                    <a:pt x="123" y="240"/>
                  </a:cubicBezTo>
                  <a:lnTo>
                    <a:pt x="146" y="240"/>
                  </a:lnTo>
                  <a:cubicBezTo>
                    <a:pt x="157" y="229"/>
                    <a:pt x="168" y="229"/>
                    <a:pt x="190" y="218"/>
                  </a:cubicBez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87" name="Google Shape;5687;p10"/>
            <p:cNvSpPr/>
            <p:nvPr/>
          </p:nvSpPr>
          <p:spPr>
            <a:xfrm>
              <a:off x="2122750" y="10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88" name="Google Shape;5688;p10"/>
            <p:cNvSpPr/>
            <p:nvPr/>
          </p:nvSpPr>
          <p:spPr>
            <a:xfrm>
              <a:off x="2109600" y="1070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5" y="1"/>
                  </a:moveTo>
                  <a:cubicBezTo>
                    <a:pt x="116" y="1"/>
                    <a:pt x="97" y="6"/>
                    <a:pt x="80" y="16"/>
                  </a:cubicBezTo>
                  <a:cubicBezTo>
                    <a:pt x="23" y="61"/>
                    <a:pt x="1" y="128"/>
                    <a:pt x="35" y="184"/>
                  </a:cubicBezTo>
                  <a:cubicBezTo>
                    <a:pt x="56" y="219"/>
                    <a:pt x="94" y="236"/>
                    <a:pt x="134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89" name="Google Shape;5689;p10"/>
            <p:cNvSpPr/>
            <p:nvPr/>
          </p:nvSpPr>
          <p:spPr>
            <a:xfrm>
              <a:off x="2096500" y="1078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6" y="214"/>
                    <a:pt x="98" y="234"/>
                    <a:pt x="141" y="234"/>
                  </a:cubicBezTo>
                  <a:cubicBezTo>
                    <a:pt x="162" y="234"/>
                    <a:pt x="183" y="229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90" name="Google Shape;5690;p10"/>
            <p:cNvSpPr/>
            <p:nvPr/>
          </p:nvSpPr>
          <p:spPr>
            <a:xfrm>
              <a:off x="2083650" y="108685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0" y="1"/>
                    <a:pt x="88" y="7"/>
                    <a:pt x="67" y="19"/>
                  </a:cubicBezTo>
                  <a:cubicBezTo>
                    <a:pt x="56" y="19"/>
                    <a:pt x="45" y="31"/>
                    <a:pt x="33" y="42"/>
                  </a:cubicBezTo>
                  <a:cubicBezTo>
                    <a:pt x="33" y="53"/>
                    <a:pt x="33" y="53"/>
                    <a:pt x="23" y="53"/>
                  </a:cubicBezTo>
                  <a:cubicBezTo>
                    <a:pt x="23" y="64"/>
                    <a:pt x="11" y="76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lnTo>
                    <a:pt x="45" y="198"/>
                  </a:lnTo>
                  <a:cubicBezTo>
                    <a:pt x="45" y="198"/>
                    <a:pt x="45" y="210"/>
                    <a:pt x="56" y="21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45" y="232"/>
                  </a:lnTo>
                  <a:cubicBezTo>
                    <a:pt x="157" y="232"/>
                    <a:pt x="167" y="220"/>
                    <a:pt x="190" y="220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91" name="Google Shape;5691;p10"/>
            <p:cNvSpPr/>
            <p:nvPr/>
          </p:nvSpPr>
          <p:spPr>
            <a:xfrm>
              <a:off x="2133075" y="10791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cubicBezTo>
                    <a:pt x="12" y="39"/>
                    <a:pt x="1" y="95"/>
                    <a:pt x="1" y="140"/>
                  </a:cubicBezTo>
                  <a:cubicBezTo>
                    <a:pt x="1" y="150"/>
                    <a:pt x="12" y="162"/>
                    <a:pt x="23" y="173"/>
                  </a:cubicBezTo>
                  <a:cubicBezTo>
                    <a:pt x="35" y="195"/>
                    <a:pt x="45" y="217"/>
                    <a:pt x="68" y="229"/>
                  </a:cubicBezTo>
                  <a:cubicBezTo>
                    <a:pt x="82" y="234"/>
                    <a:pt x="97" y="236"/>
                    <a:pt x="113" y="236"/>
                  </a:cubicBezTo>
                  <a:cubicBezTo>
                    <a:pt x="136" y="236"/>
                    <a:pt x="160" y="231"/>
                    <a:pt x="179" y="217"/>
                  </a:cubicBez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92" name="Google Shape;5692;p10"/>
            <p:cNvSpPr/>
            <p:nvPr/>
          </p:nvSpPr>
          <p:spPr>
            <a:xfrm>
              <a:off x="2119950" y="1087125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5" y="1"/>
                  </a:moveTo>
                  <a:cubicBezTo>
                    <a:pt x="102" y="1"/>
                    <a:pt x="77" y="7"/>
                    <a:pt x="56" y="20"/>
                  </a:cubicBezTo>
                  <a:cubicBezTo>
                    <a:pt x="46" y="20"/>
                    <a:pt x="34" y="31"/>
                    <a:pt x="23" y="42"/>
                  </a:cubicBezTo>
                  <a:cubicBezTo>
                    <a:pt x="12" y="65"/>
                    <a:pt x="1" y="87"/>
                    <a:pt x="1" y="109"/>
                  </a:cubicBezTo>
                  <a:cubicBezTo>
                    <a:pt x="1" y="132"/>
                    <a:pt x="12" y="154"/>
                    <a:pt x="23" y="176"/>
                  </a:cubicBezTo>
                  <a:cubicBezTo>
                    <a:pt x="23" y="187"/>
                    <a:pt x="34" y="199"/>
                    <a:pt x="46" y="209"/>
                  </a:cubicBezTo>
                  <a:cubicBezTo>
                    <a:pt x="56" y="221"/>
                    <a:pt x="68" y="221"/>
                    <a:pt x="68" y="221"/>
                  </a:cubicBezTo>
                  <a:cubicBezTo>
                    <a:pt x="82" y="230"/>
                    <a:pt x="98" y="234"/>
                    <a:pt x="114" y="234"/>
                  </a:cubicBezTo>
                  <a:cubicBezTo>
                    <a:pt x="137" y="234"/>
                    <a:pt x="160" y="227"/>
                    <a:pt x="180" y="221"/>
                  </a:cubicBezTo>
                  <a:cubicBezTo>
                    <a:pt x="202" y="199"/>
                    <a:pt x="213" y="187"/>
                    <a:pt x="224" y="165"/>
                  </a:cubicBezTo>
                  <a:cubicBezTo>
                    <a:pt x="247" y="132"/>
                    <a:pt x="235" y="87"/>
                    <a:pt x="224" y="53"/>
                  </a:cubicBezTo>
                  <a:cubicBezTo>
                    <a:pt x="203" y="18"/>
                    <a:pt x="165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93" name="Google Shape;5693;p10"/>
            <p:cNvSpPr/>
            <p:nvPr/>
          </p:nvSpPr>
          <p:spPr>
            <a:xfrm>
              <a:off x="2106825" y="10951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4" y="0"/>
                  </a:moveTo>
                  <a:cubicBezTo>
                    <a:pt x="101" y="0"/>
                    <a:pt x="79" y="0"/>
                    <a:pt x="57" y="12"/>
                  </a:cubicBezTo>
                  <a:cubicBezTo>
                    <a:pt x="12" y="45"/>
                    <a:pt x="0" y="89"/>
                    <a:pt x="0" y="134"/>
                  </a:cubicBezTo>
                  <a:cubicBezTo>
                    <a:pt x="0" y="146"/>
                    <a:pt x="12" y="157"/>
                    <a:pt x="23" y="179"/>
                  </a:cubicBezTo>
                  <a:cubicBezTo>
                    <a:pt x="34" y="201"/>
                    <a:pt x="45" y="213"/>
                    <a:pt x="67" y="224"/>
                  </a:cubicBezTo>
                  <a:cubicBezTo>
                    <a:pt x="82" y="228"/>
                    <a:pt x="98" y="231"/>
                    <a:pt x="114" y="231"/>
                  </a:cubicBezTo>
                  <a:cubicBezTo>
                    <a:pt x="137" y="231"/>
                    <a:pt x="160" y="226"/>
                    <a:pt x="179" y="213"/>
                  </a:cubicBezTo>
                  <a:lnTo>
                    <a:pt x="213" y="179"/>
                  </a:lnTo>
                  <a:cubicBezTo>
                    <a:pt x="224" y="179"/>
                    <a:pt x="224" y="168"/>
                    <a:pt x="224" y="168"/>
                  </a:cubicBezTo>
                  <a:cubicBezTo>
                    <a:pt x="235" y="146"/>
                    <a:pt x="235" y="123"/>
                    <a:pt x="235" y="101"/>
                  </a:cubicBezTo>
                  <a:cubicBezTo>
                    <a:pt x="235" y="79"/>
                    <a:pt x="224" y="67"/>
                    <a:pt x="224" y="56"/>
                  </a:cubicBezTo>
                  <a:cubicBezTo>
                    <a:pt x="201" y="22"/>
                    <a:pt x="179" y="12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94" name="Google Shape;5694;p10"/>
            <p:cNvSpPr/>
            <p:nvPr/>
          </p:nvSpPr>
          <p:spPr>
            <a:xfrm>
              <a:off x="2093700" y="110302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1"/>
                  </a:moveTo>
                  <a:cubicBezTo>
                    <a:pt x="108" y="1"/>
                    <a:pt x="93" y="4"/>
                    <a:pt x="78" y="10"/>
                  </a:cubicBezTo>
                  <a:cubicBezTo>
                    <a:pt x="68" y="10"/>
                    <a:pt x="68" y="10"/>
                    <a:pt x="56" y="20"/>
                  </a:cubicBezTo>
                  <a:cubicBezTo>
                    <a:pt x="45" y="20"/>
                    <a:pt x="45" y="32"/>
                    <a:pt x="34" y="32"/>
                  </a:cubicBezTo>
                  <a:lnTo>
                    <a:pt x="34" y="43"/>
                  </a:lnTo>
                  <a:lnTo>
                    <a:pt x="23" y="43"/>
                  </a:lnTo>
                  <a:cubicBezTo>
                    <a:pt x="23" y="54"/>
                    <a:pt x="11" y="65"/>
                    <a:pt x="11" y="65"/>
                  </a:cubicBezTo>
                  <a:lnTo>
                    <a:pt x="11" y="77"/>
                  </a:lnTo>
                  <a:lnTo>
                    <a:pt x="1" y="87"/>
                  </a:lnTo>
                  <a:lnTo>
                    <a:pt x="1" y="110"/>
                  </a:lnTo>
                  <a:lnTo>
                    <a:pt x="1" y="121"/>
                  </a:lnTo>
                  <a:lnTo>
                    <a:pt x="1" y="132"/>
                  </a:lnTo>
                  <a:cubicBezTo>
                    <a:pt x="1" y="154"/>
                    <a:pt x="11" y="166"/>
                    <a:pt x="23" y="177"/>
                  </a:cubicBezTo>
                  <a:cubicBezTo>
                    <a:pt x="45" y="215"/>
                    <a:pt x="83" y="237"/>
                    <a:pt x="123" y="237"/>
                  </a:cubicBezTo>
                  <a:cubicBezTo>
                    <a:pt x="142" y="237"/>
                    <a:pt x="161" y="232"/>
                    <a:pt x="179" y="221"/>
                  </a:cubicBezTo>
                  <a:cubicBezTo>
                    <a:pt x="235" y="188"/>
                    <a:pt x="257" y="110"/>
                    <a:pt x="224" y="54"/>
                  </a:cubicBezTo>
                  <a:cubicBezTo>
                    <a:pt x="199" y="22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95" name="Google Shape;5695;p10"/>
            <p:cNvSpPr/>
            <p:nvPr/>
          </p:nvSpPr>
          <p:spPr>
            <a:xfrm>
              <a:off x="2142875" y="1095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6" y="213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96" name="Google Shape;5696;p10"/>
            <p:cNvSpPr/>
            <p:nvPr/>
          </p:nvSpPr>
          <p:spPr>
            <a:xfrm>
              <a:off x="2129725" y="1103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97" name="Google Shape;5697;p10"/>
            <p:cNvSpPr/>
            <p:nvPr/>
          </p:nvSpPr>
          <p:spPr>
            <a:xfrm>
              <a:off x="2116600" y="1111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98" name="Google Shape;5698;p10"/>
            <p:cNvSpPr/>
            <p:nvPr/>
          </p:nvSpPr>
          <p:spPr>
            <a:xfrm>
              <a:off x="2103750" y="1119600"/>
              <a:ext cx="6450" cy="6025"/>
            </a:xfrm>
            <a:custGeom>
              <a:avLst/>
              <a:gdLst/>
              <a:ahLst/>
              <a:cxnLst/>
              <a:rect l="l" t="t" r="r" b="b"/>
              <a:pathLst>
                <a:path w="258" h="241" extrusionOk="0">
                  <a:moveTo>
                    <a:pt x="115" y="1"/>
                  </a:moveTo>
                  <a:cubicBezTo>
                    <a:pt x="95" y="1"/>
                    <a:pt x="74" y="6"/>
                    <a:pt x="56" y="17"/>
                  </a:cubicBezTo>
                  <a:lnTo>
                    <a:pt x="56" y="28"/>
                  </a:lnTo>
                  <a:cubicBezTo>
                    <a:pt x="45" y="28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2"/>
                  </a:lnTo>
                  <a:cubicBezTo>
                    <a:pt x="23" y="72"/>
                    <a:pt x="12" y="72"/>
                    <a:pt x="12" y="84"/>
                  </a:cubicBezTo>
                  <a:lnTo>
                    <a:pt x="12" y="95"/>
                  </a:lnTo>
                  <a:cubicBezTo>
                    <a:pt x="1" y="129"/>
                    <a:pt x="1" y="151"/>
                    <a:pt x="23" y="184"/>
                  </a:cubicBezTo>
                  <a:cubicBezTo>
                    <a:pt x="23" y="196"/>
                    <a:pt x="34" y="196"/>
                    <a:pt x="34" y="207"/>
                  </a:cubicBezTo>
                  <a:cubicBezTo>
                    <a:pt x="45" y="207"/>
                    <a:pt x="45" y="218"/>
                    <a:pt x="56" y="218"/>
                  </a:cubicBezTo>
                  <a:lnTo>
                    <a:pt x="68" y="229"/>
                  </a:lnTo>
                  <a:cubicBezTo>
                    <a:pt x="79" y="229"/>
                    <a:pt x="79" y="229"/>
                    <a:pt x="90" y="240"/>
                  </a:cubicBezTo>
                  <a:lnTo>
                    <a:pt x="135" y="240"/>
                  </a:lnTo>
                  <a:cubicBezTo>
                    <a:pt x="157" y="240"/>
                    <a:pt x="168" y="229"/>
                    <a:pt x="180" y="218"/>
                  </a:cubicBezTo>
                  <a:cubicBezTo>
                    <a:pt x="235" y="184"/>
                    <a:pt x="257" y="117"/>
                    <a:pt x="224" y="62"/>
                  </a:cubicBezTo>
                  <a:cubicBezTo>
                    <a:pt x="201" y="24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699" name="Google Shape;5699;p10"/>
            <p:cNvSpPr/>
            <p:nvPr/>
          </p:nvSpPr>
          <p:spPr>
            <a:xfrm>
              <a:off x="2154875" y="11154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1"/>
                    <a:pt x="95" y="233"/>
                    <a:pt x="134" y="233"/>
                  </a:cubicBezTo>
                  <a:cubicBezTo>
                    <a:pt x="153" y="233"/>
                    <a:pt x="172" y="228"/>
                    <a:pt x="191" y="217"/>
                  </a:cubicBezTo>
                  <a:cubicBezTo>
                    <a:pt x="246" y="184"/>
                    <a:pt x="268" y="105"/>
                    <a:pt x="235" y="61"/>
                  </a:cubicBezTo>
                  <a:cubicBezTo>
                    <a:pt x="212" y="23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00" name="Google Shape;5700;p10"/>
            <p:cNvSpPr/>
            <p:nvPr/>
          </p:nvSpPr>
          <p:spPr>
            <a:xfrm>
              <a:off x="2141750" y="1123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01" name="Google Shape;5701;p10"/>
            <p:cNvSpPr/>
            <p:nvPr/>
          </p:nvSpPr>
          <p:spPr>
            <a:xfrm>
              <a:off x="2128600" y="11313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02" name="Google Shape;5702;p10"/>
            <p:cNvSpPr/>
            <p:nvPr/>
          </p:nvSpPr>
          <p:spPr>
            <a:xfrm>
              <a:off x="2115750" y="11393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cubicBezTo>
                    <a:pt x="45" y="19"/>
                    <a:pt x="45" y="31"/>
                    <a:pt x="35" y="31"/>
                  </a:cubicBezTo>
                  <a:lnTo>
                    <a:pt x="35" y="41"/>
                  </a:lnTo>
                  <a:lnTo>
                    <a:pt x="23" y="53"/>
                  </a:lnTo>
                  <a:lnTo>
                    <a:pt x="12" y="64"/>
                  </a:lnTo>
                  <a:lnTo>
                    <a:pt x="12" y="75"/>
                  </a:ln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lnTo>
                    <a:pt x="23" y="187"/>
                  </a:lnTo>
                  <a:lnTo>
                    <a:pt x="45" y="209"/>
                  </a:lnTo>
                  <a:cubicBezTo>
                    <a:pt x="45" y="209"/>
                    <a:pt x="57" y="209"/>
                    <a:pt x="57" y="220"/>
                  </a:cubicBezTo>
                  <a:cubicBezTo>
                    <a:pt x="68" y="220"/>
                    <a:pt x="79" y="220"/>
                    <a:pt x="79" y="232"/>
                  </a:cubicBezTo>
                  <a:lnTo>
                    <a:pt x="157" y="232"/>
                  </a:lnTo>
                  <a:cubicBezTo>
                    <a:pt x="157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03" name="Google Shape;5703;p10"/>
            <p:cNvSpPr/>
            <p:nvPr/>
          </p:nvSpPr>
          <p:spPr>
            <a:xfrm>
              <a:off x="2164925" y="1131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6" y="0"/>
                  </a:moveTo>
                  <a:cubicBezTo>
                    <a:pt x="128" y="0"/>
                    <a:pt x="120" y="1"/>
                    <a:pt x="112" y="3"/>
                  </a:cubicBezTo>
                  <a:lnTo>
                    <a:pt x="90" y="3"/>
                  </a:lnTo>
                  <a:cubicBezTo>
                    <a:pt x="79" y="3"/>
                    <a:pt x="67" y="14"/>
                    <a:pt x="67" y="14"/>
                  </a:cubicBezTo>
                  <a:cubicBezTo>
                    <a:pt x="45" y="26"/>
                    <a:pt x="34" y="36"/>
                    <a:pt x="34" y="48"/>
                  </a:cubicBezTo>
                  <a:cubicBezTo>
                    <a:pt x="12" y="70"/>
                    <a:pt x="12" y="93"/>
                    <a:pt x="12" y="115"/>
                  </a:cubicBezTo>
                  <a:cubicBezTo>
                    <a:pt x="0" y="137"/>
                    <a:pt x="12" y="160"/>
                    <a:pt x="23" y="182"/>
                  </a:cubicBezTo>
                  <a:cubicBezTo>
                    <a:pt x="45" y="204"/>
                    <a:pt x="67" y="227"/>
                    <a:pt x="101" y="227"/>
                  </a:cubicBezTo>
                  <a:cubicBezTo>
                    <a:pt x="101" y="227"/>
                    <a:pt x="112" y="238"/>
                    <a:pt x="124" y="238"/>
                  </a:cubicBezTo>
                  <a:cubicBezTo>
                    <a:pt x="146" y="238"/>
                    <a:pt x="168" y="227"/>
                    <a:pt x="191" y="215"/>
                  </a:cubicBezTo>
                  <a:cubicBezTo>
                    <a:pt x="235" y="182"/>
                    <a:pt x="258" y="115"/>
                    <a:pt x="224" y="59"/>
                  </a:cubicBezTo>
                  <a:cubicBezTo>
                    <a:pt x="205" y="22"/>
                    <a:pt x="172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04" name="Google Shape;5704;p10"/>
            <p:cNvSpPr/>
            <p:nvPr/>
          </p:nvSpPr>
          <p:spPr>
            <a:xfrm>
              <a:off x="2151800" y="11395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78" y="11"/>
                    <a:pt x="68" y="23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57"/>
                    <a:pt x="11" y="167"/>
                    <a:pt x="23" y="179"/>
                  </a:cubicBezTo>
                  <a:cubicBezTo>
                    <a:pt x="23" y="190"/>
                    <a:pt x="34" y="190"/>
                    <a:pt x="34" y="201"/>
                  </a:cubicBezTo>
                  <a:cubicBezTo>
                    <a:pt x="61" y="219"/>
                    <a:pt x="88" y="238"/>
                    <a:pt x="121" y="238"/>
                  </a:cubicBezTo>
                  <a:cubicBezTo>
                    <a:pt x="129" y="238"/>
                    <a:pt x="137" y="237"/>
                    <a:pt x="145" y="234"/>
                  </a:cubicBezTo>
                  <a:cubicBezTo>
                    <a:pt x="157" y="234"/>
                    <a:pt x="168" y="224"/>
                    <a:pt x="190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05" name="Google Shape;5705;p10"/>
            <p:cNvSpPr/>
            <p:nvPr/>
          </p:nvSpPr>
          <p:spPr>
            <a:xfrm>
              <a:off x="2138400" y="1147550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49"/>
                    <a:pt x="0" y="128"/>
                    <a:pt x="33" y="184"/>
                  </a:cubicBezTo>
                  <a:lnTo>
                    <a:pt x="45" y="195"/>
                  </a:lnTo>
                  <a:cubicBezTo>
                    <a:pt x="100" y="195"/>
                    <a:pt x="157" y="206"/>
                    <a:pt x="212" y="206"/>
                  </a:cubicBezTo>
                  <a:cubicBezTo>
                    <a:pt x="257" y="173"/>
                    <a:pt x="268" y="106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06" name="Google Shape;5706;p10"/>
            <p:cNvSpPr/>
            <p:nvPr/>
          </p:nvSpPr>
          <p:spPr>
            <a:xfrm>
              <a:off x="2174975" y="1148300"/>
              <a:ext cx="6175" cy="4400"/>
            </a:xfrm>
            <a:custGeom>
              <a:avLst/>
              <a:gdLst/>
              <a:ahLst/>
              <a:cxnLst/>
              <a:rect l="l" t="t" r="r" b="b"/>
              <a:pathLst>
                <a:path w="247" h="176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12" y="53"/>
                    <a:pt x="1" y="120"/>
                    <a:pt x="23" y="176"/>
                  </a:cubicBezTo>
                  <a:cubicBezTo>
                    <a:pt x="102" y="165"/>
                    <a:pt x="169" y="154"/>
                    <a:pt x="236" y="154"/>
                  </a:cubicBezTo>
                  <a:cubicBezTo>
                    <a:pt x="246" y="120"/>
                    <a:pt x="246" y="86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07" name="Google Shape;5707;p10"/>
            <p:cNvSpPr/>
            <p:nvPr/>
          </p:nvSpPr>
          <p:spPr>
            <a:xfrm>
              <a:off x="2057650" y="836950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5" y="1"/>
                  </a:moveTo>
                  <a:cubicBezTo>
                    <a:pt x="117" y="1"/>
                    <a:pt x="109" y="2"/>
                    <a:pt x="102" y="4"/>
                  </a:cubicBezTo>
                  <a:lnTo>
                    <a:pt x="79" y="4"/>
                  </a:lnTo>
                  <a:cubicBezTo>
                    <a:pt x="79" y="15"/>
                    <a:pt x="68" y="15"/>
                    <a:pt x="57" y="15"/>
                  </a:cubicBezTo>
                  <a:lnTo>
                    <a:pt x="23" y="48"/>
                  </a:lnTo>
                  <a:cubicBezTo>
                    <a:pt x="23" y="60"/>
                    <a:pt x="23" y="60"/>
                    <a:pt x="12" y="71"/>
                  </a:cubicBezTo>
                  <a:cubicBezTo>
                    <a:pt x="1" y="93"/>
                    <a:pt x="1" y="127"/>
                    <a:pt x="12" y="160"/>
                  </a:cubicBezTo>
                  <a:cubicBezTo>
                    <a:pt x="12" y="160"/>
                    <a:pt x="23" y="172"/>
                    <a:pt x="23" y="182"/>
                  </a:cubicBezTo>
                  <a:cubicBezTo>
                    <a:pt x="35" y="205"/>
                    <a:pt x="68" y="227"/>
                    <a:pt x="90" y="227"/>
                  </a:cubicBezTo>
                  <a:cubicBezTo>
                    <a:pt x="102" y="239"/>
                    <a:pt x="112" y="239"/>
                    <a:pt x="112" y="239"/>
                  </a:cubicBezTo>
                  <a:cubicBezTo>
                    <a:pt x="135" y="239"/>
                    <a:pt x="169" y="227"/>
                    <a:pt x="179" y="216"/>
                  </a:cubicBezTo>
                  <a:cubicBezTo>
                    <a:pt x="202" y="205"/>
                    <a:pt x="224" y="182"/>
                    <a:pt x="224" y="172"/>
                  </a:cubicBezTo>
                  <a:cubicBezTo>
                    <a:pt x="246" y="138"/>
                    <a:pt x="246" y="93"/>
                    <a:pt x="224" y="60"/>
                  </a:cubicBezTo>
                  <a:cubicBezTo>
                    <a:pt x="206" y="23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08" name="Google Shape;5708;p10"/>
            <p:cNvSpPr/>
            <p:nvPr/>
          </p:nvSpPr>
          <p:spPr>
            <a:xfrm>
              <a:off x="2044250" y="844850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34" y="0"/>
                  </a:moveTo>
                  <a:cubicBezTo>
                    <a:pt x="112" y="0"/>
                    <a:pt x="90" y="12"/>
                    <a:pt x="67" y="23"/>
                  </a:cubicBezTo>
                  <a:cubicBezTo>
                    <a:pt x="23" y="45"/>
                    <a:pt x="0" y="112"/>
                    <a:pt x="23" y="157"/>
                  </a:cubicBezTo>
                  <a:cubicBezTo>
                    <a:pt x="23" y="168"/>
                    <a:pt x="34" y="179"/>
                    <a:pt x="34" y="179"/>
                  </a:cubicBezTo>
                  <a:cubicBezTo>
                    <a:pt x="34" y="191"/>
                    <a:pt x="45" y="191"/>
                    <a:pt x="45" y="202"/>
                  </a:cubicBezTo>
                  <a:cubicBezTo>
                    <a:pt x="71" y="228"/>
                    <a:pt x="101" y="239"/>
                    <a:pt x="131" y="239"/>
                  </a:cubicBezTo>
                  <a:cubicBezTo>
                    <a:pt x="152" y="239"/>
                    <a:pt x="172" y="233"/>
                    <a:pt x="191" y="224"/>
                  </a:cubicBezTo>
                  <a:cubicBezTo>
                    <a:pt x="246" y="191"/>
                    <a:pt x="268" y="112"/>
                    <a:pt x="235" y="57"/>
                  </a:cubicBezTo>
                  <a:cubicBezTo>
                    <a:pt x="213" y="23"/>
                    <a:pt x="179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09" name="Google Shape;5709;p10"/>
            <p:cNvSpPr/>
            <p:nvPr/>
          </p:nvSpPr>
          <p:spPr>
            <a:xfrm>
              <a:off x="2031400" y="8529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4" y="1"/>
                  </a:moveTo>
                  <a:cubicBezTo>
                    <a:pt x="101" y="1"/>
                    <a:pt x="79" y="1"/>
                    <a:pt x="57" y="12"/>
                  </a:cubicBezTo>
                  <a:cubicBezTo>
                    <a:pt x="45" y="34"/>
                    <a:pt x="23" y="46"/>
                    <a:pt x="12" y="68"/>
                  </a:cubicBezTo>
                  <a:cubicBezTo>
                    <a:pt x="0" y="90"/>
                    <a:pt x="0" y="123"/>
                    <a:pt x="12" y="157"/>
                  </a:cubicBezTo>
                  <a:cubicBezTo>
                    <a:pt x="12" y="168"/>
                    <a:pt x="23" y="168"/>
                    <a:pt x="23" y="180"/>
                  </a:cubicBezTo>
                  <a:cubicBezTo>
                    <a:pt x="44" y="214"/>
                    <a:pt x="78" y="232"/>
                    <a:pt x="114" y="232"/>
                  </a:cubicBezTo>
                  <a:cubicBezTo>
                    <a:pt x="136" y="232"/>
                    <a:pt x="158" y="225"/>
                    <a:pt x="179" y="213"/>
                  </a:cubicBezTo>
                  <a:cubicBezTo>
                    <a:pt x="235" y="180"/>
                    <a:pt x="258" y="113"/>
                    <a:pt x="224" y="56"/>
                  </a:cubicBezTo>
                  <a:cubicBezTo>
                    <a:pt x="201" y="23"/>
                    <a:pt x="168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10" name="Google Shape;5710;p10"/>
            <p:cNvSpPr/>
            <p:nvPr/>
          </p:nvSpPr>
          <p:spPr>
            <a:xfrm>
              <a:off x="2049825" y="794850"/>
              <a:ext cx="5350" cy="4200"/>
            </a:xfrm>
            <a:custGeom>
              <a:avLst/>
              <a:gdLst/>
              <a:ahLst/>
              <a:cxnLst/>
              <a:rect l="l" t="t" r="r" b="b"/>
              <a:pathLst>
                <a:path w="214" h="168" extrusionOk="0">
                  <a:moveTo>
                    <a:pt x="202" y="1"/>
                  </a:moveTo>
                  <a:lnTo>
                    <a:pt x="102" y="68"/>
                  </a:lnTo>
                  <a:cubicBezTo>
                    <a:pt x="68" y="90"/>
                    <a:pt x="35" y="112"/>
                    <a:pt x="1" y="123"/>
                  </a:cubicBezTo>
                  <a:lnTo>
                    <a:pt x="35" y="157"/>
                  </a:lnTo>
                  <a:lnTo>
                    <a:pt x="79" y="157"/>
                  </a:lnTo>
                  <a:lnTo>
                    <a:pt x="79" y="168"/>
                  </a:lnTo>
                  <a:cubicBezTo>
                    <a:pt x="90" y="168"/>
                    <a:pt x="102" y="168"/>
                    <a:pt x="113" y="157"/>
                  </a:cubicBezTo>
                  <a:cubicBezTo>
                    <a:pt x="124" y="157"/>
                    <a:pt x="135" y="157"/>
                    <a:pt x="147" y="146"/>
                  </a:cubicBezTo>
                  <a:cubicBezTo>
                    <a:pt x="202" y="112"/>
                    <a:pt x="214" y="56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11" name="Google Shape;5711;p10"/>
            <p:cNvSpPr/>
            <p:nvPr/>
          </p:nvSpPr>
          <p:spPr>
            <a:xfrm>
              <a:off x="2038100" y="803800"/>
              <a:ext cx="3675" cy="3200"/>
            </a:xfrm>
            <a:custGeom>
              <a:avLst/>
              <a:gdLst/>
              <a:ahLst/>
              <a:cxnLst/>
              <a:rect l="l" t="t" r="r" b="b"/>
              <a:pathLst>
                <a:path w="147" h="128" extrusionOk="0">
                  <a:moveTo>
                    <a:pt x="146" y="0"/>
                  </a:moveTo>
                  <a:lnTo>
                    <a:pt x="146" y="0"/>
                  </a:lnTo>
                  <a:cubicBezTo>
                    <a:pt x="102" y="45"/>
                    <a:pt x="45" y="78"/>
                    <a:pt x="1" y="123"/>
                  </a:cubicBezTo>
                  <a:cubicBezTo>
                    <a:pt x="7" y="126"/>
                    <a:pt x="16" y="128"/>
                    <a:pt x="25" y="128"/>
                  </a:cubicBezTo>
                  <a:cubicBezTo>
                    <a:pt x="47" y="128"/>
                    <a:pt x="74" y="120"/>
                    <a:pt x="90" y="112"/>
                  </a:cubicBezTo>
                  <a:cubicBezTo>
                    <a:pt x="135" y="90"/>
                    <a:pt x="146" y="45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12" name="Google Shape;5712;p10"/>
            <p:cNvSpPr/>
            <p:nvPr/>
          </p:nvSpPr>
          <p:spPr>
            <a:xfrm>
              <a:off x="2061000" y="8126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lnTo>
                    <a:pt x="57" y="27"/>
                  </a:lnTo>
                  <a:cubicBezTo>
                    <a:pt x="45" y="27"/>
                    <a:pt x="35" y="38"/>
                    <a:pt x="23" y="50"/>
                  </a:cubicBezTo>
                  <a:lnTo>
                    <a:pt x="23" y="60"/>
                  </a:lnTo>
                  <a:cubicBezTo>
                    <a:pt x="12" y="72"/>
                    <a:pt x="12" y="72"/>
                    <a:pt x="12" y="83"/>
                  </a:cubicBezTo>
                  <a:cubicBezTo>
                    <a:pt x="12" y="94"/>
                    <a:pt x="1" y="94"/>
                    <a:pt x="1" y="94"/>
                  </a:cubicBezTo>
                  <a:cubicBezTo>
                    <a:pt x="1" y="127"/>
                    <a:pt x="1" y="150"/>
                    <a:pt x="23" y="184"/>
                  </a:cubicBezTo>
                  <a:lnTo>
                    <a:pt x="23" y="194"/>
                  </a:lnTo>
                  <a:cubicBezTo>
                    <a:pt x="35" y="194"/>
                    <a:pt x="35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8" y="228"/>
                    <a:pt x="79" y="228"/>
                    <a:pt x="79" y="228"/>
                  </a:cubicBezTo>
                  <a:cubicBezTo>
                    <a:pt x="90" y="228"/>
                    <a:pt x="90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8"/>
                  </a:cubicBezTo>
                  <a:lnTo>
                    <a:pt x="157" y="228"/>
                  </a:lnTo>
                  <a:cubicBezTo>
                    <a:pt x="169" y="228"/>
                    <a:pt x="169" y="228"/>
                    <a:pt x="180" y="217"/>
                  </a:cubicBezTo>
                  <a:cubicBezTo>
                    <a:pt x="236" y="184"/>
                    <a:pt x="258" y="117"/>
                    <a:pt x="224" y="60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13" name="Google Shape;5713;p10"/>
            <p:cNvSpPr/>
            <p:nvPr/>
          </p:nvSpPr>
          <p:spPr>
            <a:xfrm>
              <a:off x="2047600" y="8207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73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14" name="Google Shape;5714;p10"/>
            <p:cNvSpPr/>
            <p:nvPr/>
          </p:nvSpPr>
          <p:spPr>
            <a:xfrm>
              <a:off x="2034475" y="82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3"/>
                    <a:pt x="1" y="120"/>
                    <a:pt x="34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8"/>
                    <a:pt x="235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15" name="Google Shape;5715;p10"/>
            <p:cNvSpPr/>
            <p:nvPr/>
          </p:nvSpPr>
          <p:spPr>
            <a:xfrm>
              <a:off x="2021350" y="8366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29"/>
                    <a:pt x="190" y="217"/>
                  </a:cubicBezTo>
                  <a:cubicBezTo>
                    <a:pt x="246" y="184"/>
                    <a:pt x="268" y="117"/>
                    <a:pt x="235" y="60"/>
                  </a:cubicBezTo>
                  <a:cubicBezTo>
                    <a:pt x="212" y="22"/>
                    <a:pt x="169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16" name="Google Shape;5716;p10"/>
            <p:cNvSpPr/>
            <p:nvPr/>
          </p:nvSpPr>
          <p:spPr>
            <a:xfrm>
              <a:off x="2076375" y="8973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35" y="0"/>
                  </a:moveTo>
                  <a:cubicBezTo>
                    <a:pt x="112" y="0"/>
                    <a:pt x="90" y="12"/>
                    <a:pt x="68" y="22"/>
                  </a:cubicBezTo>
                  <a:cubicBezTo>
                    <a:pt x="23" y="45"/>
                    <a:pt x="1" y="89"/>
                    <a:pt x="11" y="134"/>
                  </a:cubicBezTo>
                  <a:cubicBezTo>
                    <a:pt x="11" y="146"/>
                    <a:pt x="11" y="157"/>
                    <a:pt x="23" y="157"/>
                  </a:cubicBezTo>
                  <a:lnTo>
                    <a:pt x="23" y="179"/>
                  </a:lnTo>
                  <a:cubicBezTo>
                    <a:pt x="51" y="216"/>
                    <a:pt x="86" y="238"/>
                    <a:pt x="123" y="238"/>
                  </a:cubicBezTo>
                  <a:cubicBezTo>
                    <a:pt x="131" y="238"/>
                    <a:pt x="138" y="237"/>
                    <a:pt x="146" y="235"/>
                  </a:cubicBezTo>
                  <a:cubicBezTo>
                    <a:pt x="157" y="235"/>
                    <a:pt x="180" y="235"/>
                    <a:pt x="190" y="224"/>
                  </a:cubicBezTo>
                  <a:cubicBezTo>
                    <a:pt x="247" y="190"/>
                    <a:pt x="257" y="112"/>
                    <a:pt x="224" y="56"/>
                  </a:cubicBezTo>
                  <a:cubicBezTo>
                    <a:pt x="213" y="45"/>
                    <a:pt x="202" y="22"/>
                    <a:pt x="180" y="12"/>
                  </a:cubicBezTo>
                  <a:cubicBezTo>
                    <a:pt x="168" y="12"/>
                    <a:pt x="14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17" name="Google Shape;5717;p10"/>
            <p:cNvSpPr/>
            <p:nvPr/>
          </p:nvSpPr>
          <p:spPr>
            <a:xfrm>
              <a:off x="2062975" y="9055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2" y="209"/>
                  </a:cubicBezTo>
                  <a:cubicBezTo>
                    <a:pt x="202" y="209"/>
                    <a:pt x="212" y="209"/>
                    <a:pt x="224" y="199"/>
                  </a:cubicBezTo>
                  <a:cubicBezTo>
                    <a:pt x="257" y="165"/>
                    <a:pt x="269" y="98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18" name="Google Shape;5718;p10"/>
            <p:cNvSpPr/>
            <p:nvPr/>
          </p:nvSpPr>
          <p:spPr>
            <a:xfrm>
              <a:off x="2050400" y="913500"/>
              <a:ext cx="5900" cy="597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23" y="0"/>
                  </a:moveTo>
                  <a:cubicBezTo>
                    <a:pt x="116" y="0"/>
                    <a:pt x="109" y="1"/>
                    <a:pt x="101" y="3"/>
                  </a:cubicBezTo>
                  <a:cubicBezTo>
                    <a:pt x="79" y="3"/>
                    <a:pt x="67" y="3"/>
                    <a:pt x="56" y="15"/>
                  </a:cubicBezTo>
                  <a:lnTo>
                    <a:pt x="45" y="25"/>
                  </a:lnTo>
                  <a:cubicBezTo>
                    <a:pt x="45" y="25"/>
                    <a:pt x="34" y="25"/>
                    <a:pt x="34" y="37"/>
                  </a:cubicBezTo>
                  <a:cubicBezTo>
                    <a:pt x="22" y="37"/>
                    <a:pt x="22" y="48"/>
                    <a:pt x="22" y="48"/>
                  </a:cubicBezTo>
                  <a:cubicBezTo>
                    <a:pt x="22" y="59"/>
                    <a:pt x="12" y="59"/>
                    <a:pt x="12" y="59"/>
                  </a:cubicBezTo>
                  <a:lnTo>
                    <a:pt x="12" y="70"/>
                  </a:lnTo>
                  <a:lnTo>
                    <a:pt x="12" y="82"/>
                  </a:lnTo>
                  <a:cubicBezTo>
                    <a:pt x="0" y="82"/>
                    <a:pt x="0" y="93"/>
                    <a:pt x="0" y="104"/>
                  </a:cubicBezTo>
                  <a:lnTo>
                    <a:pt x="0" y="115"/>
                  </a:lnTo>
                  <a:cubicBezTo>
                    <a:pt x="0" y="137"/>
                    <a:pt x="0" y="160"/>
                    <a:pt x="12" y="182"/>
                  </a:cubicBezTo>
                  <a:cubicBezTo>
                    <a:pt x="22" y="182"/>
                    <a:pt x="22" y="194"/>
                    <a:pt x="34" y="194"/>
                  </a:cubicBezTo>
                  <a:cubicBezTo>
                    <a:pt x="34" y="194"/>
                    <a:pt x="34" y="204"/>
                    <a:pt x="45" y="204"/>
                  </a:cubicBezTo>
                  <a:cubicBezTo>
                    <a:pt x="45" y="216"/>
                    <a:pt x="56" y="216"/>
                    <a:pt x="56" y="216"/>
                  </a:cubicBezTo>
                  <a:cubicBezTo>
                    <a:pt x="67" y="216"/>
                    <a:pt x="67" y="227"/>
                    <a:pt x="67" y="227"/>
                  </a:cubicBezTo>
                  <a:lnTo>
                    <a:pt x="90" y="227"/>
                  </a:lnTo>
                  <a:cubicBezTo>
                    <a:pt x="90" y="227"/>
                    <a:pt x="101" y="238"/>
                    <a:pt x="112" y="238"/>
                  </a:cubicBezTo>
                  <a:lnTo>
                    <a:pt x="124" y="238"/>
                  </a:lnTo>
                  <a:lnTo>
                    <a:pt x="134" y="227"/>
                  </a:lnTo>
                  <a:lnTo>
                    <a:pt x="157" y="227"/>
                  </a:lnTo>
                  <a:cubicBezTo>
                    <a:pt x="157" y="227"/>
                    <a:pt x="168" y="216"/>
                    <a:pt x="179" y="216"/>
                  </a:cubicBezTo>
                  <a:cubicBezTo>
                    <a:pt x="213" y="194"/>
                    <a:pt x="235" y="160"/>
                    <a:pt x="235" y="127"/>
                  </a:cubicBezTo>
                  <a:cubicBezTo>
                    <a:pt x="235" y="104"/>
                    <a:pt x="224" y="70"/>
                    <a:pt x="213" y="59"/>
                  </a:cubicBezTo>
                  <a:cubicBezTo>
                    <a:pt x="194" y="22"/>
                    <a:pt x="160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19" name="Google Shape;5719;p10"/>
            <p:cNvSpPr/>
            <p:nvPr/>
          </p:nvSpPr>
          <p:spPr>
            <a:xfrm>
              <a:off x="2102900" y="881525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2" y="1"/>
                  </a:moveTo>
                  <a:cubicBezTo>
                    <a:pt x="100" y="1"/>
                    <a:pt x="78" y="7"/>
                    <a:pt x="57" y="20"/>
                  </a:cubicBezTo>
                  <a:cubicBezTo>
                    <a:pt x="46" y="20"/>
                    <a:pt x="35" y="31"/>
                    <a:pt x="35" y="31"/>
                  </a:cubicBezTo>
                  <a:cubicBezTo>
                    <a:pt x="35" y="42"/>
                    <a:pt x="23" y="42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cubicBezTo>
                    <a:pt x="12" y="65"/>
                    <a:pt x="12" y="75"/>
                    <a:pt x="1" y="87"/>
                  </a:cubicBezTo>
                  <a:lnTo>
                    <a:pt x="1" y="109"/>
                  </a:lnTo>
                  <a:lnTo>
                    <a:pt x="1" y="132"/>
                  </a:lnTo>
                  <a:cubicBezTo>
                    <a:pt x="1" y="142"/>
                    <a:pt x="1" y="154"/>
                    <a:pt x="12" y="154"/>
                  </a:cubicBezTo>
                  <a:lnTo>
                    <a:pt x="12" y="176"/>
                  </a:lnTo>
                  <a:cubicBezTo>
                    <a:pt x="35" y="209"/>
                    <a:pt x="57" y="221"/>
                    <a:pt x="90" y="232"/>
                  </a:cubicBezTo>
                  <a:lnTo>
                    <a:pt x="147" y="232"/>
                  </a:lnTo>
                  <a:cubicBezTo>
                    <a:pt x="157" y="221"/>
                    <a:pt x="169" y="221"/>
                    <a:pt x="180" y="221"/>
                  </a:cubicBezTo>
                  <a:cubicBezTo>
                    <a:pt x="224" y="187"/>
                    <a:pt x="236" y="142"/>
                    <a:pt x="236" y="98"/>
                  </a:cubicBezTo>
                  <a:cubicBezTo>
                    <a:pt x="236" y="87"/>
                    <a:pt x="224" y="65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20" name="Google Shape;5720;p10"/>
            <p:cNvSpPr/>
            <p:nvPr/>
          </p:nvSpPr>
          <p:spPr>
            <a:xfrm>
              <a:off x="2070800" y="8289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78" y="1"/>
                    <a:pt x="67" y="23"/>
                  </a:cubicBezTo>
                  <a:lnTo>
                    <a:pt x="56" y="23"/>
                  </a:lnTo>
                  <a:cubicBezTo>
                    <a:pt x="56" y="23"/>
                    <a:pt x="45" y="23"/>
                    <a:pt x="45" y="34"/>
                  </a:cubicBezTo>
                  <a:cubicBezTo>
                    <a:pt x="33" y="46"/>
                    <a:pt x="23" y="56"/>
                    <a:pt x="23" y="68"/>
                  </a:cubicBezTo>
                  <a:lnTo>
                    <a:pt x="11" y="68"/>
                  </a:lnTo>
                  <a:lnTo>
                    <a:pt x="11" y="90"/>
                  </a:lnTo>
                  <a:cubicBezTo>
                    <a:pt x="11" y="101"/>
                    <a:pt x="11" y="101"/>
                    <a:pt x="0" y="113"/>
                  </a:cubicBezTo>
                  <a:cubicBezTo>
                    <a:pt x="0" y="135"/>
                    <a:pt x="11" y="157"/>
                    <a:pt x="23" y="180"/>
                  </a:cubicBezTo>
                  <a:cubicBezTo>
                    <a:pt x="33" y="202"/>
                    <a:pt x="56" y="213"/>
                    <a:pt x="78" y="224"/>
                  </a:cubicBezTo>
                  <a:cubicBezTo>
                    <a:pt x="90" y="224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45" y="235"/>
                    <a:pt x="157" y="235"/>
                    <a:pt x="157" y="224"/>
                  </a:cubicBezTo>
                  <a:lnTo>
                    <a:pt x="179" y="224"/>
                  </a:lnTo>
                  <a:cubicBezTo>
                    <a:pt x="224" y="202"/>
                    <a:pt x="234" y="157"/>
                    <a:pt x="246" y="123"/>
                  </a:cubicBezTo>
                  <a:cubicBezTo>
                    <a:pt x="246" y="101"/>
                    <a:pt x="234" y="79"/>
                    <a:pt x="224" y="56"/>
                  </a:cubicBezTo>
                  <a:cubicBezTo>
                    <a:pt x="201" y="23"/>
                    <a:pt x="167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21" name="Google Shape;5721;p10"/>
            <p:cNvSpPr/>
            <p:nvPr/>
          </p:nvSpPr>
          <p:spPr>
            <a:xfrm>
              <a:off x="2080850" y="84557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4" y="1"/>
                    <a:pt x="85" y="6"/>
                    <a:pt x="68" y="16"/>
                  </a:cubicBezTo>
                  <a:lnTo>
                    <a:pt x="45" y="38"/>
                  </a:lnTo>
                  <a:lnTo>
                    <a:pt x="34" y="50"/>
                  </a:lnTo>
                  <a:cubicBezTo>
                    <a:pt x="23" y="61"/>
                    <a:pt x="23" y="61"/>
                    <a:pt x="23" y="72"/>
                  </a:cubicBezTo>
                  <a:cubicBezTo>
                    <a:pt x="11" y="83"/>
                    <a:pt x="11" y="83"/>
                    <a:pt x="11" y="95"/>
                  </a:cubicBezTo>
                  <a:cubicBezTo>
                    <a:pt x="1" y="117"/>
                    <a:pt x="11" y="150"/>
                    <a:pt x="23" y="184"/>
                  </a:cubicBezTo>
                  <a:cubicBezTo>
                    <a:pt x="44" y="219"/>
                    <a:pt x="82" y="236"/>
                    <a:pt x="121" y="236"/>
                  </a:cubicBezTo>
                  <a:cubicBezTo>
                    <a:pt x="145" y="236"/>
                    <a:pt x="169" y="230"/>
                    <a:pt x="190" y="217"/>
                  </a:cubicBezTo>
                  <a:cubicBezTo>
                    <a:pt x="246" y="184"/>
                    <a:pt x="257" y="117"/>
                    <a:pt x="224" y="61"/>
                  </a:cubicBezTo>
                  <a:cubicBezTo>
                    <a:pt x="201" y="23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22" name="Google Shape;5722;p10"/>
            <p:cNvSpPr/>
            <p:nvPr/>
          </p:nvSpPr>
          <p:spPr>
            <a:xfrm>
              <a:off x="2067450" y="8536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1"/>
                  </a:cubicBezTo>
                  <a:cubicBezTo>
                    <a:pt x="257" y="187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23" name="Google Shape;5723;p10"/>
            <p:cNvSpPr/>
            <p:nvPr/>
          </p:nvSpPr>
          <p:spPr>
            <a:xfrm>
              <a:off x="2054300" y="8615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24" name="Google Shape;5724;p10"/>
            <p:cNvSpPr/>
            <p:nvPr/>
          </p:nvSpPr>
          <p:spPr>
            <a:xfrm>
              <a:off x="2041175" y="86960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4" y="1"/>
                  </a:moveTo>
                  <a:cubicBezTo>
                    <a:pt x="116" y="1"/>
                    <a:pt x="97" y="5"/>
                    <a:pt x="79" y="16"/>
                  </a:cubicBezTo>
                  <a:cubicBezTo>
                    <a:pt x="23" y="50"/>
                    <a:pt x="1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25" name="Google Shape;5725;p10"/>
            <p:cNvSpPr/>
            <p:nvPr/>
          </p:nvSpPr>
          <p:spPr>
            <a:xfrm>
              <a:off x="2092575" y="8651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lnTo>
                    <a:pt x="79" y="28"/>
                  </a:lnTo>
                  <a:cubicBezTo>
                    <a:pt x="23" y="61"/>
                    <a:pt x="1" y="128"/>
                    <a:pt x="34" y="184"/>
                  </a:cubicBezTo>
                  <a:cubicBezTo>
                    <a:pt x="55" y="219"/>
                    <a:pt x="93" y="236"/>
                    <a:pt x="130" y="236"/>
                  </a:cubicBezTo>
                  <a:cubicBezTo>
                    <a:pt x="152" y="236"/>
                    <a:pt x="174" y="230"/>
                    <a:pt x="190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26" name="Google Shape;5726;p10"/>
            <p:cNvSpPr/>
            <p:nvPr/>
          </p:nvSpPr>
          <p:spPr>
            <a:xfrm>
              <a:off x="2079450" y="87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1"/>
                  </a:moveTo>
                  <a:cubicBezTo>
                    <a:pt x="111" y="1"/>
                    <a:pt x="93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27" name="Google Shape;5727;p10"/>
            <p:cNvSpPr/>
            <p:nvPr/>
          </p:nvSpPr>
          <p:spPr>
            <a:xfrm>
              <a:off x="2066325" y="881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1"/>
                  </a:moveTo>
                  <a:cubicBezTo>
                    <a:pt x="117" y="1"/>
                    <a:pt x="95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28" name="Google Shape;5728;p10"/>
            <p:cNvSpPr/>
            <p:nvPr/>
          </p:nvSpPr>
          <p:spPr>
            <a:xfrm>
              <a:off x="2053175" y="8891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0" y="1"/>
                  </a:moveTo>
                  <a:cubicBezTo>
                    <a:pt x="111" y="1"/>
                    <a:pt x="94" y="6"/>
                    <a:pt x="80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6" y="219"/>
                    <a:pt x="89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3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29" name="Google Shape;5729;p10"/>
            <p:cNvSpPr/>
            <p:nvPr/>
          </p:nvSpPr>
          <p:spPr>
            <a:xfrm>
              <a:off x="2121350" y="9420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4" y="1"/>
                  </a:moveTo>
                  <a:cubicBezTo>
                    <a:pt x="112" y="1"/>
                    <a:pt x="90" y="1"/>
                    <a:pt x="67" y="12"/>
                  </a:cubicBezTo>
                  <a:cubicBezTo>
                    <a:pt x="23" y="46"/>
                    <a:pt x="0" y="102"/>
                    <a:pt x="23" y="157"/>
                  </a:cubicBezTo>
                  <a:cubicBezTo>
                    <a:pt x="23" y="169"/>
                    <a:pt x="23" y="169"/>
                    <a:pt x="34" y="180"/>
                  </a:cubicBezTo>
                  <a:cubicBezTo>
                    <a:pt x="45" y="202"/>
                    <a:pt x="67" y="214"/>
                    <a:pt x="79" y="224"/>
                  </a:cubicBezTo>
                  <a:cubicBezTo>
                    <a:pt x="101" y="224"/>
                    <a:pt x="112" y="236"/>
                    <a:pt x="124" y="236"/>
                  </a:cubicBezTo>
                  <a:cubicBezTo>
                    <a:pt x="146" y="236"/>
                    <a:pt x="168" y="224"/>
                    <a:pt x="191" y="214"/>
                  </a:cubicBezTo>
                  <a:cubicBezTo>
                    <a:pt x="213" y="202"/>
                    <a:pt x="235" y="191"/>
                    <a:pt x="235" y="169"/>
                  </a:cubicBezTo>
                  <a:cubicBezTo>
                    <a:pt x="246" y="157"/>
                    <a:pt x="246" y="135"/>
                    <a:pt x="246" y="124"/>
                  </a:cubicBezTo>
                  <a:cubicBezTo>
                    <a:pt x="246" y="102"/>
                    <a:pt x="246" y="80"/>
                    <a:pt x="235" y="57"/>
                  </a:cubicBezTo>
                  <a:cubicBezTo>
                    <a:pt x="213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30" name="Google Shape;5730;p10"/>
            <p:cNvSpPr/>
            <p:nvPr/>
          </p:nvSpPr>
          <p:spPr>
            <a:xfrm>
              <a:off x="2108225" y="9500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5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17"/>
                    <a:pt x="34" y="173"/>
                  </a:cubicBezTo>
                  <a:cubicBezTo>
                    <a:pt x="45" y="195"/>
                    <a:pt x="56" y="206"/>
                    <a:pt x="68" y="217"/>
                  </a:cubicBezTo>
                  <a:cubicBezTo>
                    <a:pt x="68" y="217"/>
                    <a:pt x="78" y="217"/>
                    <a:pt x="78" y="229"/>
                  </a:cubicBezTo>
                  <a:cubicBezTo>
                    <a:pt x="97" y="233"/>
                    <a:pt x="113" y="236"/>
                    <a:pt x="128" y="236"/>
                  </a:cubicBezTo>
                  <a:cubicBezTo>
                    <a:pt x="151" y="236"/>
                    <a:pt x="171" y="230"/>
                    <a:pt x="190" y="217"/>
                  </a:cubicBezTo>
                  <a:cubicBezTo>
                    <a:pt x="224" y="195"/>
                    <a:pt x="235" y="173"/>
                    <a:pt x="246" y="139"/>
                  </a:cubicBezTo>
                  <a:cubicBezTo>
                    <a:pt x="257" y="117"/>
                    <a:pt x="246" y="83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31" name="Google Shape;5731;p10"/>
            <p:cNvSpPr/>
            <p:nvPr/>
          </p:nvSpPr>
          <p:spPr>
            <a:xfrm>
              <a:off x="2089225" y="8894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2" y="218"/>
                  </a:cubicBezTo>
                  <a:cubicBezTo>
                    <a:pt x="247" y="196"/>
                    <a:pt x="257" y="151"/>
                    <a:pt x="257" y="106"/>
                  </a:cubicBezTo>
                  <a:cubicBezTo>
                    <a:pt x="257" y="84"/>
                    <a:pt x="247" y="72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32" name="Google Shape;5732;p10"/>
            <p:cNvSpPr/>
            <p:nvPr/>
          </p:nvSpPr>
          <p:spPr>
            <a:xfrm>
              <a:off x="2099550" y="906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0"/>
                    <a:pt x="1" y="117"/>
                    <a:pt x="35" y="174"/>
                  </a:cubicBezTo>
                  <a:cubicBezTo>
                    <a:pt x="57" y="211"/>
                    <a:pt x="96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4"/>
                    <a:pt x="269" y="107"/>
                    <a:pt x="236" y="50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33" name="Google Shape;5733;p10"/>
            <p:cNvSpPr/>
            <p:nvPr/>
          </p:nvSpPr>
          <p:spPr>
            <a:xfrm>
              <a:off x="2086450" y="9142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1"/>
                    <a:pt x="89" y="233"/>
                    <a:pt x="126" y="233"/>
                  </a:cubicBezTo>
                  <a:cubicBezTo>
                    <a:pt x="147" y="233"/>
                    <a:pt x="169" y="226"/>
                    <a:pt x="190" y="209"/>
                  </a:cubicBezTo>
                  <a:cubicBezTo>
                    <a:pt x="246" y="175"/>
                    <a:pt x="268" y="108"/>
                    <a:pt x="234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34" name="Google Shape;5734;p10"/>
            <p:cNvSpPr/>
            <p:nvPr/>
          </p:nvSpPr>
          <p:spPr>
            <a:xfrm>
              <a:off x="2073300" y="9221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35" name="Google Shape;5735;p10"/>
            <p:cNvSpPr/>
            <p:nvPr/>
          </p:nvSpPr>
          <p:spPr>
            <a:xfrm>
              <a:off x="2060175" y="9301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lnTo>
                    <a:pt x="34" y="186"/>
                  </a:lnTo>
                  <a:lnTo>
                    <a:pt x="56" y="209"/>
                  </a:lnTo>
                  <a:cubicBezTo>
                    <a:pt x="56" y="209"/>
                    <a:pt x="68" y="209"/>
                    <a:pt x="68" y="220"/>
                  </a:cubicBezTo>
                  <a:cubicBezTo>
                    <a:pt x="78" y="220"/>
                    <a:pt x="90" y="220"/>
                    <a:pt x="90" y="231"/>
                  </a:cubicBezTo>
                  <a:lnTo>
                    <a:pt x="168" y="231"/>
                  </a:lnTo>
                  <a:cubicBezTo>
                    <a:pt x="168" y="231"/>
                    <a:pt x="179" y="220"/>
                    <a:pt x="190" y="220"/>
                  </a:cubicBezTo>
                  <a:cubicBezTo>
                    <a:pt x="246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36" name="Google Shape;5736;p10"/>
            <p:cNvSpPr/>
            <p:nvPr/>
          </p:nvSpPr>
          <p:spPr>
            <a:xfrm>
              <a:off x="2111300" y="925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2" y="49"/>
                    <a:pt x="0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37" name="Google Shape;5737;p10"/>
            <p:cNvSpPr/>
            <p:nvPr/>
          </p:nvSpPr>
          <p:spPr>
            <a:xfrm>
              <a:off x="2098175" y="933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3" y="175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7"/>
                    <a:pt x="268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38" name="Google Shape;5738;p10"/>
            <p:cNvSpPr/>
            <p:nvPr/>
          </p:nvSpPr>
          <p:spPr>
            <a:xfrm>
              <a:off x="2085025" y="941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39" name="Google Shape;5739;p10"/>
            <p:cNvSpPr/>
            <p:nvPr/>
          </p:nvSpPr>
          <p:spPr>
            <a:xfrm>
              <a:off x="2124975" y="917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2" y="0"/>
                  </a:moveTo>
                  <a:cubicBezTo>
                    <a:pt x="100" y="0"/>
                    <a:pt x="78" y="7"/>
                    <a:pt x="56" y="20"/>
                  </a:cubicBezTo>
                  <a:cubicBezTo>
                    <a:pt x="46" y="20"/>
                    <a:pt x="34" y="30"/>
                    <a:pt x="23" y="42"/>
                  </a:cubicBezTo>
                  <a:cubicBezTo>
                    <a:pt x="23" y="53"/>
                    <a:pt x="23" y="53"/>
                    <a:pt x="12" y="53"/>
                  </a:cubicBezTo>
                  <a:lnTo>
                    <a:pt x="12" y="64"/>
                  </a:lnTo>
                  <a:cubicBezTo>
                    <a:pt x="12" y="75"/>
                    <a:pt x="12" y="75"/>
                    <a:pt x="1" y="87"/>
                  </a:cubicBezTo>
                  <a:lnTo>
                    <a:pt x="1" y="131"/>
                  </a:lnTo>
                  <a:cubicBezTo>
                    <a:pt x="1" y="142"/>
                    <a:pt x="1" y="142"/>
                    <a:pt x="12" y="154"/>
                  </a:cubicBezTo>
                  <a:lnTo>
                    <a:pt x="12" y="176"/>
                  </a:lnTo>
                  <a:cubicBezTo>
                    <a:pt x="23" y="176"/>
                    <a:pt x="23" y="187"/>
                    <a:pt x="23" y="187"/>
                  </a:cubicBezTo>
                  <a:cubicBezTo>
                    <a:pt x="34" y="187"/>
                    <a:pt x="34" y="198"/>
                    <a:pt x="46" y="198"/>
                  </a:cubicBezTo>
                  <a:cubicBezTo>
                    <a:pt x="46" y="209"/>
                    <a:pt x="56" y="209"/>
                    <a:pt x="56" y="221"/>
                  </a:cubicBezTo>
                  <a:lnTo>
                    <a:pt x="79" y="221"/>
                  </a:lnTo>
                  <a:cubicBezTo>
                    <a:pt x="79" y="231"/>
                    <a:pt x="90" y="231"/>
                    <a:pt x="90" y="231"/>
                  </a:cubicBezTo>
                  <a:cubicBezTo>
                    <a:pt x="123" y="231"/>
                    <a:pt x="146" y="231"/>
                    <a:pt x="180" y="221"/>
                  </a:cubicBezTo>
                  <a:cubicBezTo>
                    <a:pt x="235" y="187"/>
                    <a:pt x="258" y="109"/>
                    <a:pt x="213" y="53"/>
                  </a:cubicBezTo>
                  <a:cubicBezTo>
                    <a:pt x="192" y="18"/>
                    <a:pt x="158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40" name="Google Shape;5740;p10"/>
            <p:cNvSpPr/>
            <p:nvPr/>
          </p:nvSpPr>
          <p:spPr>
            <a:xfrm>
              <a:off x="2095375" y="9580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5" y="0"/>
                  </a:moveTo>
                  <a:cubicBezTo>
                    <a:pt x="123" y="0"/>
                    <a:pt x="90" y="0"/>
                    <a:pt x="56" y="23"/>
                  </a:cubicBezTo>
                  <a:cubicBezTo>
                    <a:pt x="23" y="45"/>
                    <a:pt x="1" y="90"/>
                    <a:pt x="1" y="134"/>
                  </a:cubicBezTo>
                  <a:cubicBezTo>
                    <a:pt x="11" y="145"/>
                    <a:pt x="11" y="167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6"/>
                    <a:pt x="135" y="234"/>
                  </a:cubicBezTo>
                  <a:cubicBezTo>
                    <a:pt x="157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33"/>
                    <a:pt x="179" y="11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41" name="Google Shape;5741;p10"/>
            <p:cNvSpPr/>
            <p:nvPr/>
          </p:nvSpPr>
          <p:spPr>
            <a:xfrm>
              <a:off x="2131400" y="958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42" name="Google Shape;5742;p10"/>
            <p:cNvSpPr/>
            <p:nvPr/>
          </p:nvSpPr>
          <p:spPr>
            <a:xfrm>
              <a:off x="2118275" y="966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2" y="221"/>
                  </a:cubicBezTo>
                  <a:cubicBezTo>
                    <a:pt x="257" y="188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43" name="Google Shape;5743;p10"/>
            <p:cNvSpPr/>
            <p:nvPr/>
          </p:nvSpPr>
          <p:spPr>
            <a:xfrm>
              <a:off x="2105150" y="974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44" name="Google Shape;5744;p10"/>
            <p:cNvSpPr/>
            <p:nvPr/>
          </p:nvSpPr>
          <p:spPr>
            <a:xfrm>
              <a:off x="2092300" y="9826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57" y="20"/>
                    <a:pt x="45" y="31"/>
                    <a:pt x="45" y="31"/>
                  </a:cubicBezTo>
                  <a:cubicBezTo>
                    <a:pt x="45" y="31"/>
                    <a:pt x="45" y="42"/>
                    <a:pt x="34" y="42"/>
                  </a:cubicBezTo>
                  <a:cubicBezTo>
                    <a:pt x="34" y="42"/>
                    <a:pt x="34" y="53"/>
                    <a:pt x="23" y="53"/>
                  </a:cubicBezTo>
                  <a:lnTo>
                    <a:pt x="23" y="65"/>
                  </a:lnTo>
                  <a:cubicBezTo>
                    <a:pt x="23" y="75"/>
                    <a:pt x="12" y="75"/>
                    <a:pt x="12" y="75"/>
                  </a:cubicBezTo>
                  <a:lnTo>
                    <a:pt x="12" y="87"/>
                  </a:lnTo>
                  <a:cubicBezTo>
                    <a:pt x="0" y="120"/>
                    <a:pt x="12" y="154"/>
                    <a:pt x="23" y="176"/>
                  </a:cubicBezTo>
                  <a:cubicBezTo>
                    <a:pt x="23" y="187"/>
                    <a:pt x="34" y="187"/>
                    <a:pt x="34" y="199"/>
                  </a:cubicBezTo>
                  <a:cubicBezTo>
                    <a:pt x="45" y="199"/>
                    <a:pt x="45" y="209"/>
                    <a:pt x="57" y="209"/>
                  </a:cubicBezTo>
                  <a:cubicBezTo>
                    <a:pt x="67" y="221"/>
                    <a:pt x="67" y="221"/>
                    <a:pt x="79" y="221"/>
                  </a:cubicBezTo>
                  <a:lnTo>
                    <a:pt x="79" y="232"/>
                  </a:lnTo>
                  <a:lnTo>
                    <a:pt x="157" y="232"/>
                  </a:lnTo>
                  <a:cubicBezTo>
                    <a:pt x="168" y="232"/>
                    <a:pt x="179" y="221"/>
                    <a:pt x="179" y="221"/>
                  </a:cubicBezTo>
                  <a:lnTo>
                    <a:pt x="191" y="221"/>
                  </a:lnTo>
                  <a:cubicBezTo>
                    <a:pt x="246" y="187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45" name="Google Shape;5745;p10"/>
            <p:cNvSpPr/>
            <p:nvPr/>
          </p:nvSpPr>
          <p:spPr>
            <a:xfrm>
              <a:off x="2156550" y="9703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lnTo>
                    <a:pt x="67" y="19"/>
                  </a:ln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46" name="Google Shape;5746;p10"/>
            <p:cNvSpPr/>
            <p:nvPr/>
          </p:nvSpPr>
          <p:spPr>
            <a:xfrm>
              <a:off x="2143425" y="978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4" y="183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47" name="Google Shape;5747;p10"/>
            <p:cNvSpPr/>
            <p:nvPr/>
          </p:nvSpPr>
          <p:spPr>
            <a:xfrm>
              <a:off x="2130275" y="986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1"/>
                  </a:moveTo>
                  <a:cubicBezTo>
                    <a:pt x="108" y="1"/>
                    <a:pt x="87" y="6"/>
                    <a:pt x="68" y="17"/>
                  </a:cubicBezTo>
                  <a:cubicBezTo>
                    <a:pt x="12" y="51"/>
                    <a:pt x="1" y="118"/>
                    <a:pt x="35" y="173"/>
                  </a:cubicBezTo>
                  <a:cubicBezTo>
                    <a:pt x="57" y="211"/>
                    <a:pt x="95" y="234"/>
                    <a:pt x="135" y="234"/>
                  </a:cubicBezTo>
                  <a:cubicBezTo>
                    <a:pt x="154" y="234"/>
                    <a:pt x="173" y="229"/>
                    <a:pt x="191" y="218"/>
                  </a:cubicBezTo>
                  <a:cubicBezTo>
                    <a:pt x="247" y="185"/>
                    <a:pt x="269" y="106"/>
                    <a:pt x="236" y="51"/>
                  </a:cubicBezTo>
                  <a:cubicBezTo>
                    <a:pt x="213" y="21"/>
                    <a:pt x="171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48" name="Google Shape;5748;p10"/>
            <p:cNvSpPr/>
            <p:nvPr/>
          </p:nvSpPr>
          <p:spPr>
            <a:xfrm>
              <a:off x="2117175" y="99440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4" y="210"/>
                    <a:pt x="89" y="228"/>
                    <a:pt x="125" y="228"/>
                  </a:cubicBezTo>
                  <a:cubicBezTo>
                    <a:pt x="146" y="228"/>
                    <a:pt x="169" y="221"/>
                    <a:pt x="190" y="209"/>
                  </a:cubicBezTo>
                  <a:cubicBezTo>
                    <a:pt x="246" y="17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49" name="Google Shape;5749;p10"/>
            <p:cNvSpPr/>
            <p:nvPr/>
          </p:nvSpPr>
          <p:spPr>
            <a:xfrm>
              <a:off x="2198725" y="1039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14" y="0"/>
                  </a:moveTo>
                  <a:cubicBezTo>
                    <a:pt x="96" y="0"/>
                    <a:pt x="76" y="6"/>
                    <a:pt x="56" y="19"/>
                  </a:cubicBezTo>
                  <a:lnTo>
                    <a:pt x="46" y="30"/>
                  </a:lnTo>
                  <a:lnTo>
                    <a:pt x="23" y="52"/>
                  </a:lnTo>
                  <a:lnTo>
                    <a:pt x="23" y="64"/>
                  </a:lnTo>
                  <a:cubicBezTo>
                    <a:pt x="12" y="64"/>
                    <a:pt x="12" y="74"/>
                    <a:pt x="12" y="74"/>
                  </a:cubicBezTo>
                  <a:lnTo>
                    <a:pt x="12" y="97"/>
                  </a:lnTo>
                  <a:cubicBezTo>
                    <a:pt x="1" y="97"/>
                    <a:pt x="1" y="97"/>
                    <a:pt x="1" y="108"/>
                  </a:cubicBezTo>
                  <a:lnTo>
                    <a:pt x="1" y="131"/>
                  </a:lnTo>
                  <a:lnTo>
                    <a:pt x="1" y="141"/>
                  </a:lnTo>
                  <a:cubicBezTo>
                    <a:pt x="12" y="153"/>
                    <a:pt x="12" y="164"/>
                    <a:pt x="23" y="175"/>
                  </a:cubicBezTo>
                  <a:cubicBezTo>
                    <a:pt x="23" y="186"/>
                    <a:pt x="34" y="198"/>
                    <a:pt x="34" y="198"/>
                  </a:cubicBezTo>
                  <a:cubicBezTo>
                    <a:pt x="46" y="208"/>
                    <a:pt x="46" y="208"/>
                    <a:pt x="56" y="208"/>
                  </a:cubicBezTo>
                  <a:cubicBezTo>
                    <a:pt x="56" y="220"/>
                    <a:pt x="68" y="220"/>
                    <a:pt x="68" y="231"/>
                  </a:cubicBezTo>
                  <a:lnTo>
                    <a:pt x="113" y="231"/>
                  </a:lnTo>
                  <a:cubicBezTo>
                    <a:pt x="116" y="235"/>
                    <a:pt x="119" y="236"/>
                    <a:pt x="120" y="236"/>
                  </a:cubicBezTo>
                  <a:cubicBezTo>
                    <a:pt x="123" y="236"/>
                    <a:pt x="123" y="231"/>
                    <a:pt x="123" y="231"/>
                  </a:cubicBezTo>
                  <a:lnTo>
                    <a:pt x="157" y="231"/>
                  </a:lnTo>
                  <a:cubicBezTo>
                    <a:pt x="168" y="231"/>
                    <a:pt x="168" y="220"/>
                    <a:pt x="180" y="220"/>
                  </a:cubicBezTo>
                  <a:cubicBezTo>
                    <a:pt x="235" y="186"/>
                    <a:pt x="257" y="108"/>
                    <a:pt x="224" y="52"/>
                  </a:cubicBezTo>
                  <a:cubicBezTo>
                    <a:pt x="202" y="30"/>
                    <a:pt x="180" y="7"/>
                    <a:pt x="146" y="7"/>
                  </a:cubicBezTo>
                  <a:cubicBezTo>
                    <a:pt x="137" y="3"/>
                    <a:pt x="126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50" name="Google Shape;5750;p10"/>
            <p:cNvSpPr/>
            <p:nvPr/>
          </p:nvSpPr>
          <p:spPr>
            <a:xfrm>
              <a:off x="2166900" y="9865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1" y="0"/>
                  </a:moveTo>
                  <a:cubicBezTo>
                    <a:pt x="99" y="0"/>
                    <a:pt x="77" y="7"/>
                    <a:pt x="55" y="19"/>
                  </a:cubicBezTo>
                  <a:cubicBezTo>
                    <a:pt x="45" y="30"/>
                    <a:pt x="33" y="30"/>
                    <a:pt x="22" y="42"/>
                  </a:cubicBezTo>
                  <a:lnTo>
                    <a:pt x="22" y="52"/>
                  </a:lnTo>
                  <a:cubicBezTo>
                    <a:pt x="11" y="52"/>
                    <a:pt x="11" y="64"/>
                    <a:pt x="11" y="75"/>
                  </a:cubicBezTo>
                  <a:cubicBezTo>
                    <a:pt x="0" y="75"/>
                    <a:pt x="0" y="86"/>
                    <a:pt x="0" y="86"/>
                  </a:cubicBezTo>
                  <a:lnTo>
                    <a:pt x="0" y="119"/>
                  </a:lnTo>
                  <a:lnTo>
                    <a:pt x="0" y="131"/>
                  </a:lnTo>
                  <a:cubicBezTo>
                    <a:pt x="0" y="153"/>
                    <a:pt x="11" y="164"/>
                    <a:pt x="11" y="176"/>
                  </a:cubicBezTo>
                  <a:lnTo>
                    <a:pt x="33" y="198"/>
                  </a:lnTo>
                  <a:cubicBezTo>
                    <a:pt x="33" y="198"/>
                    <a:pt x="33" y="209"/>
                    <a:pt x="45" y="209"/>
                  </a:cubicBezTo>
                  <a:lnTo>
                    <a:pt x="55" y="220"/>
                  </a:lnTo>
                  <a:lnTo>
                    <a:pt x="67" y="220"/>
                  </a:lnTo>
                  <a:cubicBezTo>
                    <a:pt x="67" y="231"/>
                    <a:pt x="78" y="231"/>
                    <a:pt x="78" y="231"/>
                  </a:cubicBezTo>
                  <a:lnTo>
                    <a:pt x="156" y="231"/>
                  </a:lnTo>
                  <a:cubicBezTo>
                    <a:pt x="156" y="231"/>
                    <a:pt x="167" y="220"/>
                    <a:pt x="179" y="220"/>
                  </a:cubicBezTo>
                  <a:cubicBezTo>
                    <a:pt x="234" y="186"/>
                    <a:pt x="246" y="109"/>
                    <a:pt x="212" y="52"/>
                  </a:cubicBezTo>
                  <a:cubicBezTo>
                    <a:pt x="191" y="18"/>
                    <a:pt x="157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51" name="Google Shape;5751;p10"/>
            <p:cNvSpPr/>
            <p:nvPr/>
          </p:nvSpPr>
          <p:spPr>
            <a:xfrm>
              <a:off x="2153200" y="994675"/>
              <a:ext cx="6450" cy="5700"/>
            </a:xfrm>
            <a:custGeom>
              <a:avLst/>
              <a:gdLst/>
              <a:ahLst/>
              <a:cxnLst/>
              <a:rect l="l" t="t" r="r" b="b"/>
              <a:pathLst>
                <a:path w="258" h="228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2" y="53"/>
                    <a:pt x="0" y="120"/>
                    <a:pt x="34" y="175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35" y="187"/>
                    <a:pt x="258" y="142"/>
                    <a:pt x="258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52" name="Google Shape;5752;p10"/>
            <p:cNvSpPr/>
            <p:nvPr/>
          </p:nvSpPr>
          <p:spPr>
            <a:xfrm>
              <a:off x="2140350" y="10025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3" y="0"/>
                  </a:moveTo>
                  <a:cubicBezTo>
                    <a:pt x="104" y="0"/>
                    <a:pt x="85" y="5"/>
                    <a:pt x="67" y="16"/>
                  </a:cubicBezTo>
                  <a:cubicBezTo>
                    <a:pt x="56" y="27"/>
                    <a:pt x="56" y="27"/>
                    <a:pt x="45" y="27"/>
                  </a:cubicBezTo>
                  <a:cubicBezTo>
                    <a:pt x="45" y="38"/>
                    <a:pt x="34" y="38"/>
                    <a:pt x="34" y="50"/>
                  </a:cubicBezTo>
                  <a:cubicBezTo>
                    <a:pt x="12" y="72"/>
                    <a:pt x="0" y="105"/>
                    <a:pt x="12" y="139"/>
                  </a:cubicBezTo>
                  <a:lnTo>
                    <a:pt x="12" y="161"/>
                  </a:lnTo>
                  <a:cubicBezTo>
                    <a:pt x="22" y="161"/>
                    <a:pt x="22" y="172"/>
                    <a:pt x="22" y="184"/>
                  </a:cubicBezTo>
                  <a:cubicBezTo>
                    <a:pt x="51" y="211"/>
                    <a:pt x="86" y="231"/>
                    <a:pt x="123" y="231"/>
                  </a:cubicBezTo>
                  <a:cubicBezTo>
                    <a:pt x="130" y="231"/>
                    <a:pt x="138" y="230"/>
                    <a:pt x="146" y="229"/>
                  </a:cubicBezTo>
                  <a:cubicBezTo>
                    <a:pt x="157" y="229"/>
                    <a:pt x="168" y="229"/>
                    <a:pt x="190" y="217"/>
                  </a:cubicBezTo>
                  <a:cubicBezTo>
                    <a:pt x="246" y="184"/>
                    <a:pt x="258" y="117"/>
                    <a:pt x="224" y="60"/>
                  </a:cubicBezTo>
                  <a:cubicBezTo>
                    <a:pt x="201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53" name="Google Shape;5753;p10"/>
            <p:cNvSpPr/>
            <p:nvPr/>
          </p:nvSpPr>
          <p:spPr>
            <a:xfrm>
              <a:off x="2126925" y="10106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23" y="0"/>
                    <a:pt x="100" y="6"/>
                    <a:pt x="79" y="19"/>
                  </a:cubicBezTo>
                  <a:cubicBezTo>
                    <a:pt x="23" y="52"/>
                    <a:pt x="1" y="119"/>
                    <a:pt x="35" y="176"/>
                  </a:cubicBezTo>
                  <a:cubicBezTo>
                    <a:pt x="57" y="213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02" y="209"/>
                    <a:pt x="214" y="209"/>
                    <a:pt x="214" y="198"/>
                  </a:cubicBezTo>
                  <a:cubicBezTo>
                    <a:pt x="236" y="176"/>
                    <a:pt x="258" y="153"/>
                    <a:pt x="258" y="119"/>
                  </a:cubicBezTo>
                  <a:cubicBezTo>
                    <a:pt x="258" y="97"/>
                    <a:pt x="247" y="75"/>
                    <a:pt x="236" y="52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54" name="Google Shape;5754;p10"/>
            <p:cNvSpPr/>
            <p:nvPr/>
          </p:nvSpPr>
          <p:spPr>
            <a:xfrm>
              <a:off x="2163525" y="10112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7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55" name="Google Shape;5755;p10"/>
            <p:cNvSpPr/>
            <p:nvPr/>
          </p:nvSpPr>
          <p:spPr>
            <a:xfrm>
              <a:off x="2150400" y="1019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56" name="Google Shape;5756;p10"/>
            <p:cNvSpPr/>
            <p:nvPr/>
          </p:nvSpPr>
          <p:spPr>
            <a:xfrm>
              <a:off x="2137275" y="1027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04" y="23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57" name="Google Shape;5757;p10"/>
            <p:cNvSpPr/>
            <p:nvPr/>
          </p:nvSpPr>
          <p:spPr>
            <a:xfrm>
              <a:off x="2175275" y="1030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58" name="Google Shape;5758;p10"/>
            <p:cNvSpPr/>
            <p:nvPr/>
          </p:nvSpPr>
          <p:spPr>
            <a:xfrm>
              <a:off x="2162125" y="1038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5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4" y="234"/>
                    <a:pt x="184" y="228"/>
                    <a:pt x="202" y="217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59" name="Google Shape;5759;p10"/>
            <p:cNvSpPr/>
            <p:nvPr/>
          </p:nvSpPr>
          <p:spPr>
            <a:xfrm>
              <a:off x="2149000" y="10469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60" name="Google Shape;5760;p10"/>
            <p:cNvSpPr/>
            <p:nvPr/>
          </p:nvSpPr>
          <p:spPr>
            <a:xfrm>
              <a:off x="2188675" y="102287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8" y="7"/>
                    <a:pt x="68" y="20"/>
                  </a:cubicBezTo>
                  <a:cubicBezTo>
                    <a:pt x="56" y="31"/>
                    <a:pt x="45" y="31"/>
                    <a:pt x="34" y="42"/>
                  </a:cubicBezTo>
                  <a:lnTo>
                    <a:pt x="34" y="53"/>
                  </a:lnTo>
                  <a:cubicBezTo>
                    <a:pt x="23" y="65"/>
                    <a:pt x="23" y="75"/>
                    <a:pt x="11" y="87"/>
                  </a:cubicBezTo>
                  <a:cubicBezTo>
                    <a:pt x="1" y="120"/>
                    <a:pt x="11" y="154"/>
                    <a:pt x="23" y="176"/>
                  </a:cubicBezTo>
                  <a:lnTo>
                    <a:pt x="45" y="199"/>
                  </a:lnTo>
                  <a:lnTo>
                    <a:pt x="56" y="209"/>
                  </a:lnTo>
                  <a:cubicBezTo>
                    <a:pt x="68" y="221"/>
                    <a:pt x="78" y="232"/>
                    <a:pt x="101" y="232"/>
                  </a:cubicBezTo>
                  <a:lnTo>
                    <a:pt x="145" y="232"/>
                  </a:lnTo>
                  <a:cubicBezTo>
                    <a:pt x="157" y="232"/>
                    <a:pt x="179" y="232"/>
                    <a:pt x="190" y="221"/>
                  </a:cubicBez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61" name="Google Shape;5761;p10"/>
            <p:cNvSpPr/>
            <p:nvPr/>
          </p:nvSpPr>
          <p:spPr>
            <a:xfrm>
              <a:off x="2185325" y="104710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57" y="0"/>
                  </a:moveTo>
                  <a:cubicBezTo>
                    <a:pt x="135" y="0"/>
                    <a:pt x="101" y="0"/>
                    <a:pt x="68" y="23"/>
                  </a:cubicBezTo>
                  <a:cubicBezTo>
                    <a:pt x="11" y="57"/>
                    <a:pt x="1" y="124"/>
                    <a:pt x="34" y="179"/>
                  </a:cubicBezTo>
                  <a:cubicBezTo>
                    <a:pt x="45" y="201"/>
                    <a:pt x="56" y="213"/>
                    <a:pt x="78" y="224"/>
                  </a:cubicBezTo>
                  <a:cubicBezTo>
                    <a:pt x="101" y="235"/>
                    <a:pt x="123" y="235"/>
                    <a:pt x="145" y="235"/>
                  </a:cubicBezTo>
                  <a:cubicBezTo>
                    <a:pt x="157" y="235"/>
                    <a:pt x="168" y="235"/>
                    <a:pt x="168" y="224"/>
                  </a:cubicBezTo>
                  <a:lnTo>
                    <a:pt x="190" y="224"/>
                  </a:lnTo>
                  <a:lnTo>
                    <a:pt x="224" y="191"/>
                  </a:lnTo>
                  <a:cubicBezTo>
                    <a:pt x="235" y="179"/>
                    <a:pt x="246" y="157"/>
                    <a:pt x="246" y="146"/>
                  </a:cubicBezTo>
                  <a:cubicBezTo>
                    <a:pt x="257" y="112"/>
                    <a:pt x="246" y="90"/>
                    <a:pt x="235" y="57"/>
                  </a:cubicBezTo>
                  <a:cubicBezTo>
                    <a:pt x="212" y="34"/>
                    <a:pt x="190" y="12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62" name="Google Shape;5762;p10"/>
            <p:cNvSpPr/>
            <p:nvPr/>
          </p:nvSpPr>
          <p:spPr>
            <a:xfrm>
              <a:off x="2172175" y="10551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44" y="0"/>
                  </a:moveTo>
                  <a:cubicBezTo>
                    <a:pt x="135" y="0"/>
                    <a:pt x="124" y="2"/>
                    <a:pt x="113" y="5"/>
                  </a:cubicBezTo>
                  <a:cubicBezTo>
                    <a:pt x="102" y="5"/>
                    <a:pt x="80" y="5"/>
                    <a:pt x="68" y="15"/>
                  </a:cubicBezTo>
                  <a:cubicBezTo>
                    <a:pt x="13" y="49"/>
                    <a:pt x="1" y="127"/>
                    <a:pt x="35" y="183"/>
                  </a:cubicBezTo>
                  <a:cubicBezTo>
                    <a:pt x="46" y="206"/>
                    <a:pt x="57" y="217"/>
                    <a:pt x="80" y="228"/>
                  </a:cubicBezTo>
                  <a:cubicBezTo>
                    <a:pt x="93" y="233"/>
                    <a:pt x="109" y="235"/>
                    <a:pt x="124" y="235"/>
                  </a:cubicBezTo>
                  <a:cubicBezTo>
                    <a:pt x="147" y="235"/>
                    <a:pt x="171" y="230"/>
                    <a:pt x="191" y="217"/>
                  </a:cubicBezTo>
                  <a:cubicBezTo>
                    <a:pt x="214" y="206"/>
                    <a:pt x="224" y="183"/>
                    <a:pt x="236" y="172"/>
                  </a:cubicBezTo>
                  <a:cubicBezTo>
                    <a:pt x="258" y="139"/>
                    <a:pt x="258" y="94"/>
                    <a:pt x="236" y="60"/>
                  </a:cubicBezTo>
                  <a:lnTo>
                    <a:pt x="214" y="38"/>
                  </a:lnTo>
                  <a:cubicBezTo>
                    <a:pt x="197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63" name="Google Shape;5763;p10"/>
            <p:cNvSpPr/>
            <p:nvPr/>
          </p:nvSpPr>
          <p:spPr>
            <a:xfrm>
              <a:off x="2159325" y="1063025"/>
              <a:ext cx="6475" cy="5875"/>
            </a:xfrm>
            <a:custGeom>
              <a:avLst/>
              <a:gdLst/>
              <a:ahLst/>
              <a:cxnLst/>
              <a:rect l="l" t="t" r="r" b="b"/>
              <a:pathLst>
                <a:path w="259" h="235" extrusionOk="0">
                  <a:moveTo>
                    <a:pt x="124" y="1"/>
                  </a:moveTo>
                  <a:cubicBezTo>
                    <a:pt x="102" y="1"/>
                    <a:pt x="80" y="11"/>
                    <a:pt x="57" y="23"/>
                  </a:cubicBezTo>
                  <a:cubicBezTo>
                    <a:pt x="35" y="34"/>
                    <a:pt x="13" y="68"/>
                    <a:pt x="13" y="90"/>
                  </a:cubicBezTo>
                  <a:cubicBezTo>
                    <a:pt x="1" y="123"/>
                    <a:pt x="1" y="157"/>
                    <a:pt x="23" y="179"/>
                  </a:cubicBezTo>
                  <a:cubicBezTo>
                    <a:pt x="35" y="202"/>
                    <a:pt x="46" y="212"/>
                    <a:pt x="68" y="224"/>
                  </a:cubicBezTo>
                  <a:cubicBezTo>
                    <a:pt x="90" y="235"/>
                    <a:pt x="102" y="235"/>
                    <a:pt x="113" y="235"/>
                  </a:cubicBezTo>
                  <a:cubicBezTo>
                    <a:pt x="135" y="235"/>
                    <a:pt x="157" y="235"/>
                    <a:pt x="180" y="224"/>
                  </a:cubicBezTo>
                  <a:cubicBezTo>
                    <a:pt x="236" y="190"/>
                    <a:pt x="258" y="112"/>
                    <a:pt x="224" y="56"/>
                  </a:cubicBezTo>
                  <a:cubicBezTo>
                    <a:pt x="202" y="34"/>
                    <a:pt x="180" y="11"/>
                    <a:pt x="147" y="11"/>
                  </a:cubicBezTo>
                  <a:cubicBezTo>
                    <a:pt x="147" y="1"/>
                    <a:pt x="135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64" name="Google Shape;5764;p10"/>
            <p:cNvSpPr/>
            <p:nvPr/>
          </p:nvSpPr>
          <p:spPr>
            <a:xfrm>
              <a:off x="2146225" y="10710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7"/>
                    <a:pt x="45" y="27"/>
                    <a:pt x="33" y="39"/>
                  </a:cubicBezTo>
                  <a:cubicBezTo>
                    <a:pt x="33" y="50"/>
                    <a:pt x="23" y="50"/>
                    <a:pt x="23" y="61"/>
                  </a:cubicBezTo>
                  <a:cubicBezTo>
                    <a:pt x="23" y="61"/>
                    <a:pt x="11" y="61"/>
                    <a:pt x="11" y="72"/>
                  </a:cubicBezTo>
                  <a:lnTo>
                    <a:pt x="11" y="84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29"/>
                  </a:lnTo>
                  <a:lnTo>
                    <a:pt x="0" y="139"/>
                  </a:lnTo>
                  <a:cubicBezTo>
                    <a:pt x="0" y="151"/>
                    <a:pt x="11" y="173"/>
                    <a:pt x="23" y="184"/>
                  </a:cubicBezTo>
                  <a:cubicBezTo>
                    <a:pt x="23" y="196"/>
                    <a:pt x="33" y="196"/>
                    <a:pt x="33" y="206"/>
                  </a:cubicBezTo>
                  <a:cubicBezTo>
                    <a:pt x="33" y="206"/>
                    <a:pt x="45" y="206"/>
                    <a:pt x="56" y="218"/>
                  </a:cubicBezTo>
                  <a:lnTo>
                    <a:pt x="67" y="229"/>
                  </a:lnTo>
                  <a:cubicBezTo>
                    <a:pt x="78" y="240"/>
                    <a:pt x="100" y="240"/>
                    <a:pt x="112" y="240"/>
                  </a:cubicBezTo>
                  <a:lnTo>
                    <a:pt x="145" y="240"/>
                  </a:lnTo>
                  <a:lnTo>
                    <a:pt x="157" y="229"/>
                  </a:lnTo>
                  <a:lnTo>
                    <a:pt x="179" y="229"/>
                  </a:lnTo>
                  <a:lnTo>
                    <a:pt x="179" y="218"/>
                  </a:lnTo>
                  <a:cubicBezTo>
                    <a:pt x="234" y="184"/>
                    <a:pt x="257" y="117"/>
                    <a:pt x="224" y="61"/>
                  </a:cubicBezTo>
                  <a:cubicBezTo>
                    <a:pt x="201" y="23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65" name="Google Shape;5765;p10"/>
            <p:cNvSpPr/>
            <p:nvPr/>
          </p:nvSpPr>
          <p:spPr>
            <a:xfrm>
              <a:off x="2195375" y="10637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0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49"/>
                    <a:pt x="1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3"/>
                    <a:pt x="269" y="116"/>
                    <a:pt x="235" y="61"/>
                  </a:cubicBezTo>
                  <a:cubicBezTo>
                    <a:pt x="213" y="23"/>
                    <a:pt x="169" y="0"/>
                    <a:pt x="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66" name="Google Shape;5766;p10"/>
            <p:cNvSpPr/>
            <p:nvPr/>
          </p:nvSpPr>
          <p:spPr>
            <a:xfrm>
              <a:off x="2182250" y="1071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6"/>
                    <a:pt x="79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2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67" name="Google Shape;5767;p10"/>
            <p:cNvSpPr/>
            <p:nvPr/>
          </p:nvSpPr>
          <p:spPr>
            <a:xfrm>
              <a:off x="2169125" y="1079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9" y="0"/>
                  </a:moveTo>
                  <a:cubicBezTo>
                    <a:pt x="110" y="0"/>
                    <a:pt x="92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68" name="Google Shape;5768;p10"/>
            <p:cNvSpPr/>
            <p:nvPr/>
          </p:nvSpPr>
          <p:spPr>
            <a:xfrm>
              <a:off x="2156275" y="10877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8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34" y="39"/>
                  </a:cubicBezTo>
                  <a:lnTo>
                    <a:pt x="34" y="49"/>
                  </a:lnTo>
                  <a:cubicBezTo>
                    <a:pt x="23" y="49"/>
                    <a:pt x="23" y="49"/>
                    <a:pt x="23" y="61"/>
                  </a:cubicBezTo>
                  <a:lnTo>
                    <a:pt x="11" y="72"/>
                  </a:lnTo>
                  <a:lnTo>
                    <a:pt x="11" y="94"/>
                  </a:lnTo>
                  <a:cubicBezTo>
                    <a:pt x="0" y="116"/>
                    <a:pt x="0" y="150"/>
                    <a:pt x="23" y="183"/>
                  </a:cubicBezTo>
                  <a:cubicBezTo>
                    <a:pt x="45" y="217"/>
                    <a:pt x="78" y="228"/>
                    <a:pt x="112" y="240"/>
                  </a:cubicBezTo>
                  <a:cubicBezTo>
                    <a:pt x="123" y="240"/>
                    <a:pt x="123" y="228"/>
                    <a:pt x="123" y="228"/>
                  </a:cubicBez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3"/>
                    <a:pt x="257" y="116"/>
                    <a:pt x="224" y="61"/>
                  </a:cubicBezTo>
                  <a:cubicBezTo>
                    <a:pt x="201" y="23"/>
                    <a:pt x="158" y="0"/>
                    <a:pt x="1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69" name="Google Shape;5769;p10"/>
            <p:cNvSpPr/>
            <p:nvPr/>
          </p:nvSpPr>
          <p:spPr>
            <a:xfrm>
              <a:off x="2207375" y="108350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5" y="211"/>
                    <a:pt x="89" y="228"/>
                    <a:pt x="126" y="228"/>
                  </a:cubicBezTo>
                  <a:cubicBezTo>
                    <a:pt x="147" y="228"/>
                    <a:pt x="170" y="222"/>
                    <a:pt x="191" y="210"/>
                  </a:cubicBezTo>
                  <a:cubicBezTo>
                    <a:pt x="247" y="176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70" name="Google Shape;5770;p10"/>
            <p:cNvSpPr/>
            <p:nvPr/>
          </p:nvSpPr>
          <p:spPr>
            <a:xfrm>
              <a:off x="2194275" y="1091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4" y="219"/>
                    <a:pt x="88" y="236"/>
                    <a:pt x="125" y="236"/>
                  </a:cubicBezTo>
                  <a:cubicBezTo>
                    <a:pt x="146" y="236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71" name="Google Shape;5771;p10"/>
            <p:cNvSpPr/>
            <p:nvPr/>
          </p:nvSpPr>
          <p:spPr>
            <a:xfrm>
              <a:off x="2181125" y="1099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72" name="Google Shape;5772;p10"/>
            <p:cNvSpPr/>
            <p:nvPr/>
          </p:nvSpPr>
          <p:spPr>
            <a:xfrm>
              <a:off x="2168275" y="11073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39"/>
                    <a:pt x="23" y="49"/>
                  </a:cubicBezTo>
                  <a:cubicBezTo>
                    <a:pt x="23" y="61"/>
                    <a:pt x="23" y="61"/>
                    <a:pt x="12" y="72"/>
                  </a:cubicBezTo>
                  <a:cubicBezTo>
                    <a:pt x="0" y="94"/>
                    <a:pt x="0" y="116"/>
                    <a:pt x="0" y="139"/>
                  </a:cubicBezTo>
                  <a:cubicBezTo>
                    <a:pt x="0" y="150"/>
                    <a:pt x="12" y="150"/>
                    <a:pt x="12" y="161"/>
                  </a:cubicBezTo>
                  <a:cubicBezTo>
                    <a:pt x="12" y="173"/>
                    <a:pt x="12" y="173"/>
                    <a:pt x="23" y="184"/>
                  </a:cubicBezTo>
                  <a:cubicBezTo>
                    <a:pt x="44" y="219"/>
                    <a:pt x="78" y="236"/>
                    <a:pt x="114" y="236"/>
                  </a:cubicBezTo>
                  <a:cubicBezTo>
                    <a:pt x="136" y="236"/>
                    <a:pt x="158" y="230"/>
                    <a:pt x="179" y="217"/>
                  </a:cubicBezTo>
                  <a:cubicBezTo>
                    <a:pt x="236" y="184"/>
                    <a:pt x="258" y="116"/>
                    <a:pt x="224" y="61"/>
                  </a:cubicBezTo>
                  <a:cubicBezTo>
                    <a:pt x="202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73" name="Google Shape;5773;p10"/>
            <p:cNvSpPr/>
            <p:nvPr/>
          </p:nvSpPr>
          <p:spPr>
            <a:xfrm>
              <a:off x="2217175" y="1099700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6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35" y="187"/>
                    <a:pt x="257" y="143"/>
                    <a:pt x="257" y="98"/>
                  </a:cubicBezTo>
                  <a:cubicBezTo>
                    <a:pt x="246" y="86"/>
                    <a:pt x="246" y="64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74" name="Google Shape;5774;p10"/>
            <p:cNvSpPr/>
            <p:nvPr/>
          </p:nvSpPr>
          <p:spPr>
            <a:xfrm>
              <a:off x="2204600" y="1107600"/>
              <a:ext cx="6150" cy="5975"/>
            </a:xfrm>
            <a:custGeom>
              <a:avLst/>
              <a:gdLst/>
              <a:ahLst/>
              <a:cxnLst/>
              <a:rect l="l" t="t" r="r" b="b"/>
              <a:pathLst>
                <a:path w="246" h="239" extrusionOk="0">
                  <a:moveTo>
                    <a:pt x="111" y="1"/>
                  </a:moveTo>
                  <a:cubicBezTo>
                    <a:pt x="93" y="1"/>
                    <a:pt x="74" y="6"/>
                    <a:pt x="56" y="16"/>
                  </a:cubicBezTo>
                  <a:lnTo>
                    <a:pt x="34" y="38"/>
                  </a:lnTo>
                  <a:cubicBezTo>
                    <a:pt x="12" y="61"/>
                    <a:pt x="0" y="83"/>
                    <a:pt x="0" y="117"/>
                  </a:cubicBezTo>
                  <a:cubicBezTo>
                    <a:pt x="0" y="139"/>
                    <a:pt x="0" y="162"/>
                    <a:pt x="12" y="184"/>
                  </a:cubicBezTo>
                  <a:lnTo>
                    <a:pt x="45" y="217"/>
                  </a:lnTo>
                  <a:cubicBezTo>
                    <a:pt x="63" y="230"/>
                    <a:pt x="89" y="239"/>
                    <a:pt x="115" y="239"/>
                  </a:cubicBezTo>
                  <a:cubicBezTo>
                    <a:pt x="136" y="239"/>
                    <a:pt x="159" y="233"/>
                    <a:pt x="179" y="217"/>
                  </a:cubicBezTo>
                  <a:cubicBezTo>
                    <a:pt x="235" y="184"/>
                    <a:pt x="246" y="117"/>
                    <a:pt x="213" y="61"/>
                  </a:cubicBezTo>
                  <a:cubicBezTo>
                    <a:pt x="190" y="23"/>
                    <a:pt x="151" y="1"/>
                    <a:pt x="1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75" name="Google Shape;5775;p10"/>
            <p:cNvSpPr/>
            <p:nvPr/>
          </p:nvSpPr>
          <p:spPr>
            <a:xfrm>
              <a:off x="2190900" y="11156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24" y="198"/>
                    <a:pt x="247" y="176"/>
                    <a:pt x="247" y="142"/>
                  </a:cubicBezTo>
                  <a:cubicBezTo>
                    <a:pt x="258" y="142"/>
                    <a:pt x="258" y="131"/>
                    <a:pt x="258" y="120"/>
                  </a:cubicBezTo>
                  <a:cubicBezTo>
                    <a:pt x="258" y="97"/>
                    <a:pt x="247" y="75"/>
                    <a:pt x="235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76" name="Google Shape;5776;p10"/>
            <p:cNvSpPr/>
            <p:nvPr/>
          </p:nvSpPr>
          <p:spPr>
            <a:xfrm>
              <a:off x="2178050" y="1123725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1"/>
                  </a:moveTo>
                  <a:cubicBezTo>
                    <a:pt x="111" y="1"/>
                    <a:pt x="89" y="7"/>
                    <a:pt x="68" y="19"/>
                  </a:cubicBezTo>
                  <a:cubicBezTo>
                    <a:pt x="56" y="19"/>
                    <a:pt x="46" y="31"/>
                    <a:pt x="34" y="42"/>
                  </a:cubicBezTo>
                  <a:cubicBezTo>
                    <a:pt x="23" y="53"/>
                    <a:pt x="23" y="53"/>
                    <a:pt x="23" y="64"/>
                  </a:cubicBezTo>
                  <a:cubicBezTo>
                    <a:pt x="1" y="98"/>
                    <a:pt x="1" y="120"/>
                    <a:pt x="12" y="153"/>
                  </a:cubicBezTo>
                  <a:cubicBezTo>
                    <a:pt x="12" y="165"/>
                    <a:pt x="23" y="165"/>
                    <a:pt x="23" y="176"/>
                  </a:cubicBezTo>
                  <a:cubicBezTo>
                    <a:pt x="34" y="198"/>
                    <a:pt x="56" y="220"/>
                    <a:pt x="90" y="220"/>
                  </a:cubicBezTo>
                  <a:cubicBezTo>
                    <a:pt x="101" y="232"/>
                    <a:pt x="113" y="232"/>
                    <a:pt x="123" y="232"/>
                  </a:cubicBezTo>
                  <a:lnTo>
                    <a:pt x="146" y="232"/>
                  </a:lnTo>
                  <a:cubicBezTo>
                    <a:pt x="146" y="232"/>
                    <a:pt x="157" y="232"/>
                    <a:pt x="168" y="220"/>
                  </a:cubicBezTo>
                  <a:lnTo>
                    <a:pt x="191" y="220"/>
                  </a:lnTo>
                  <a:lnTo>
                    <a:pt x="191" y="210"/>
                  </a:lnTo>
                  <a:cubicBezTo>
                    <a:pt x="247" y="176"/>
                    <a:pt x="258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77" name="Google Shape;5777;p10"/>
            <p:cNvSpPr/>
            <p:nvPr/>
          </p:nvSpPr>
          <p:spPr>
            <a:xfrm>
              <a:off x="2227225" y="1116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78" name="Google Shape;5778;p10"/>
            <p:cNvSpPr/>
            <p:nvPr/>
          </p:nvSpPr>
          <p:spPr>
            <a:xfrm>
              <a:off x="2214075" y="1124350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7" y="1"/>
                  </a:moveTo>
                  <a:cubicBezTo>
                    <a:pt x="118" y="1"/>
                    <a:pt x="98" y="6"/>
                    <a:pt x="80" y="17"/>
                  </a:cubicBezTo>
                  <a:cubicBezTo>
                    <a:pt x="23" y="50"/>
                    <a:pt x="1" y="118"/>
                    <a:pt x="35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8" y="185"/>
                    <a:pt x="269" y="106"/>
                    <a:pt x="236" y="50"/>
                  </a:cubicBezTo>
                  <a:cubicBezTo>
                    <a:pt x="213" y="21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79" name="Google Shape;5779;p10"/>
            <p:cNvSpPr/>
            <p:nvPr/>
          </p:nvSpPr>
          <p:spPr>
            <a:xfrm>
              <a:off x="2200975" y="11323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44" y="1"/>
                  </a:moveTo>
                  <a:cubicBezTo>
                    <a:pt x="122" y="1"/>
                    <a:pt x="99" y="7"/>
                    <a:pt x="78" y="20"/>
                  </a:cubicBezTo>
                  <a:cubicBezTo>
                    <a:pt x="23" y="53"/>
                    <a:pt x="0" y="120"/>
                    <a:pt x="33" y="176"/>
                  </a:cubicBezTo>
                  <a:cubicBezTo>
                    <a:pt x="55" y="211"/>
                    <a:pt x="94" y="233"/>
                    <a:pt x="134" y="233"/>
                  </a:cubicBezTo>
                  <a:cubicBezTo>
                    <a:pt x="157" y="233"/>
                    <a:pt x="181" y="226"/>
                    <a:pt x="201" y="210"/>
                  </a:cubicBezTo>
                  <a:cubicBezTo>
                    <a:pt x="257" y="176"/>
                    <a:pt x="268" y="109"/>
                    <a:pt x="234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80" name="Google Shape;5780;p10"/>
            <p:cNvSpPr/>
            <p:nvPr/>
          </p:nvSpPr>
          <p:spPr>
            <a:xfrm>
              <a:off x="2188375" y="1140275"/>
              <a:ext cx="6175" cy="6025"/>
            </a:xfrm>
            <a:custGeom>
              <a:avLst/>
              <a:gdLst/>
              <a:ahLst/>
              <a:cxnLst/>
              <a:rect l="l" t="t" r="r" b="b"/>
              <a:pathLst>
                <a:path w="247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46" y="28"/>
                  </a:lnTo>
                  <a:lnTo>
                    <a:pt x="35" y="39"/>
                  </a:lnTo>
                  <a:cubicBezTo>
                    <a:pt x="35" y="39"/>
                    <a:pt x="23" y="39"/>
                    <a:pt x="23" y="50"/>
                  </a:cubicBezTo>
                  <a:cubicBezTo>
                    <a:pt x="13" y="62"/>
                    <a:pt x="13" y="62"/>
                    <a:pt x="13" y="72"/>
                  </a:cubicBezTo>
                  <a:cubicBezTo>
                    <a:pt x="1" y="84"/>
                    <a:pt x="1" y="95"/>
                    <a:pt x="1" y="117"/>
                  </a:cubicBezTo>
                  <a:lnTo>
                    <a:pt x="1" y="139"/>
                  </a:lnTo>
                  <a:cubicBezTo>
                    <a:pt x="1" y="139"/>
                    <a:pt x="1" y="151"/>
                    <a:pt x="13" y="162"/>
                  </a:cubicBezTo>
                  <a:lnTo>
                    <a:pt x="13" y="184"/>
                  </a:lnTo>
                  <a:lnTo>
                    <a:pt x="23" y="184"/>
                  </a:lnTo>
                  <a:cubicBezTo>
                    <a:pt x="35" y="196"/>
                    <a:pt x="35" y="206"/>
                    <a:pt x="46" y="206"/>
                  </a:cubicBezTo>
                  <a:lnTo>
                    <a:pt x="57" y="218"/>
                  </a:lnTo>
                  <a:cubicBezTo>
                    <a:pt x="68" y="218"/>
                    <a:pt x="68" y="229"/>
                    <a:pt x="80" y="229"/>
                  </a:cubicBezTo>
                  <a:lnTo>
                    <a:pt x="90" y="229"/>
                  </a:lnTo>
                  <a:cubicBezTo>
                    <a:pt x="90" y="229"/>
                    <a:pt x="102" y="229"/>
                    <a:pt x="102" y="240"/>
                  </a:cubicBezTo>
                  <a:lnTo>
                    <a:pt x="135" y="240"/>
                  </a:lnTo>
                  <a:cubicBezTo>
                    <a:pt x="135" y="229"/>
                    <a:pt x="147" y="229"/>
                    <a:pt x="147" y="229"/>
                  </a:cubicBezTo>
                  <a:lnTo>
                    <a:pt x="157" y="229"/>
                  </a:lnTo>
                  <a:cubicBezTo>
                    <a:pt x="169" y="229"/>
                    <a:pt x="169" y="229"/>
                    <a:pt x="180" y="218"/>
                  </a:cubicBezTo>
                  <a:cubicBezTo>
                    <a:pt x="236" y="184"/>
                    <a:pt x="247" y="117"/>
                    <a:pt x="214" y="62"/>
                  </a:cubicBezTo>
                  <a:cubicBezTo>
                    <a:pt x="191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81" name="Google Shape;5781;p10"/>
            <p:cNvSpPr/>
            <p:nvPr/>
          </p:nvSpPr>
          <p:spPr>
            <a:xfrm>
              <a:off x="2097325" y="813000"/>
              <a:ext cx="6175" cy="5850"/>
            </a:xfrm>
            <a:custGeom>
              <a:avLst/>
              <a:gdLst/>
              <a:ahLst/>
              <a:cxnLst/>
              <a:rect l="l" t="t" r="r" b="b"/>
              <a:pathLst>
                <a:path w="247" h="234" extrusionOk="0">
                  <a:moveTo>
                    <a:pt x="124" y="1"/>
                  </a:moveTo>
                  <a:cubicBezTo>
                    <a:pt x="101" y="1"/>
                    <a:pt x="67" y="1"/>
                    <a:pt x="57" y="12"/>
                  </a:cubicBezTo>
                  <a:cubicBezTo>
                    <a:pt x="23" y="35"/>
                    <a:pt x="0" y="68"/>
                    <a:pt x="0" y="112"/>
                  </a:cubicBezTo>
                  <a:lnTo>
                    <a:pt x="0" y="157"/>
                  </a:lnTo>
                  <a:cubicBezTo>
                    <a:pt x="0" y="169"/>
                    <a:pt x="12" y="169"/>
                    <a:pt x="12" y="179"/>
                  </a:cubicBezTo>
                  <a:cubicBezTo>
                    <a:pt x="12" y="179"/>
                    <a:pt x="23" y="191"/>
                    <a:pt x="23" y="202"/>
                  </a:cubicBezTo>
                  <a:cubicBezTo>
                    <a:pt x="49" y="221"/>
                    <a:pt x="79" y="233"/>
                    <a:pt x="110" y="233"/>
                  </a:cubicBezTo>
                  <a:cubicBezTo>
                    <a:pt x="133" y="233"/>
                    <a:pt x="156" y="227"/>
                    <a:pt x="179" y="213"/>
                  </a:cubicBezTo>
                  <a:cubicBezTo>
                    <a:pt x="224" y="179"/>
                    <a:pt x="246" y="112"/>
                    <a:pt x="213" y="57"/>
                  </a:cubicBezTo>
                  <a:cubicBezTo>
                    <a:pt x="191" y="23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82" name="Google Shape;5782;p10"/>
            <p:cNvSpPr/>
            <p:nvPr/>
          </p:nvSpPr>
          <p:spPr>
            <a:xfrm>
              <a:off x="2077200" y="780900"/>
              <a:ext cx="3950" cy="2150"/>
            </a:xfrm>
            <a:custGeom>
              <a:avLst/>
              <a:gdLst/>
              <a:ahLst/>
              <a:cxnLst/>
              <a:rect l="l" t="t" r="r" b="b"/>
              <a:pathLst>
                <a:path w="158" h="86" extrusionOk="0">
                  <a:moveTo>
                    <a:pt x="157" y="0"/>
                  </a:moveTo>
                  <a:lnTo>
                    <a:pt x="157" y="0"/>
                  </a:lnTo>
                  <a:cubicBezTo>
                    <a:pt x="102" y="22"/>
                    <a:pt x="57" y="45"/>
                    <a:pt x="1" y="78"/>
                  </a:cubicBezTo>
                  <a:cubicBezTo>
                    <a:pt x="15" y="83"/>
                    <a:pt x="29" y="86"/>
                    <a:pt x="43" y="86"/>
                  </a:cubicBezTo>
                  <a:cubicBezTo>
                    <a:pt x="63" y="86"/>
                    <a:pt x="82" y="80"/>
                    <a:pt x="102" y="67"/>
                  </a:cubicBezTo>
                  <a:cubicBezTo>
                    <a:pt x="124" y="55"/>
                    <a:pt x="147" y="33"/>
                    <a:pt x="1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83" name="Google Shape;5783;p10"/>
            <p:cNvSpPr/>
            <p:nvPr/>
          </p:nvSpPr>
          <p:spPr>
            <a:xfrm>
              <a:off x="2062975" y="787300"/>
              <a:ext cx="5325" cy="3600"/>
            </a:xfrm>
            <a:custGeom>
              <a:avLst/>
              <a:gdLst/>
              <a:ahLst/>
              <a:cxnLst/>
              <a:rect l="l" t="t" r="r" b="b"/>
              <a:pathLst>
                <a:path w="213" h="144" extrusionOk="0">
                  <a:moveTo>
                    <a:pt x="202" y="1"/>
                  </a:moveTo>
                  <a:lnTo>
                    <a:pt x="202" y="1"/>
                  </a:lnTo>
                  <a:cubicBezTo>
                    <a:pt x="134" y="35"/>
                    <a:pt x="67" y="68"/>
                    <a:pt x="0" y="112"/>
                  </a:cubicBezTo>
                  <a:cubicBezTo>
                    <a:pt x="20" y="132"/>
                    <a:pt x="50" y="144"/>
                    <a:pt x="81" y="144"/>
                  </a:cubicBezTo>
                  <a:cubicBezTo>
                    <a:pt x="104" y="144"/>
                    <a:pt x="127" y="138"/>
                    <a:pt x="145" y="124"/>
                  </a:cubicBezTo>
                  <a:cubicBezTo>
                    <a:pt x="190" y="102"/>
                    <a:pt x="212" y="45"/>
                    <a:pt x="2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84" name="Google Shape;5784;p10"/>
            <p:cNvSpPr/>
            <p:nvPr/>
          </p:nvSpPr>
          <p:spPr>
            <a:xfrm>
              <a:off x="2113250" y="78075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11" y="51"/>
                    <a:pt x="1" y="118"/>
                    <a:pt x="34" y="173"/>
                  </a:cubicBezTo>
                  <a:cubicBezTo>
                    <a:pt x="56" y="218"/>
                    <a:pt x="90" y="230"/>
                    <a:pt x="123" y="230"/>
                  </a:cubicBezTo>
                  <a:cubicBezTo>
                    <a:pt x="131" y="233"/>
                    <a:pt x="137" y="234"/>
                    <a:pt x="142" y="234"/>
                  </a:cubicBezTo>
                  <a:cubicBezTo>
                    <a:pt x="153" y="234"/>
                    <a:pt x="161" y="230"/>
                    <a:pt x="168" y="230"/>
                  </a:cubicBezTo>
                  <a:cubicBezTo>
                    <a:pt x="179" y="230"/>
                    <a:pt x="179" y="218"/>
                    <a:pt x="190" y="218"/>
                  </a:cubicBezTo>
                  <a:cubicBezTo>
                    <a:pt x="247" y="185"/>
                    <a:pt x="269" y="106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85" name="Google Shape;5785;p10"/>
            <p:cNvSpPr/>
            <p:nvPr/>
          </p:nvSpPr>
          <p:spPr>
            <a:xfrm>
              <a:off x="2100125" y="788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3" y="236"/>
                    <a:pt x="173" y="231"/>
                    <a:pt x="190" y="220"/>
                  </a:cubicBezTo>
                  <a:cubicBezTo>
                    <a:pt x="246" y="186"/>
                    <a:pt x="268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86" name="Google Shape;5786;p10"/>
            <p:cNvSpPr/>
            <p:nvPr/>
          </p:nvSpPr>
          <p:spPr>
            <a:xfrm>
              <a:off x="2087000" y="7967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1" y="49"/>
                    <a:pt x="0" y="128"/>
                    <a:pt x="33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87" name="Google Shape;5787;p10"/>
            <p:cNvSpPr/>
            <p:nvPr/>
          </p:nvSpPr>
          <p:spPr>
            <a:xfrm>
              <a:off x="2073850" y="804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7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1" y="120"/>
                    <a:pt x="35" y="175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8"/>
                    <a:pt x="236" y="53"/>
                  </a:cubicBezTo>
                  <a:cubicBezTo>
                    <a:pt x="215" y="17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88" name="Google Shape;5788;p10"/>
            <p:cNvSpPr/>
            <p:nvPr/>
          </p:nvSpPr>
          <p:spPr>
            <a:xfrm>
              <a:off x="2155425" y="8495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21" y="1"/>
                  </a:moveTo>
                  <a:cubicBezTo>
                    <a:pt x="114" y="1"/>
                    <a:pt x="108" y="2"/>
                    <a:pt x="101" y="4"/>
                  </a:cubicBezTo>
                  <a:cubicBezTo>
                    <a:pt x="90" y="4"/>
                    <a:pt x="68" y="4"/>
                    <a:pt x="57" y="15"/>
                  </a:cubicBezTo>
                  <a:lnTo>
                    <a:pt x="34" y="37"/>
                  </a:lnTo>
                  <a:cubicBezTo>
                    <a:pt x="34" y="37"/>
                    <a:pt x="34" y="49"/>
                    <a:pt x="23" y="49"/>
                  </a:cubicBezTo>
                  <a:lnTo>
                    <a:pt x="23" y="59"/>
                  </a:lnTo>
                  <a:cubicBezTo>
                    <a:pt x="12" y="59"/>
                    <a:pt x="12" y="71"/>
                    <a:pt x="12" y="71"/>
                  </a:cubicBezTo>
                  <a:lnTo>
                    <a:pt x="12" y="82"/>
                  </a:lnTo>
                  <a:lnTo>
                    <a:pt x="0" y="93"/>
                  </a:lnTo>
                  <a:lnTo>
                    <a:pt x="0" y="116"/>
                  </a:lnTo>
                  <a:lnTo>
                    <a:pt x="0" y="138"/>
                  </a:lnTo>
                  <a:cubicBezTo>
                    <a:pt x="0" y="138"/>
                    <a:pt x="0" y="149"/>
                    <a:pt x="12" y="160"/>
                  </a:cubicBezTo>
                  <a:cubicBezTo>
                    <a:pt x="12" y="160"/>
                    <a:pt x="12" y="171"/>
                    <a:pt x="23" y="183"/>
                  </a:cubicBezTo>
                  <a:cubicBezTo>
                    <a:pt x="34" y="205"/>
                    <a:pt x="57" y="227"/>
                    <a:pt x="90" y="227"/>
                  </a:cubicBezTo>
                  <a:cubicBezTo>
                    <a:pt x="101" y="238"/>
                    <a:pt x="101" y="238"/>
                    <a:pt x="112" y="238"/>
                  </a:cubicBezTo>
                  <a:lnTo>
                    <a:pt x="135" y="238"/>
                  </a:lnTo>
                  <a:cubicBezTo>
                    <a:pt x="146" y="227"/>
                    <a:pt x="146" y="227"/>
                    <a:pt x="157" y="227"/>
                  </a:cubicBezTo>
                  <a:cubicBezTo>
                    <a:pt x="157" y="227"/>
                    <a:pt x="169" y="227"/>
                    <a:pt x="179" y="216"/>
                  </a:cubicBezTo>
                  <a:cubicBezTo>
                    <a:pt x="202" y="205"/>
                    <a:pt x="213" y="183"/>
                    <a:pt x="224" y="171"/>
                  </a:cubicBezTo>
                  <a:cubicBezTo>
                    <a:pt x="246" y="138"/>
                    <a:pt x="236" y="93"/>
                    <a:pt x="224" y="59"/>
                  </a:cubicBezTo>
                  <a:lnTo>
                    <a:pt x="202" y="37"/>
                  </a:lnTo>
                  <a:cubicBezTo>
                    <a:pt x="183" y="19"/>
                    <a:pt x="151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89" name="Google Shape;5789;p10"/>
            <p:cNvSpPr/>
            <p:nvPr/>
          </p:nvSpPr>
          <p:spPr>
            <a:xfrm>
              <a:off x="2123025" y="797100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46" y="0"/>
                  </a:moveTo>
                  <a:cubicBezTo>
                    <a:pt x="124" y="0"/>
                    <a:pt x="101" y="0"/>
                    <a:pt x="79" y="11"/>
                  </a:cubicBezTo>
                  <a:cubicBezTo>
                    <a:pt x="23" y="45"/>
                    <a:pt x="0" y="123"/>
                    <a:pt x="34" y="179"/>
                  </a:cubicBezTo>
                  <a:cubicBezTo>
                    <a:pt x="45" y="201"/>
                    <a:pt x="67" y="212"/>
                    <a:pt x="101" y="224"/>
                  </a:cubicBezTo>
                  <a:cubicBezTo>
                    <a:pt x="112" y="224"/>
                    <a:pt x="124" y="234"/>
                    <a:pt x="134" y="234"/>
                  </a:cubicBezTo>
                  <a:lnTo>
                    <a:pt x="157" y="234"/>
                  </a:lnTo>
                  <a:cubicBezTo>
                    <a:pt x="157" y="224"/>
                    <a:pt x="168" y="224"/>
                    <a:pt x="179" y="224"/>
                  </a:cubicBezTo>
                  <a:cubicBezTo>
                    <a:pt x="179" y="224"/>
                    <a:pt x="191" y="224"/>
                    <a:pt x="201" y="212"/>
                  </a:cubicBezTo>
                  <a:cubicBezTo>
                    <a:pt x="258" y="179"/>
                    <a:pt x="268" y="112"/>
                    <a:pt x="235" y="56"/>
                  </a:cubicBezTo>
                  <a:cubicBezTo>
                    <a:pt x="213" y="22"/>
                    <a:pt x="179" y="0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90" name="Google Shape;5790;p10"/>
            <p:cNvSpPr/>
            <p:nvPr/>
          </p:nvSpPr>
          <p:spPr>
            <a:xfrm>
              <a:off x="2109900" y="80500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6" y="209"/>
                    <a:pt x="78" y="220"/>
                    <a:pt x="112" y="231"/>
                  </a:cubicBezTo>
                  <a:lnTo>
                    <a:pt x="135" y="231"/>
                  </a:lnTo>
                  <a:cubicBezTo>
                    <a:pt x="157" y="231"/>
                    <a:pt x="179" y="231"/>
                    <a:pt x="202" y="220"/>
                  </a:cubicBezTo>
                  <a:cubicBezTo>
                    <a:pt x="246" y="187"/>
                    <a:pt x="269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91" name="Google Shape;5791;p10"/>
            <p:cNvSpPr/>
            <p:nvPr/>
          </p:nvSpPr>
          <p:spPr>
            <a:xfrm>
              <a:off x="2083650" y="820975"/>
              <a:ext cx="6425" cy="5850"/>
            </a:xfrm>
            <a:custGeom>
              <a:avLst/>
              <a:gdLst/>
              <a:ahLst/>
              <a:cxnLst/>
              <a:rect l="l" t="t" r="r" b="b"/>
              <a:pathLst>
                <a:path w="257" h="234" extrusionOk="0">
                  <a:moveTo>
                    <a:pt x="136" y="1"/>
                  </a:moveTo>
                  <a:cubicBezTo>
                    <a:pt x="117" y="1"/>
                    <a:pt x="97" y="6"/>
                    <a:pt x="78" y="17"/>
                  </a:cubicBezTo>
                  <a:cubicBezTo>
                    <a:pt x="23" y="51"/>
                    <a:pt x="0" y="118"/>
                    <a:pt x="33" y="173"/>
                  </a:cubicBezTo>
                  <a:cubicBezTo>
                    <a:pt x="56" y="211"/>
                    <a:pt x="100" y="234"/>
                    <a:pt x="142" y="234"/>
                  </a:cubicBezTo>
                  <a:cubicBezTo>
                    <a:pt x="163" y="234"/>
                    <a:pt x="183" y="229"/>
                    <a:pt x="201" y="218"/>
                  </a:cubicBezTo>
                  <a:cubicBezTo>
                    <a:pt x="224" y="196"/>
                    <a:pt x="246" y="173"/>
                    <a:pt x="246" y="140"/>
                  </a:cubicBezTo>
                  <a:cubicBezTo>
                    <a:pt x="257" y="118"/>
                    <a:pt x="257" y="84"/>
                    <a:pt x="234" y="51"/>
                  </a:cubicBezTo>
                  <a:cubicBezTo>
                    <a:pt x="212" y="21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92" name="Google Shape;5792;p10"/>
            <p:cNvSpPr/>
            <p:nvPr/>
          </p:nvSpPr>
          <p:spPr>
            <a:xfrm>
              <a:off x="2133625" y="813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2" y="1"/>
                  </a:moveTo>
                  <a:cubicBezTo>
                    <a:pt x="100" y="1"/>
                    <a:pt x="78" y="7"/>
                    <a:pt x="57" y="19"/>
                  </a:cubicBezTo>
                  <a:cubicBezTo>
                    <a:pt x="46" y="19"/>
                    <a:pt x="46" y="31"/>
                    <a:pt x="35" y="31"/>
                  </a:cubicBezTo>
                  <a:lnTo>
                    <a:pt x="35" y="42"/>
                  </a:lnTo>
                  <a:cubicBezTo>
                    <a:pt x="23" y="42"/>
                    <a:pt x="23" y="53"/>
                    <a:pt x="23" y="53"/>
                  </a:cubicBezTo>
                  <a:cubicBezTo>
                    <a:pt x="13" y="53"/>
                    <a:pt x="13" y="64"/>
                    <a:pt x="13" y="64"/>
                  </a:cubicBezTo>
                  <a:lnTo>
                    <a:pt x="13" y="76"/>
                  </a:lnTo>
                  <a:cubicBezTo>
                    <a:pt x="1" y="76"/>
                    <a:pt x="1" y="86"/>
                    <a:pt x="1" y="86"/>
                  </a:cubicBezTo>
                  <a:cubicBezTo>
                    <a:pt x="1" y="120"/>
                    <a:pt x="1" y="153"/>
                    <a:pt x="13" y="176"/>
                  </a:cubicBezTo>
                  <a:cubicBezTo>
                    <a:pt x="35" y="214"/>
                    <a:pt x="78" y="236"/>
                    <a:pt x="121" y="236"/>
                  </a:cubicBezTo>
                  <a:cubicBezTo>
                    <a:pt x="142" y="236"/>
                    <a:pt x="162" y="231"/>
                    <a:pt x="180" y="220"/>
                  </a:cubicBezTo>
                  <a:cubicBezTo>
                    <a:pt x="236" y="187"/>
                    <a:pt x="247" y="109"/>
                    <a:pt x="214" y="53"/>
                  </a:cubicBezTo>
                  <a:cubicBezTo>
                    <a:pt x="192" y="18"/>
                    <a:pt x="158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93" name="Google Shape;5793;p10"/>
            <p:cNvSpPr/>
            <p:nvPr/>
          </p:nvSpPr>
          <p:spPr>
            <a:xfrm>
              <a:off x="2119950" y="82155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4" y="1"/>
                  </a:moveTo>
                  <a:cubicBezTo>
                    <a:pt x="116" y="1"/>
                    <a:pt x="97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3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94" name="Google Shape;5794;p10"/>
            <p:cNvSpPr/>
            <p:nvPr/>
          </p:nvSpPr>
          <p:spPr>
            <a:xfrm>
              <a:off x="2106825" y="8296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8"/>
                  </a:cubicBezTo>
                  <a:cubicBezTo>
                    <a:pt x="258" y="184"/>
                    <a:pt x="268" y="106"/>
                    <a:pt x="235" y="61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95" name="Google Shape;5795;p10"/>
            <p:cNvSpPr/>
            <p:nvPr/>
          </p:nvSpPr>
          <p:spPr>
            <a:xfrm>
              <a:off x="2093700" y="837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99" y="7"/>
                    <a:pt x="78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96" name="Google Shape;5796;p10"/>
            <p:cNvSpPr/>
            <p:nvPr/>
          </p:nvSpPr>
          <p:spPr>
            <a:xfrm>
              <a:off x="2145100" y="833275"/>
              <a:ext cx="6725" cy="5875"/>
            </a:xfrm>
            <a:custGeom>
              <a:avLst/>
              <a:gdLst/>
              <a:ahLst/>
              <a:cxnLst/>
              <a:rect l="l" t="t" r="r" b="b"/>
              <a:pathLst>
                <a:path w="269" h="235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0" y="128"/>
                    <a:pt x="34" y="185"/>
                  </a:cubicBezTo>
                  <a:cubicBezTo>
                    <a:pt x="56" y="214"/>
                    <a:pt x="98" y="234"/>
                    <a:pt x="140" y="234"/>
                  </a:cubicBezTo>
                  <a:cubicBezTo>
                    <a:pt x="161" y="234"/>
                    <a:pt x="183" y="229"/>
                    <a:pt x="202" y="218"/>
                  </a:cubicBezTo>
                  <a:cubicBezTo>
                    <a:pt x="257" y="185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97" name="Google Shape;5797;p10"/>
            <p:cNvSpPr/>
            <p:nvPr/>
          </p:nvSpPr>
          <p:spPr>
            <a:xfrm>
              <a:off x="2131950" y="8413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98" name="Google Shape;5798;p10"/>
            <p:cNvSpPr/>
            <p:nvPr/>
          </p:nvSpPr>
          <p:spPr>
            <a:xfrm>
              <a:off x="2118850" y="849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9"/>
                    <a:pt x="33" y="184"/>
                  </a:cubicBezTo>
                  <a:cubicBezTo>
                    <a:pt x="54" y="219"/>
                    <a:pt x="93" y="237"/>
                    <a:pt x="132" y="237"/>
                  </a:cubicBezTo>
                  <a:cubicBezTo>
                    <a:pt x="156" y="237"/>
                    <a:pt x="180" y="230"/>
                    <a:pt x="201" y="218"/>
                  </a:cubicBezTo>
                  <a:cubicBezTo>
                    <a:pt x="246" y="184"/>
                    <a:pt x="268" y="117"/>
                    <a:pt x="234" y="62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799" name="Google Shape;5799;p10"/>
            <p:cNvSpPr/>
            <p:nvPr/>
          </p:nvSpPr>
          <p:spPr>
            <a:xfrm>
              <a:off x="2105700" y="857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4" y="237"/>
                    <a:pt x="184" y="231"/>
                    <a:pt x="202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00" name="Google Shape;5800;p10"/>
            <p:cNvSpPr/>
            <p:nvPr/>
          </p:nvSpPr>
          <p:spPr>
            <a:xfrm>
              <a:off x="2187275" y="902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lnTo>
                    <a:pt x="57" y="11"/>
                  </a:lnTo>
                  <a:cubicBezTo>
                    <a:pt x="57" y="23"/>
                    <a:pt x="45" y="23"/>
                    <a:pt x="45" y="34"/>
                  </a:cubicBezTo>
                  <a:lnTo>
                    <a:pt x="34" y="34"/>
                  </a:lnTo>
                  <a:cubicBezTo>
                    <a:pt x="34" y="45"/>
                    <a:pt x="34" y="45"/>
                    <a:pt x="23" y="45"/>
                  </a:cubicBezTo>
                  <a:lnTo>
                    <a:pt x="23" y="68"/>
                  </a:lnTo>
                  <a:lnTo>
                    <a:pt x="12" y="68"/>
                  </a:lnTo>
                  <a:cubicBezTo>
                    <a:pt x="12" y="78"/>
                    <a:pt x="12" y="101"/>
                    <a:pt x="0" y="112"/>
                  </a:cubicBezTo>
                  <a:cubicBezTo>
                    <a:pt x="0" y="135"/>
                    <a:pt x="12" y="157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79" y="224"/>
                    <a:pt x="90" y="224"/>
                    <a:pt x="90" y="235"/>
                  </a:cubicBezTo>
                  <a:cubicBezTo>
                    <a:pt x="124" y="235"/>
                    <a:pt x="157" y="235"/>
                    <a:pt x="179" y="212"/>
                  </a:cubicBezTo>
                  <a:cubicBezTo>
                    <a:pt x="213" y="202"/>
                    <a:pt x="235" y="168"/>
                    <a:pt x="235" y="145"/>
                  </a:cubicBezTo>
                  <a:cubicBezTo>
                    <a:pt x="246" y="112"/>
                    <a:pt x="235" y="78"/>
                    <a:pt x="224" y="56"/>
                  </a:cubicBezTo>
                  <a:cubicBezTo>
                    <a:pt x="201" y="23"/>
                    <a:pt x="168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01" name="Google Shape;5801;p10"/>
            <p:cNvSpPr/>
            <p:nvPr/>
          </p:nvSpPr>
          <p:spPr>
            <a:xfrm>
              <a:off x="2174150" y="9101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7" y="0"/>
                  </a:moveTo>
                  <a:cubicBezTo>
                    <a:pt x="96" y="0"/>
                    <a:pt x="75" y="5"/>
                    <a:pt x="56" y="17"/>
                  </a:cubicBezTo>
                  <a:cubicBezTo>
                    <a:pt x="45" y="27"/>
                    <a:pt x="23" y="50"/>
                    <a:pt x="11" y="72"/>
                  </a:cubicBezTo>
                  <a:cubicBezTo>
                    <a:pt x="1" y="106"/>
                    <a:pt x="1" y="139"/>
                    <a:pt x="23" y="173"/>
                  </a:cubicBezTo>
                  <a:cubicBezTo>
                    <a:pt x="34" y="206"/>
                    <a:pt x="68" y="229"/>
                    <a:pt x="90" y="229"/>
                  </a:cubicBezTo>
                  <a:cubicBezTo>
                    <a:pt x="100" y="232"/>
                    <a:pt x="110" y="233"/>
                    <a:pt x="119" y="233"/>
                  </a:cubicBezTo>
                  <a:cubicBezTo>
                    <a:pt x="142" y="233"/>
                    <a:pt x="164" y="225"/>
                    <a:pt x="179" y="218"/>
                  </a:cubicBezTo>
                  <a:cubicBezTo>
                    <a:pt x="235" y="184"/>
                    <a:pt x="257" y="106"/>
                    <a:pt x="224" y="61"/>
                  </a:cubicBezTo>
                  <a:lnTo>
                    <a:pt x="224" y="50"/>
                  </a:lnTo>
                  <a:cubicBezTo>
                    <a:pt x="201" y="20"/>
                    <a:pt x="160" y="0"/>
                    <a:pt x="1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02" name="Google Shape;5802;p10"/>
            <p:cNvSpPr/>
            <p:nvPr/>
          </p:nvSpPr>
          <p:spPr>
            <a:xfrm>
              <a:off x="2160750" y="91802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34" y="1"/>
                  </a:moveTo>
                  <a:cubicBezTo>
                    <a:pt x="112" y="1"/>
                    <a:pt x="90" y="1"/>
                    <a:pt x="67" y="23"/>
                  </a:cubicBezTo>
                  <a:cubicBezTo>
                    <a:pt x="23" y="57"/>
                    <a:pt x="0" y="124"/>
                    <a:pt x="33" y="180"/>
                  </a:cubicBezTo>
                  <a:cubicBezTo>
                    <a:pt x="33" y="191"/>
                    <a:pt x="45" y="191"/>
                    <a:pt x="45" y="202"/>
                  </a:cubicBezTo>
                  <a:cubicBezTo>
                    <a:pt x="74" y="224"/>
                    <a:pt x="107" y="236"/>
                    <a:pt x="139" y="236"/>
                  </a:cubicBezTo>
                  <a:cubicBezTo>
                    <a:pt x="156" y="236"/>
                    <a:pt x="174" y="232"/>
                    <a:pt x="190" y="224"/>
                  </a:cubicBezTo>
                  <a:cubicBezTo>
                    <a:pt x="224" y="202"/>
                    <a:pt x="234" y="180"/>
                    <a:pt x="246" y="147"/>
                  </a:cubicBezTo>
                  <a:lnTo>
                    <a:pt x="246" y="124"/>
                  </a:lnTo>
                  <a:cubicBezTo>
                    <a:pt x="257" y="102"/>
                    <a:pt x="246" y="80"/>
                    <a:pt x="234" y="57"/>
                  </a:cubicBezTo>
                  <a:cubicBezTo>
                    <a:pt x="212" y="23"/>
                    <a:pt x="179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03" name="Google Shape;5803;p10"/>
            <p:cNvSpPr/>
            <p:nvPr/>
          </p:nvSpPr>
          <p:spPr>
            <a:xfrm>
              <a:off x="2147600" y="926025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57" y="217"/>
                    <a:pt x="102" y="240"/>
                    <a:pt x="146" y="240"/>
                  </a:cubicBezTo>
                  <a:cubicBezTo>
                    <a:pt x="169" y="229"/>
                    <a:pt x="179" y="229"/>
                    <a:pt x="191" y="217"/>
                  </a:cubicBezTo>
                  <a:cubicBezTo>
                    <a:pt x="224" y="195"/>
                    <a:pt x="246" y="162"/>
                    <a:pt x="246" y="128"/>
                  </a:cubicBezTo>
                  <a:cubicBezTo>
                    <a:pt x="258" y="106"/>
                    <a:pt x="246" y="83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04" name="Google Shape;5804;p10"/>
            <p:cNvSpPr/>
            <p:nvPr/>
          </p:nvSpPr>
          <p:spPr>
            <a:xfrm>
              <a:off x="2134750" y="9339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02" y="0"/>
                  </a:moveTo>
                  <a:cubicBezTo>
                    <a:pt x="90" y="11"/>
                    <a:pt x="79" y="11"/>
                    <a:pt x="57" y="23"/>
                  </a:cubicBezTo>
                  <a:lnTo>
                    <a:pt x="45" y="33"/>
                  </a:lnTo>
                  <a:cubicBezTo>
                    <a:pt x="45" y="33"/>
                    <a:pt x="35" y="33"/>
                    <a:pt x="35" y="45"/>
                  </a:cubicBezTo>
                  <a:cubicBezTo>
                    <a:pt x="35" y="45"/>
                    <a:pt x="35" y="56"/>
                    <a:pt x="23" y="56"/>
                  </a:cubicBezTo>
                  <a:cubicBezTo>
                    <a:pt x="23" y="56"/>
                    <a:pt x="23" y="67"/>
                    <a:pt x="12" y="67"/>
                  </a:cubicBezTo>
                  <a:lnTo>
                    <a:pt x="12" y="78"/>
                  </a:lnTo>
                  <a:lnTo>
                    <a:pt x="12" y="90"/>
                  </a:lnTo>
                  <a:lnTo>
                    <a:pt x="12" y="100"/>
                  </a:lnTo>
                  <a:cubicBezTo>
                    <a:pt x="1" y="112"/>
                    <a:pt x="1" y="123"/>
                    <a:pt x="1" y="123"/>
                  </a:cubicBezTo>
                  <a:cubicBezTo>
                    <a:pt x="12" y="134"/>
                    <a:pt x="1" y="134"/>
                    <a:pt x="1" y="134"/>
                  </a:cubicBezTo>
                  <a:cubicBezTo>
                    <a:pt x="12" y="157"/>
                    <a:pt x="12" y="167"/>
                    <a:pt x="23" y="179"/>
                  </a:cubicBezTo>
                  <a:cubicBezTo>
                    <a:pt x="35" y="201"/>
                    <a:pt x="45" y="201"/>
                    <a:pt x="57" y="212"/>
                  </a:cubicBezTo>
                  <a:cubicBezTo>
                    <a:pt x="57" y="224"/>
                    <a:pt x="68" y="224"/>
                    <a:pt x="68" y="224"/>
                  </a:cubicBezTo>
                  <a:cubicBezTo>
                    <a:pt x="79" y="234"/>
                    <a:pt x="79" y="234"/>
                    <a:pt x="90" y="234"/>
                  </a:cubicBezTo>
                  <a:lnTo>
                    <a:pt x="157" y="234"/>
                  </a:lnTo>
                  <a:cubicBezTo>
                    <a:pt x="169" y="234"/>
                    <a:pt x="169" y="224"/>
                    <a:pt x="179" y="224"/>
                  </a:cubicBezTo>
                  <a:cubicBezTo>
                    <a:pt x="202" y="212"/>
                    <a:pt x="224" y="190"/>
                    <a:pt x="224" y="167"/>
                  </a:cubicBezTo>
                  <a:cubicBezTo>
                    <a:pt x="236" y="167"/>
                    <a:pt x="236" y="157"/>
                    <a:pt x="236" y="145"/>
                  </a:cubicBezTo>
                  <a:cubicBezTo>
                    <a:pt x="246" y="123"/>
                    <a:pt x="236" y="90"/>
                    <a:pt x="224" y="56"/>
                  </a:cubicBezTo>
                  <a:cubicBezTo>
                    <a:pt x="202" y="33"/>
                    <a:pt x="179" y="11"/>
                    <a:pt x="146" y="11"/>
                  </a:cubicBezTo>
                  <a:cubicBezTo>
                    <a:pt x="135" y="0"/>
                    <a:pt x="124" y="0"/>
                    <a:pt x="1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05" name="Google Shape;5805;p10"/>
            <p:cNvSpPr/>
            <p:nvPr/>
          </p:nvSpPr>
          <p:spPr>
            <a:xfrm>
              <a:off x="2142025" y="85750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45" y="210"/>
                    <a:pt x="90" y="232"/>
                    <a:pt x="123" y="232"/>
                  </a:cubicBezTo>
                  <a:cubicBezTo>
                    <a:pt x="146" y="232"/>
                    <a:pt x="168" y="232"/>
                    <a:pt x="191" y="221"/>
                  </a:cubicBezTo>
                  <a:cubicBezTo>
                    <a:pt x="201" y="210"/>
                    <a:pt x="201" y="210"/>
                    <a:pt x="213" y="210"/>
                  </a:cubicBezTo>
                  <a:lnTo>
                    <a:pt x="246" y="142"/>
                  </a:lnTo>
                  <a:cubicBezTo>
                    <a:pt x="246" y="120"/>
                    <a:pt x="246" y="87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06" name="Google Shape;5806;p10"/>
            <p:cNvSpPr/>
            <p:nvPr/>
          </p:nvSpPr>
          <p:spPr>
            <a:xfrm>
              <a:off x="2128900" y="86552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5" y="0"/>
                  </a:moveTo>
                  <a:cubicBezTo>
                    <a:pt x="112" y="0"/>
                    <a:pt x="90" y="0"/>
                    <a:pt x="67" y="12"/>
                  </a:cubicBezTo>
                  <a:cubicBezTo>
                    <a:pt x="11" y="45"/>
                    <a:pt x="0" y="124"/>
                    <a:pt x="33" y="179"/>
                  </a:cubicBezTo>
                  <a:cubicBezTo>
                    <a:pt x="55" y="214"/>
                    <a:pt x="89" y="232"/>
                    <a:pt x="125" y="232"/>
                  </a:cubicBezTo>
                  <a:cubicBezTo>
                    <a:pt x="147" y="232"/>
                    <a:pt x="169" y="225"/>
                    <a:pt x="190" y="213"/>
                  </a:cubicBezTo>
                  <a:cubicBezTo>
                    <a:pt x="224" y="201"/>
                    <a:pt x="246" y="157"/>
                    <a:pt x="246" y="124"/>
                  </a:cubicBezTo>
                  <a:cubicBezTo>
                    <a:pt x="246" y="101"/>
                    <a:pt x="246" y="79"/>
                    <a:pt x="224" y="57"/>
                  </a:cubicBezTo>
                  <a:cubicBezTo>
                    <a:pt x="212" y="23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07" name="Google Shape;5807;p10"/>
            <p:cNvSpPr/>
            <p:nvPr/>
          </p:nvSpPr>
          <p:spPr>
            <a:xfrm>
              <a:off x="2115750" y="873425"/>
              <a:ext cx="6475" cy="6075"/>
            </a:xfrm>
            <a:custGeom>
              <a:avLst/>
              <a:gdLst/>
              <a:ahLst/>
              <a:cxnLst/>
              <a:rect l="l" t="t" r="r" b="b"/>
              <a:pathLst>
                <a:path w="259" h="243" extrusionOk="0">
                  <a:moveTo>
                    <a:pt x="128" y="0"/>
                  </a:moveTo>
                  <a:cubicBezTo>
                    <a:pt x="107" y="0"/>
                    <a:pt x="86" y="6"/>
                    <a:pt x="68" y="19"/>
                  </a:cubicBezTo>
                  <a:cubicBezTo>
                    <a:pt x="12" y="53"/>
                    <a:pt x="1" y="131"/>
                    <a:pt x="35" y="188"/>
                  </a:cubicBezTo>
                  <a:cubicBezTo>
                    <a:pt x="45" y="221"/>
                    <a:pt x="90" y="232"/>
                    <a:pt x="124" y="243"/>
                  </a:cubicBezTo>
                  <a:cubicBezTo>
                    <a:pt x="147" y="243"/>
                    <a:pt x="169" y="232"/>
                    <a:pt x="191" y="221"/>
                  </a:cubicBezTo>
                  <a:cubicBezTo>
                    <a:pt x="247" y="188"/>
                    <a:pt x="258" y="120"/>
                    <a:pt x="224" y="64"/>
                  </a:cubicBezTo>
                  <a:cubicBezTo>
                    <a:pt x="224" y="53"/>
                    <a:pt x="224" y="42"/>
                    <a:pt x="214" y="42"/>
                  </a:cubicBezTo>
                  <a:cubicBezTo>
                    <a:pt x="193" y="15"/>
                    <a:pt x="160" y="0"/>
                    <a:pt x="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08" name="Google Shape;5808;p10"/>
            <p:cNvSpPr/>
            <p:nvPr/>
          </p:nvSpPr>
          <p:spPr>
            <a:xfrm>
              <a:off x="2152075" y="874275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0"/>
                  </a:moveTo>
                  <a:cubicBezTo>
                    <a:pt x="113" y="0"/>
                    <a:pt x="89" y="7"/>
                    <a:pt x="67" y="19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70" y="222"/>
                    <a:pt x="191" y="209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09" name="Google Shape;5809;p10"/>
            <p:cNvSpPr/>
            <p:nvPr/>
          </p:nvSpPr>
          <p:spPr>
            <a:xfrm>
              <a:off x="2138950" y="8821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1" y="49"/>
                    <a:pt x="1" y="128"/>
                    <a:pt x="34" y="183"/>
                  </a:cubicBezTo>
                  <a:cubicBezTo>
                    <a:pt x="56" y="213"/>
                    <a:pt x="94" y="233"/>
                    <a:pt x="133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6" y="183"/>
                    <a:pt x="269" y="11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10" name="Google Shape;5810;p10"/>
            <p:cNvSpPr/>
            <p:nvPr/>
          </p:nvSpPr>
          <p:spPr>
            <a:xfrm>
              <a:off x="2125825" y="890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6" y="214"/>
                    <a:pt x="94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11" name="Google Shape;5811;p10"/>
            <p:cNvSpPr/>
            <p:nvPr/>
          </p:nvSpPr>
          <p:spPr>
            <a:xfrm>
              <a:off x="2112700" y="89810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25" y="0"/>
                  </a:moveTo>
                  <a:cubicBezTo>
                    <a:pt x="105" y="0"/>
                    <a:pt x="85" y="5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lnTo>
                    <a:pt x="33" y="195"/>
                  </a:lnTo>
                  <a:cubicBezTo>
                    <a:pt x="45" y="195"/>
                    <a:pt x="45" y="206"/>
                    <a:pt x="56" y="206"/>
                  </a:cubicBezTo>
                  <a:cubicBezTo>
                    <a:pt x="56" y="217"/>
                    <a:pt x="67" y="217"/>
                    <a:pt x="67" y="217"/>
                  </a:cubicBezTo>
                  <a:cubicBezTo>
                    <a:pt x="78" y="229"/>
                    <a:pt x="90" y="229"/>
                    <a:pt x="90" y="229"/>
                  </a:cubicBezTo>
                  <a:cubicBezTo>
                    <a:pt x="100" y="229"/>
                    <a:pt x="100" y="229"/>
                    <a:pt x="100" y="239"/>
                  </a:cubicBezTo>
                  <a:lnTo>
                    <a:pt x="157" y="239"/>
                  </a:lnTo>
                  <a:cubicBezTo>
                    <a:pt x="157" y="239"/>
                    <a:pt x="157" y="229"/>
                    <a:pt x="167" y="229"/>
                  </a:cubicBezTo>
                  <a:cubicBezTo>
                    <a:pt x="167" y="229"/>
                    <a:pt x="179" y="229"/>
                    <a:pt x="190" y="217"/>
                  </a:cubicBezTo>
                  <a:cubicBezTo>
                    <a:pt x="246" y="184"/>
                    <a:pt x="269" y="117"/>
                    <a:pt x="235" y="60"/>
                  </a:cubicBezTo>
                  <a:cubicBezTo>
                    <a:pt x="212" y="23"/>
                    <a:pt x="168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12" name="Google Shape;5812;p10"/>
            <p:cNvSpPr/>
            <p:nvPr/>
          </p:nvSpPr>
          <p:spPr>
            <a:xfrm>
              <a:off x="2164100" y="893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07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13" name="Google Shape;5813;p10"/>
            <p:cNvSpPr/>
            <p:nvPr/>
          </p:nvSpPr>
          <p:spPr>
            <a:xfrm>
              <a:off x="2150950" y="901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4" y="0"/>
                  </a:moveTo>
                  <a:cubicBezTo>
                    <a:pt x="105" y="0"/>
                    <a:pt x="86" y="6"/>
                    <a:pt x="68" y="16"/>
                  </a:cubicBezTo>
                  <a:cubicBezTo>
                    <a:pt x="12" y="50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8"/>
                  </a:cubicBezTo>
                  <a:cubicBezTo>
                    <a:pt x="247" y="184"/>
                    <a:pt x="269" y="117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14" name="Google Shape;5814;p10"/>
            <p:cNvSpPr/>
            <p:nvPr/>
          </p:nvSpPr>
          <p:spPr>
            <a:xfrm>
              <a:off x="2137825" y="9098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23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12" y="50"/>
                    <a:pt x="1" y="117"/>
                    <a:pt x="34" y="172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0" y="217"/>
                  </a:cubicBezTo>
                  <a:cubicBezTo>
                    <a:pt x="247" y="184"/>
                    <a:pt x="269" y="105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15" name="Google Shape;5815;p10"/>
            <p:cNvSpPr/>
            <p:nvPr/>
          </p:nvSpPr>
          <p:spPr>
            <a:xfrm>
              <a:off x="2165475" y="86617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6" y="0"/>
                  </a:moveTo>
                  <a:cubicBezTo>
                    <a:pt x="102" y="0"/>
                    <a:pt x="78" y="7"/>
                    <a:pt x="57" y="19"/>
                  </a:cubicBezTo>
                  <a:lnTo>
                    <a:pt x="35" y="41"/>
                  </a:lnTo>
                  <a:cubicBezTo>
                    <a:pt x="23" y="53"/>
                    <a:pt x="23" y="53"/>
                    <a:pt x="23" y="64"/>
                  </a:cubicBezTo>
                  <a:cubicBezTo>
                    <a:pt x="23" y="64"/>
                    <a:pt x="12" y="64"/>
                    <a:pt x="12" y="75"/>
                  </a:cubicBezTo>
                  <a:lnTo>
                    <a:pt x="12" y="86"/>
                  </a:lnTo>
                  <a:lnTo>
                    <a:pt x="12" y="98"/>
                  </a:lnTo>
                  <a:lnTo>
                    <a:pt x="1" y="10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2" y="153"/>
                    <a:pt x="12" y="165"/>
                    <a:pt x="23" y="175"/>
                  </a:cubicBezTo>
                  <a:cubicBezTo>
                    <a:pt x="23" y="187"/>
                    <a:pt x="23" y="187"/>
                    <a:pt x="35" y="187"/>
                  </a:cubicBezTo>
                  <a:cubicBezTo>
                    <a:pt x="35" y="198"/>
                    <a:pt x="35" y="198"/>
                    <a:pt x="45" y="209"/>
                  </a:cubicBezTo>
                  <a:cubicBezTo>
                    <a:pt x="45" y="209"/>
                    <a:pt x="57" y="209"/>
                    <a:pt x="68" y="220"/>
                  </a:cubicBezTo>
                  <a:cubicBezTo>
                    <a:pt x="68" y="220"/>
                    <a:pt x="79" y="220"/>
                    <a:pt x="90" y="232"/>
                  </a:cubicBezTo>
                  <a:lnTo>
                    <a:pt x="157" y="232"/>
                  </a:lnTo>
                  <a:cubicBezTo>
                    <a:pt x="169" y="232"/>
                    <a:pt x="169" y="220"/>
                    <a:pt x="180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4" y="18"/>
                    <a:pt x="165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16" name="Google Shape;5816;p10"/>
            <p:cNvSpPr/>
            <p:nvPr/>
          </p:nvSpPr>
          <p:spPr>
            <a:xfrm>
              <a:off x="2177500" y="885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23" y="50"/>
                  </a:lnTo>
                  <a:cubicBezTo>
                    <a:pt x="23" y="50"/>
                    <a:pt x="23" y="61"/>
                    <a:pt x="11" y="61"/>
                  </a:cubicBezTo>
                  <a:lnTo>
                    <a:pt x="11" y="72"/>
                  </a:lnTo>
                  <a:cubicBezTo>
                    <a:pt x="11" y="83"/>
                    <a:pt x="11" y="83"/>
                    <a:pt x="1" y="95"/>
                  </a:cubicBezTo>
                  <a:lnTo>
                    <a:pt x="1" y="139"/>
                  </a:lnTo>
                  <a:cubicBezTo>
                    <a:pt x="1" y="139"/>
                    <a:pt x="11" y="150"/>
                    <a:pt x="11" y="162"/>
                  </a:cubicBezTo>
                  <a:cubicBezTo>
                    <a:pt x="11" y="162"/>
                    <a:pt x="11" y="173"/>
                    <a:pt x="23" y="184"/>
                  </a:cubicBezTo>
                  <a:cubicBezTo>
                    <a:pt x="34" y="217"/>
                    <a:pt x="78" y="240"/>
                    <a:pt x="112" y="240"/>
                  </a:cubicBezTo>
                  <a:lnTo>
                    <a:pt x="123" y="240"/>
                  </a:lnTo>
                  <a:cubicBezTo>
                    <a:pt x="135" y="240"/>
                    <a:pt x="135" y="240"/>
                    <a:pt x="135" y="229"/>
                  </a:cubicBezTo>
                  <a:lnTo>
                    <a:pt x="157" y="229"/>
                  </a:lnTo>
                  <a:cubicBezTo>
                    <a:pt x="157" y="229"/>
                    <a:pt x="168" y="229"/>
                    <a:pt x="179" y="217"/>
                  </a:cubicBezTo>
                  <a:cubicBezTo>
                    <a:pt x="235" y="184"/>
                    <a:pt x="257" y="117"/>
                    <a:pt x="224" y="61"/>
                  </a:cubicBezTo>
                  <a:cubicBezTo>
                    <a:pt x="201" y="23"/>
                    <a:pt x="158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17" name="Google Shape;5817;p10"/>
            <p:cNvSpPr/>
            <p:nvPr/>
          </p:nvSpPr>
          <p:spPr>
            <a:xfrm>
              <a:off x="2183925" y="9268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18" name="Google Shape;5818;p10"/>
            <p:cNvSpPr/>
            <p:nvPr/>
          </p:nvSpPr>
          <p:spPr>
            <a:xfrm>
              <a:off x="2170800" y="9346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2"/>
                  </a:cubicBezTo>
                  <a:cubicBezTo>
                    <a:pt x="212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19" name="Google Shape;5819;p10"/>
            <p:cNvSpPr/>
            <p:nvPr/>
          </p:nvSpPr>
          <p:spPr>
            <a:xfrm>
              <a:off x="2157650" y="9427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4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4"/>
                    <a:pt x="1" y="121"/>
                    <a:pt x="35" y="176"/>
                  </a:cubicBezTo>
                  <a:cubicBezTo>
                    <a:pt x="57" y="214"/>
                    <a:pt x="101" y="237"/>
                    <a:pt x="143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8" y="188"/>
                    <a:pt x="269" y="109"/>
                    <a:pt x="236" y="54"/>
                  </a:cubicBezTo>
                  <a:cubicBezTo>
                    <a:pt x="215" y="18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20" name="Google Shape;5820;p10"/>
            <p:cNvSpPr/>
            <p:nvPr/>
          </p:nvSpPr>
          <p:spPr>
            <a:xfrm>
              <a:off x="2144800" y="950600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6"/>
                  </a:cubicBezTo>
                  <a:cubicBezTo>
                    <a:pt x="57" y="28"/>
                    <a:pt x="46" y="28"/>
                    <a:pt x="46" y="39"/>
                  </a:cubicBezTo>
                  <a:lnTo>
                    <a:pt x="35" y="50"/>
                  </a:lnTo>
                  <a:cubicBezTo>
                    <a:pt x="23" y="61"/>
                    <a:pt x="23" y="61"/>
                    <a:pt x="23" y="73"/>
                  </a:cubicBezTo>
                  <a:cubicBezTo>
                    <a:pt x="12" y="95"/>
                    <a:pt x="1" y="117"/>
                    <a:pt x="12" y="140"/>
                  </a:cubicBezTo>
                  <a:cubicBezTo>
                    <a:pt x="12" y="151"/>
                    <a:pt x="12" y="173"/>
                    <a:pt x="23" y="184"/>
                  </a:cubicBezTo>
                  <a:cubicBezTo>
                    <a:pt x="44" y="219"/>
                    <a:pt x="83" y="237"/>
                    <a:pt x="122" y="237"/>
                  </a:cubicBezTo>
                  <a:cubicBezTo>
                    <a:pt x="146" y="237"/>
                    <a:pt x="170" y="230"/>
                    <a:pt x="191" y="218"/>
                  </a:cubicBezTo>
                  <a:cubicBezTo>
                    <a:pt x="247" y="184"/>
                    <a:pt x="258" y="117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21" name="Google Shape;5821;p10"/>
            <p:cNvSpPr/>
            <p:nvPr/>
          </p:nvSpPr>
          <p:spPr>
            <a:xfrm>
              <a:off x="2209050" y="938325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5" y="184"/>
                  </a:cubicBezTo>
                  <a:cubicBezTo>
                    <a:pt x="35" y="184"/>
                    <a:pt x="46" y="184"/>
                    <a:pt x="46" y="195"/>
                  </a:cubicBezTo>
                  <a:lnTo>
                    <a:pt x="57" y="206"/>
                  </a:lnTo>
                  <a:cubicBezTo>
                    <a:pt x="68" y="217"/>
                    <a:pt x="68" y="217"/>
                    <a:pt x="79" y="217"/>
                  </a:cubicBezTo>
                  <a:cubicBezTo>
                    <a:pt x="79" y="229"/>
                    <a:pt x="90" y="229"/>
                    <a:pt x="102" y="229"/>
                  </a:cubicBezTo>
                  <a:cubicBezTo>
                    <a:pt x="113" y="239"/>
                    <a:pt x="124" y="239"/>
                    <a:pt x="124" y="239"/>
                  </a:cubicBezTo>
                  <a:lnTo>
                    <a:pt x="157" y="239"/>
                  </a:lnTo>
                  <a:cubicBezTo>
                    <a:pt x="157" y="229"/>
                    <a:pt x="169" y="229"/>
                    <a:pt x="169" y="229"/>
                  </a:cubicBezTo>
                  <a:cubicBezTo>
                    <a:pt x="180" y="229"/>
                    <a:pt x="191" y="229"/>
                    <a:pt x="191" y="217"/>
                  </a:cubicBezTo>
                  <a:lnTo>
                    <a:pt x="202" y="217"/>
                  </a:ln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22" name="Google Shape;5822;p10"/>
            <p:cNvSpPr/>
            <p:nvPr/>
          </p:nvSpPr>
          <p:spPr>
            <a:xfrm>
              <a:off x="2195950" y="9463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8" y="0"/>
                  </a:moveTo>
                  <a:cubicBezTo>
                    <a:pt x="116" y="0"/>
                    <a:pt x="95" y="7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23" name="Google Shape;5823;p10"/>
            <p:cNvSpPr/>
            <p:nvPr/>
          </p:nvSpPr>
          <p:spPr>
            <a:xfrm>
              <a:off x="2182800" y="954325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8" y="0"/>
                  </a:moveTo>
                  <a:cubicBezTo>
                    <a:pt x="116" y="0"/>
                    <a:pt x="96" y="7"/>
                    <a:pt x="79" y="24"/>
                  </a:cubicBezTo>
                  <a:cubicBezTo>
                    <a:pt x="23" y="58"/>
                    <a:pt x="1" y="125"/>
                    <a:pt x="34" y="180"/>
                  </a:cubicBezTo>
                  <a:cubicBezTo>
                    <a:pt x="55" y="216"/>
                    <a:pt x="89" y="233"/>
                    <a:pt x="125" y="233"/>
                  </a:cubicBezTo>
                  <a:cubicBezTo>
                    <a:pt x="147" y="233"/>
                    <a:pt x="170" y="227"/>
                    <a:pt x="191" y="214"/>
                  </a:cubicBezTo>
                  <a:cubicBezTo>
                    <a:pt x="246" y="180"/>
                    <a:pt x="269" y="113"/>
                    <a:pt x="236" y="58"/>
                  </a:cubicBezTo>
                  <a:cubicBezTo>
                    <a:pt x="214" y="22"/>
                    <a:pt x="175" y="0"/>
                    <a:pt x="1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24" name="Google Shape;5824;p10"/>
            <p:cNvSpPr/>
            <p:nvPr/>
          </p:nvSpPr>
          <p:spPr>
            <a:xfrm>
              <a:off x="2169675" y="962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11" y="0"/>
                    <a:pt x="93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6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0" y="217"/>
                  </a:cubicBezTo>
                  <a:cubicBezTo>
                    <a:pt x="247" y="184"/>
                    <a:pt x="269" y="117"/>
                    <a:pt x="235" y="60"/>
                  </a:cubicBezTo>
                  <a:cubicBezTo>
                    <a:pt x="212" y="23"/>
                    <a:pt x="169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25" name="Google Shape;5825;p10"/>
            <p:cNvSpPr/>
            <p:nvPr/>
          </p:nvSpPr>
          <p:spPr>
            <a:xfrm>
              <a:off x="2251250" y="10071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23"/>
                  </a:cubicBezTo>
                  <a:cubicBezTo>
                    <a:pt x="56" y="23"/>
                    <a:pt x="45" y="23"/>
                    <a:pt x="45" y="34"/>
                  </a:cubicBezTo>
                  <a:lnTo>
                    <a:pt x="11" y="68"/>
                  </a:lnTo>
                  <a:lnTo>
                    <a:pt x="11" y="90"/>
                  </a:lnTo>
                  <a:lnTo>
                    <a:pt x="11" y="101"/>
                  </a:lnTo>
                  <a:cubicBezTo>
                    <a:pt x="11" y="113"/>
                    <a:pt x="1" y="113"/>
                    <a:pt x="1" y="113"/>
                  </a:cubicBezTo>
                  <a:lnTo>
                    <a:pt x="1" y="123"/>
                  </a:lnTo>
                  <a:lnTo>
                    <a:pt x="1" y="135"/>
                  </a:lnTo>
                  <a:cubicBezTo>
                    <a:pt x="11" y="146"/>
                    <a:pt x="11" y="168"/>
                    <a:pt x="23" y="180"/>
                  </a:cubicBezTo>
                  <a:cubicBezTo>
                    <a:pt x="23" y="180"/>
                    <a:pt x="23" y="190"/>
                    <a:pt x="34" y="190"/>
                  </a:cubicBezTo>
                  <a:cubicBezTo>
                    <a:pt x="34" y="190"/>
                    <a:pt x="34" y="202"/>
                    <a:pt x="45" y="202"/>
                  </a:cubicBezTo>
                  <a:cubicBezTo>
                    <a:pt x="56" y="213"/>
                    <a:pt x="56" y="213"/>
                    <a:pt x="68" y="213"/>
                  </a:cubicBezTo>
                  <a:cubicBezTo>
                    <a:pt x="68" y="224"/>
                    <a:pt x="78" y="224"/>
                    <a:pt x="90" y="224"/>
                  </a:cubicBezTo>
                  <a:lnTo>
                    <a:pt x="90" y="235"/>
                  </a:lnTo>
                  <a:cubicBezTo>
                    <a:pt x="123" y="235"/>
                    <a:pt x="157" y="235"/>
                    <a:pt x="179" y="224"/>
                  </a:cubicBezTo>
                  <a:lnTo>
                    <a:pt x="179" y="213"/>
                  </a:lnTo>
                  <a:cubicBezTo>
                    <a:pt x="235" y="180"/>
                    <a:pt x="257" y="113"/>
                    <a:pt x="224" y="56"/>
                  </a:cubicBezTo>
                  <a:cubicBezTo>
                    <a:pt x="202" y="23"/>
                    <a:pt x="168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26" name="Google Shape;5826;p10"/>
            <p:cNvSpPr/>
            <p:nvPr/>
          </p:nvSpPr>
          <p:spPr>
            <a:xfrm>
              <a:off x="2219400" y="954525"/>
              <a:ext cx="5875" cy="6000"/>
            </a:xfrm>
            <a:custGeom>
              <a:avLst/>
              <a:gdLst/>
              <a:ahLst/>
              <a:cxnLst/>
              <a:rect l="l" t="t" r="r" b="b"/>
              <a:pathLst>
                <a:path w="235" h="240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56" y="27"/>
                  </a:lnTo>
                  <a:cubicBezTo>
                    <a:pt x="45" y="27"/>
                    <a:pt x="34" y="38"/>
                    <a:pt x="34" y="50"/>
                  </a:cubicBezTo>
                  <a:lnTo>
                    <a:pt x="23" y="50"/>
                  </a:lnTo>
                  <a:cubicBezTo>
                    <a:pt x="23" y="61"/>
                    <a:pt x="11" y="72"/>
                    <a:pt x="11" y="72"/>
                  </a:cubicBezTo>
                  <a:cubicBezTo>
                    <a:pt x="11" y="83"/>
                    <a:pt x="1" y="83"/>
                    <a:pt x="1" y="95"/>
                  </a:cubicBezTo>
                  <a:lnTo>
                    <a:pt x="1" y="105"/>
                  </a:lnTo>
                  <a:lnTo>
                    <a:pt x="1" y="139"/>
                  </a:lnTo>
                  <a:lnTo>
                    <a:pt x="1" y="150"/>
                  </a:lnTo>
                  <a:lnTo>
                    <a:pt x="1" y="162"/>
                  </a:lnTo>
                  <a:cubicBezTo>
                    <a:pt x="11" y="172"/>
                    <a:pt x="11" y="172"/>
                    <a:pt x="11" y="184"/>
                  </a:cubicBezTo>
                  <a:lnTo>
                    <a:pt x="45" y="217"/>
                  </a:lnTo>
                  <a:cubicBezTo>
                    <a:pt x="56" y="217"/>
                    <a:pt x="56" y="229"/>
                    <a:pt x="68" y="229"/>
                  </a:cubicBezTo>
                  <a:cubicBezTo>
                    <a:pt x="78" y="229"/>
                    <a:pt x="78" y="239"/>
                    <a:pt x="90" y="239"/>
                  </a:cubicBezTo>
                  <a:lnTo>
                    <a:pt x="135" y="239"/>
                  </a:lnTo>
                  <a:cubicBezTo>
                    <a:pt x="135" y="239"/>
                    <a:pt x="146" y="239"/>
                    <a:pt x="146" y="229"/>
                  </a:cubicBezTo>
                  <a:lnTo>
                    <a:pt x="157" y="229"/>
                  </a:lnTo>
                  <a:cubicBezTo>
                    <a:pt x="168" y="229"/>
                    <a:pt x="168" y="229"/>
                    <a:pt x="179" y="217"/>
                  </a:cubicBezTo>
                  <a:cubicBezTo>
                    <a:pt x="213" y="195"/>
                    <a:pt x="235" y="162"/>
                    <a:pt x="235" y="128"/>
                  </a:cubicBezTo>
                  <a:cubicBezTo>
                    <a:pt x="235" y="105"/>
                    <a:pt x="235" y="83"/>
                    <a:pt x="213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27" name="Google Shape;5827;p10"/>
            <p:cNvSpPr/>
            <p:nvPr/>
          </p:nvSpPr>
          <p:spPr>
            <a:xfrm>
              <a:off x="2205700" y="962625"/>
              <a:ext cx="6475" cy="5850"/>
            </a:xfrm>
            <a:custGeom>
              <a:avLst/>
              <a:gdLst/>
              <a:ahLst/>
              <a:cxnLst/>
              <a:rect l="l" t="t" r="r" b="b"/>
              <a:pathLst>
                <a:path w="259" h="234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4"/>
                  </a:cubicBezTo>
                  <a:cubicBezTo>
                    <a:pt x="57" y="213"/>
                    <a:pt x="99" y="233"/>
                    <a:pt x="142" y="233"/>
                  </a:cubicBezTo>
                  <a:cubicBezTo>
                    <a:pt x="163" y="233"/>
                    <a:pt x="184" y="228"/>
                    <a:pt x="202" y="217"/>
                  </a:cubicBezTo>
                  <a:cubicBezTo>
                    <a:pt x="247" y="195"/>
                    <a:pt x="258" y="150"/>
                    <a:pt x="258" y="106"/>
                  </a:cubicBezTo>
                  <a:cubicBezTo>
                    <a:pt x="258" y="83"/>
                    <a:pt x="247" y="72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28" name="Google Shape;5828;p10"/>
            <p:cNvSpPr/>
            <p:nvPr/>
          </p:nvSpPr>
          <p:spPr>
            <a:xfrm>
              <a:off x="2192850" y="9706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33" y="0"/>
                  </a:moveTo>
                  <a:cubicBezTo>
                    <a:pt x="112" y="0"/>
                    <a:pt x="89" y="7"/>
                    <a:pt x="68" y="19"/>
                  </a:cubicBezTo>
                  <a:cubicBezTo>
                    <a:pt x="57" y="19"/>
                    <a:pt x="57" y="19"/>
                    <a:pt x="45" y="31"/>
                  </a:cubicBezTo>
                  <a:cubicBezTo>
                    <a:pt x="45" y="31"/>
                    <a:pt x="35" y="41"/>
                    <a:pt x="35" y="53"/>
                  </a:cubicBezTo>
                  <a:cubicBezTo>
                    <a:pt x="1" y="86"/>
                    <a:pt x="1" y="131"/>
                    <a:pt x="23" y="175"/>
                  </a:cubicBezTo>
                  <a:cubicBezTo>
                    <a:pt x="46" y="214"/>
                    <a:pt x="89" y="236"/>
                    <a:pt x="132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14" y="198"/>
                    <a:pt x="224" y="187"/>
                    <a:pt x="236" y="165"/>
                  </a:cubicBezTo>
                  <a:cubicBezTo>
                    <a:pt x="236" y="153"/>
                    <a:pt x="236" y="153"/>
                    <a:pt x="247" y="142"/>
                  </a:cubicBezTo>
                  <a:cubicBezTo>
                    <a:pt x="247" y="120"/>
                    <a:pt x="247" y="98"/>
                    <a:pt x="236" y="75"/>
                  </a:cubicBezTo>
                  <a:cubicBezTo>
                    <a:pt x="236" y="64"/>
                    <a:pt x="236" y="64"/>
                    <a:pt x="224" y="53"/>
                  </a:cubicBezTo>
                  <a:cubicBezTo>
                    <a:pt x="204" y="18"/>
                    <a:pt x="170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29" name="Google Shape;5829;p10"/>
            <p:cNvSpPr/>
            <p:nvPr/>
          </p:nvSpPr>
          <p:spPr>
            <a:xfrm>
              <a:off x="2179750" y="978675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12" y="0"/>
                  </a:moveTo>
                  <a:cubicBezTo>
                    <a:pt x="89" y="0"/>
                    <a:pt x="78" y="11"/>
                    <a:pt x="67" y="11"/>
                  </a:cubicBezTo>
                  <a:cubicBezTo>
                    <a:pt x="22" y="45"/>
                    <a:pt x="0" y="89"/>
                    <a:pt x="11" y="134"/>
                  </a:cubicBezTo>
                  <a:cubicBezTo>
                    <a:pt x="11" y="145"/>
                    <a:pt x="22" y="157"/>
                    <a:pt x="22" y="179"/>
                  </a:cubicBezTo>
                  <a:cubicBezTo>
                    <a:pt x="45" y="201"/>
                    <a:pt x="55" y="212"/>
                    <a:pt x="78" y="224"/>
                  </a:cubicBezTo>
                  <a:cubicBezTo>
                    <a:pt x="89" y="229"/>
                    <a:pt x="103" y="232"/>
                    <a:pt x="118" y="232"/>
                  </a:cubicBezTo>
                  <a:cubicBezTo>
                    <a:pt x="134" y="232"/>
                    <a:pt x="151" y="229"/>
                    <a:pt x="167" y="224"/>
                  </a:cubicBezTo>
                  <a:cubicBezTo>
                    <a:pt x="179" y="224"/>
                    <a:pt x="179" y="224"/>
                    <a:pt x="190" y="212"/>
                  </a:cubicBezTo>
                  <a:cubicBezTo>
                    <a:pt x="212" y="201"/>
                    <a:pt x="234" y="167"/>
                    <a:pt x="246" y="145"/>
                  </a:cubicBezTo>
                  <a:cubicBezTo>
                    <a:pt x="246" y="112"/>
                    <a:pt x="246" y="78"/>
                    <a:pt x="224" y="56"/>
                  </a:cubicBezTo>
                  <a:cubicBezTo>
                    <a:pt x="224" y="45"/>
                    <a:pt x="224" y="45"/>
                    <a:pt x="212" y="33"/>
                  </a:cubicBezTo>
                  <a:cubicBezTo>
                    <a:pt x="201" y="22"/>
                    <a:pt x="190" y="11"/>
                    <a:pt x="179" y="11"/>
                  </a:cubicBezTo>
                  <a:cubicBezTo>
                    <a:pt x="156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30" name="Google Shape;5830;p10"/>
            <p:cNvSpPr/>
            <p:nvPr/>
          </p:nvSpPr>
          <p:spPr>
            <a:xfrm>
              <a:off x="2216050" y="979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8" y="7"/>
                    <a:pt x="68" y="20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31" name="Google Shape;5831;p10"/>
            <p:cNvSpPr/>
            <p:nvPr/>
          </p:nvSpPr>
          <p:spPr>
            <a:xfrm>
              <a:off x="2202925" y="9872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32" name="Google Shape;5832;p10"/>
            <p:cNvSpPr/>
            <p:nvPr/>
          </p:nvSpPr>
          <p:spPr>
            <a:xfrm>
              <a:off x="2189800" y="995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19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6" y="214"/>
                    <a:pt x="95" y="236"/>
                    <a:pt x="134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7"/>
                    <a:pt x="268" y="109"/>
                    <a:pt x="234" y="53"/>
                  </a:cubicBezTo>
                  <a:cubicBezTo>
                    <a:pt x="214" y="18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33" name="Google Shape;5833;p10"/>
            <p:cNvSpPr/>
            <p:nvPr/>
          </p:nvSpPr>
          <p:spPr>
            <a:xfrm>
              <a:off x="2176950" y="1003200"/>
              <a:ext cx="6425" cy="5975"/>
            </a:xfrm>
            <a:custGeom>
              <a:avLst/>
              <a:gdLst/>
              <a:ahLst/>
              <a:cxnLst/>
              <a:rect l="l" t="t" r="r" b="b"/>
              <a:pathLst>
                <a:path w="257" h="239" extrusionOk="0">
                  <a:moveTo>
                    <a:pt x="123" y="1"/>
                  </a:moveTo>
                  <a:cubicBezTo>
                    <a:pt x="100" y="1"/>
                    <a:pt x="76" y="8"/>
                    <a:pt x="56" y="25"/>
                  </a:cubicBezTo>
                  <a:cubicBezTo>
                    <a:pt x="45" y="25"/>
                    <a:pt x="45" y="35"/>
                    <a:pt x="33" y="35"/>
                  </a:cubicBezTo>
                  <a:cubicBezTo>
                    <a:pt x="33" y="47"/>
                    <a:pt x="33" y="47"/>
                    <a:pt x="23" y="47"/>
                  </a:cubicBezTo>
                  <a:lnTo>
                    <a:pt x="23" y="58"/>
                  </a:lnTo>
                  <a:lnTo>
                    <a:pt x="11" y="69"/>
                  </a:lnTo>
                  <a:lnTo>
                    <a:pt x="11" y="80"/>
                  </a:lnTo>
                  <a:cubicBezTo>
                    <a:pt x="11" y="92"/>
                    <a:pt x="0" y="92"/>
                    <a:pt x="0" y="102"/>
                  </a:cubicBezTo>
                  <a:lnTo>
                    <a:pt x="0" y="114"/>
                  </a:lnTo>
                  <a:lnTo>
                    <a:pt x="0" y="136"/>
                  </a:lnTo>
                  <a:cubicBezTo>
                    <a:pt x="0" y="147"/>
                    <a:pt x="11" y="147"/>
                    <a:pt x="11" y="159"/>
                  </a:cubicBezTo>
                  <a:cubicBezTo>
                    <a:pt x="11" y="170"/>
                    <a:pt x="11" y="170"/>
                    <a:pt x="23" y="181"/>
                  </a:cubicBezTo>
                  <a:cubicBezTo>
                    <a:pt x="44" y="216"/>
                    <a:pt x="78" y="238"/>
                    <a:pt x="115" y="238"/>
                  </a:cubicBezTo>
                  <a:cubicBezTo>
                    <a:pt x="136" y="238"/>
                    <a:pt x="158" y="231"/>
                    <a:pt x="179" y="214"/>
                  </a:cubicBezTo>
                  <a:cubicBezTo>
                    <a:pt x="235" y="181"/>
                    <a:pt x="257" y="114"/>
                    <a:pt x="224" y="58"/>
                  </a:cubicBezTo>
                  <a:cubicBezTo>
                    <a:pt x="202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34" name="Google Shape;5834;p10"/>
            <p:cNvSpPr/>
            <p:nvPr/>
          </p:nvSpPr>
          <p:spPr>
            <a:xfrm>
              <a:off x="2227775" y="998925"/>
              <a:ext cx="6750" cy="5850"/>
            </a:xfrm>
            <a:custGeom>
              <a:avLst/>
              <a:gdLst/>
              <a:ahLst/>
              <a:cxnLst/>
              <a:rect l="l" t="t" r="r" b="b"/>
              <a:pathLst>
                <a:path w="270" h="234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1" y="234"/>
                    <a:pt x="144" y="234"/>
                  </a:cubicBezTo>
                  <a:cubicBezTo>
                    <a:pt x="164" y="234"/>
                    <a:pt x="184" y="229"/>
                    <a:pt x="202" y="218"/>
                  </a:cubicBezTo>
                  <a:cubicBezTo>
                    <a:pt x="257" y="184"/>
                    <a:pt x="269" y="106"/>
                    <a:pt x="235" y="62"/>
                  </a:cubicBezTo>
                  <a:cubicBezTo>
                    <a:pt x="213" y="23"/>
                    <a:pt x="175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35" name="Google Shape;5835;p10"/>
            <p:cNvSpPr/>
            <p:nvPr/>
          </p:nvSpPr>
          <p:spPr>
            <a:xfrm>
              <a:off x="2214650" y="10069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4"/>
                    <a:pt x="0" y="121"/>
                    <a:pt x="34" y="176"/>
                  </a:cubicBezTo>
                  <a:cubicBezTo>
                    <a:pt x="57" y="214"/>
                    <a:pt x="100" y="237"/>
                    <a:pt x="143" y="237"/>
                  </a:cubicBezTo>
                  <a:cubicBezTo>
                    <a:pt x="163" y="237"/>
                    <a:pt x="184" y="232"/>
                    <a:pt x="201" y="221"/>
                  </a:cubicBezTo>
                  <a:cubicBezTo>
                    <a:pt x="258" y="188"/>
                    <a:pt x="268" y="109"/>
                    <a:pt x="235" y="54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36" name="Google Shape;5836;p10"/>
            <p:cNvSpPr/>
            <p:nvPr/>
          </p:nvSpPr>
          <p:spPr>
            <a:xfrm>
              <a:off x="2201525" y="1014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6" y="237"/>
                    <a:pt x="181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37" name="Google Shape;5837;p10"/>
            <p:cNvSpPr/>
            <p:nvPr/>
          </p:nvSpPr>
          <p:spPr>
            <a:xfrm>
              <a:off x="2241200" y="99082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22" y="1"/>
                  </a:moveTo>
                  <a:cubicBezTo>
                    <a:pt x="104" y="1"/>
                    <a:pt x="85" y="6"/>
                    <a:pt x="67" y="16"/>
                  </a:cubicBezTo>
                  <a:lnTo>
                    <a:pt x="67" y="28"/>
                  </a:lnTo>
                  <a:cubicBezTo>
                    <a:pt x="56" y="28"/>
                    <a:pt x="56" y="39"/>
                    <a:pt x="45" y="39"/>
                  </a:cubicBezTo>
                  <a:lnTo>
                    <a:pt x="33" y="50"/>
                  </a:lnTo>
                  <a:cubicBezTo>
                    <a:pt x="33" y="50"/>
                    <a:pt x="33" y="61"/>
                    <a:pt x="23" y="61"/>
                  </a:cubicBezTo>
                  <a:lnTo>
                    <a:pt x="23" y="73"/>
                  </a:lnTo>
                  <a:cubicBezTo>
                    <a:pt x="0" y="106"/>
                    <a:pt x="11" y="151"/>
                    <a:pt x="23" y="185"/>
                  </a:cubicBezTo>
                  <a:cubicBezTo>
                    <a:pt x="33" y="185"/>
                    <a:pt x="33" y="195"/>
                    <a:pt x="45" y="195"/>
                  </a:cubicBezTo>
                  <a:cubicBezTo>
                    <a:pt x="45" y="207"/>
                    <a:pt x="56" y="207"/>
                    <a:pt x="56" y="218"/>
                  </a:cubicBezTo>
                  <a:cubicBezTo>
                    <a:pt x="67" y="229"/>
                    <a:pt x="90" y="229"/>
                    <a:pt x="100" y="229"/>
                  </a:cubicBezTo>
                  <a:lnTo>
                    <a:pt x="100" y="240"/>
                  </a:lnTo>
                  <a:lnTo>
                    <a:pt x="145" y="240"/>
                  </a:lnTo>
                  <a:cubicBezTo>
                    <a:pt x="157" y="240"/>
                    <a:pt x="179" y="229"/>
                    <a:pt x="190" y="218"/>
                  </a:cubicBezTo>
                  <a:cubicBezTo>
                    <a:pt x="246" y="185"/>
                    <a:pt x="257" y="117"/>
                    <a:pt x="224" y="61"/>
                  </a:cubicBezTo>
                  <a:cubicBezTo>
                    <a:pt x="201" y="23"/>
                    <a:pt x="162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38" name="Google Shape;5838;p10"/>
            <p:cNvSpPr/>
            <p:nvPr/>
          </p:nvSpPr>
          <p:spPr>
            <a:xfrm>
              <a:off x="2238100" y="1015125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6" y="1"/>
                  </a:moveTo>
                  <a:cubicBezTo>
                    <a:pt x="95" y="1"/>
                    <a:pt x="75" y="6"/>
                    <a:pt x="57" y="17"/>
                  </a:cubicBezTo>
                  <a:cubicBezTo>
                    <a:pt x="23" y="39"/>
                    <a:pt x="1" y="72"/>
                    <a:pt x="1" y="117"/>
                  </a:cubicBezTo>
                  <a:cubicBezTo>
                    <a:pt x="1" y="139"/>
                    <a:pt x="13" y="162"/>
                    <a:pt x="23" y="184"/>
                  </a:cubicBezTo>
                  <a:cubicBezTo>
                    <a:pt x="46" y="218"/>
                    <a:pt x="90" y="240"/>
                    <a:pt x="135" y="240"/>
                  </a:cubicBezTo>
                  <a:cubicBezTo>
                    <a:pt x="147" y="229"/>
                    <a:pt x="157" y="229"/>
                    <a:pt x="157" y="229"/>
                  </a:cubicBezTo>
                  <a:cubicBezTo>
                    <a:pt x="169" y="229"/>
                    <a:pt x="180" y="229"/>
                    <a:pt x="180" y="218"/>
                  </a:cubicBezTo>
                  <a:cubicBezTo>
                    <a:pt x="236" y="184"/>
                    <a:pt x="258" y="117"/>
                    <a:pt x="224" y="62"/>
                  </a:cubicBezTo>
                  <a:cubicBezTo>
                    <a:pt x="202" y="24"/>
                    <a:pt x="159" y="1"/>
                    <a:pt x="1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39" name="Google Shape;5839;p10"/>
            <p:cNvSpPr/>
            <p:nvPr/>
          </p:nvSpPr>
          <p:spPr>
            <a:xfrm>
              <a:off x="2224700" y="1023075"/>
              <a:ext cx="6725" cy="5975"/>
            </a:xfrm>
            <a:custGeom>
              <a:avLst/>
              <a:gdLst/>
              <a:ahLst/>
              <a:cxnLst/>
              <a:rect l="l" t="t" r="r" b="b"/>
              <a:pathLst>
                <a:path w="269" h="239" extrusionOk="0">
                  <a:moveTo>
                    <a:pt x="112" y="0"/>
                  </a:moveTo>
                  <a:cubicBezTo>
                    <a:pt x="102" y="12"/>
                    <a:pt x="90" y="12"/>
                    <a:pt x="68" y="23"/>
                  </a:cubicBezTo>
                  <a:cubicBezTo>
                    <a:pt x="12" y="57"/>
                    <a:pt x="1" y="124"/>
                    <a:pt x="35" y="179"/>
                  </a:cubicBezTo>
                  <a:cubicBezTo>
                    <a:pt x="35" y="191"/>
                    <a:pt x="45" y="191"/>
                    <a:pt x="45" y="201"/>
                  </a:cubicBezTo>
                  <a:cubicBezTo>
                    <a:pt x="64" y="220"/>
                    <a:pt x="97" y="238"/>
                    <a:pt x="127" y="238"/>
                  </a:cubicBezTo>
                  <a:cubicBezTo>
                    <a:pt x="134" y="238"/>
                    <a:pt x="140" y="237"/>
                    <a:pt x="146" y="235"/>
                  </a:cubicBezTo>
                  <a:cubicBezTo>
                    <a:pt x="169" y="235"/>
                    <a:pt x="179" y="224"/>
                    <a:pt x="191" y="224"/>
                  </a:cubicBezTo>
                  <a:cubicBezTo>
                    <a:pt x="246" y="191"/>
                    <a:pt x="269" y="112"/>
                    <a:pt x="236" y="57"/>
                  </a:cubicBezTo>
                  <a:cubicBezTo>
                    <a:pt x="213" y="23"/>
                    <a:pt x="157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40" name="Google Shape;5840;p10"/>
            <p:cNvSpPr/>
            <p:nvPr/>
          </p:nvSpPr>
          <p:spPr>
            <a:xfrm>
              <a:off x="2211575" y="1031075"/>
              <a:ext cx="6450" cy="5975"/>
            </a:xfrm>
            <a:custGeom>
              <a:avLst/>
              <a:gdLst/>
              <a:ahLst/>
              <a:cxnLst/>
              <a:rect l="l" t="t" r="r" b="b"/>
              <a:pathLst>
                <a:path w="258" h="239" extrusionOk="0">
                  <a:moveTo>
                    <a:pt x="126" y="0"/>
                  </a:moveTo>
                  <a:cubicBezTo>
                    <a:pt x="106" y="0"/>
                    <a:pt x="86" y="5"/>
                    <a:pt x="68" y="15"/>
                  </a:cubicBezTo>
                  <a:cubicBezTo>
                    <a:pt x="12" y="49"/>
                    <a:pt x="1" y="127"/>
                    <a:pt x="34" y="184"/>
                  </a:cubicBezTo>
                  <a:cubicBezTo>
                    <a:pt x="46" y="206"/>
                    <a:pt x="79" y="228"/>
                    <a:pt x="101" y="239"/>
                  </a:cubicBezTo>
                  <a:lnTo>
                    <a:pt x="146" y="239"/>
                  </a:lnTo>
                  <a:cubicBezTo>
                    <a:pt x="168" y="239"/>
                    <a:pt x="180" y="228"/>
                    <a:pt x="190" y="217"/>
                  </a:cubicBezTo>
                  <a:cubicBezTo>
                    <a:pt x="235" y="194"/>
                    <a:pt x="257" y="150"/>
                    <a:pt x="247" y="105"/>
                  </a:cubicBezTo>
                  <a:cubicBezTo>
                    <a:pt x="247" y="83"/>
                    <a:pt x="247" y="72"/>
                    <a:pt x="235" y="60"/>
                  </a:cubicBezTo>
                  <a:cubicBezTo>
                    <a:pt x="213" y="22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41" name="Google Shape;5841;p10"/>
            <p:cNvSpPr/>
            <p:nvPr/>
          </p:nvSpPr>
          <p:spPr>
            <a:xfrm>
              <a:off x="2247900" y="1031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42" name="Google Shape;5842;p10"/>
            <p:cNvSpPr/>
            <p:nvPr/>
          </p:nvSpPr>
          <p:spPr>
            <a:xfrm>
              <a:off x="2234750" y="10397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8"/>
                    <a:pt x="35" y="183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3"/>
                    <a:pt x="269" y="116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43" name="Google Shape;5843;p10"/>
            <p:cNvSpPr/>
            <p:nvPr/>
          </p:nvSpPr>
          <p:spPr>
            <a:xfrm>
              <a:off x="2221650" y="10478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50"/>
                    <a:pt x="0" y="117"/>
                    <a:pt x="33" y="172"/>
                  </a:cubicBezTo>
                  <a:cubicBezTo>
                    <a:pt x="56" y="211"/>
                    <a:pt x="99" y="233"/>
                    <a:pt x="142" y="233"/>
                  </a:cubicBezTo>
                  <a:cubicBezTo>
                    <a:pt x="163" y="233"/>
                    <a:pt x="183" y="228"/>
                    <a:pt x="201" y="217"/>
                  </a:cubicBezTo>
                  <a:cubicBezTo>
                    <a:pt x="246" y="184"/>
                    <a:pt x="268" y="105"/>
                    <a:pt x="234" y="61"/>
                  </a:cubicBezTo>
                  <a:cubicBezTo>
                    <a:pt x="212" y="23"/>
                    <a:pt x="173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44" name="Google Shape;5844;p10"/>
            <p:cNvSpPr/>
            <p:nvPr/>
          </p:nvSpPr>
          <p:spPr>
            <a:xfrm>
              <a:off x="2208500" y="1055850"/>
              <a:ext cx="6725" cy="5800"/>
            </a:xfrm>
            <a:custGeom>
              <a:avLst/>
              <a:gdLst/>
              <a:ahLst/>
              <a:cxnLst/>
              <a:rect l="l" t="t" r="r" b="b"/>
              <a:pathLst>
                <a:path w="269" h="232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2"/>
                    <a:pt x="0" y="120"/>
                    <a:pt x="34" y="176"/>
                  </a:cubicBezTo>
                  <a:cubicBezTo>
                    <a:pt x="34" y="187"/>
                    <a:pt x="45" y="187"/>
                    <a:pt x="45" y="198"/>
                  </a:cubicBezTo>
                  <a:cubicBezTo>
                    <a:pt x="57" y="198"/>
                    <a:pt x="57" y="209"/>
                    <a:pt x="68" y="209"/>
                  </a:cubicBezTo>
                  <a:cubicBezTo>
                    <a:pt x="79" y="209"/>
                    <a:pt x="79" y="221"/>
                    <a:pt x="90" y="221"/>
                  </a:cubicBezTo>
                  <a:cubicBezTo>
                    <a:pt x="101" y="231"/>
                    <a:pt x="112" y="231"/>
                    <a:pt x="124" y="231"/>
                  </a:cubicBezTo>
                  <a:lnTo>
                    <a:pt x="169" y="231"/>
                  </a:lnTo>
                  <a:cubicBezTo>
                    <a:pt x="179" y="221"/>
                    <a:pt x="179" y="221"/>
                    <a:pt x="191" y="221"/>
                  </a:cubicBezTo>
                  <a:lnTo>
                    <a:pt x="202" y="221"/>
                  </a:lnTo>
                  <a:cubicBezTo>
                    <a:pt x="246" y="187"/>
                    <a:pt x="269" y="109"/>
                    <a:pt x="236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45" name="Google Shape;5845;p10"/>
            <p:cNvSpPr/>
            <p:nvPr/>
          </p:nvSpPr>
          <p:spPr>
            <a:xfrm>
              <a:off x="2259900" y="1051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7" y="17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7" y="214"/>
                    <a:pt x="94" y="234"/>
                    <a:pt x="133" y="234"/>
                  </a:cubicBezTo>
                  <a:cubicBezTo>
                    <a:pt x="152" y="234"/>
                    <a:pt x="172" y="229"/>
                    <a:pt x="191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46" name="Google Shape;5846;p10"/>
            <p:cNvSpPr/>
            <p:nvPr/>
          </p:nvSpPr>
          <p:spPr>
            <a:xfrm>
              <a:off x="2246775" y="1059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7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47" name="Google Shape;5847;p10"/>
            <p:cNvSpPr/>
            <p:nvPr/>
          </p:nvSpPr>
          <p:spPr>
            <a:xfrm>
              <a:off x="2233650" y="1067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48" name="Google Shape;5848;p10"/>
            <p:cNvSpPr/>
            <p:nvPr/>
          </p:nvSpPr>
          <p:spPr>
            <a:xfrm>
              <a:off x="2220800" y="107540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25" y="0"/>
                  </a:moveTo>
                  <a:cubicBezTo>
                    <a:pt x="101" y="0"/>
                    <a:pt x="77" y="7"/>
                    <a:pt x="56" y="20"/>
                  </a:cubicBezTo>
                  <a:lnTo>
                    <a:pt x="45" y="30"/>
                  </a:lnTo>
                  <a:cubicBezTo>
                    <a:pt x="34" y="30"/>
                    <a:pt x="34" y="42"/>
                    <a:pt x="34" y="42"/>
                  </a:cubicBezTo>
                  <a:lnTo>
                    <a:pt x="22" y="53"/>
                  </a:lnTo>
                  <a:cubicBezTo>
                    <a:pt x="22" y="53"/>
                    <a:pt x="22" y="64"/>
                    <a:pt x="12" y="64"/>
                  </a:cubicBezTo>
                  <a:lnTo>
                    <a:pt x="12" y="75"/>
                  </a:lnTo>
                  <a:lnTo>
                    <a:pt x="12" y="87"/>
                  </a:lnTo>
                  <a:cubicBezTo>
                    <a:pt x="0" y="120"/>
                    <a:pt x="0" y="154"/>
                    <a:pt x="22" y="176"/>
                  </a:cubicBezTo>
                  <a:cubicBezTo>
                    <a:pt x="22" y="187"/>
                    <a:pt x="22" y="187"/>
                    <a:pt x="34" y="187"/>
                  </a:cubicBezTo>
                  <a:cubicBezTo>
                    <a:pt x="34" y="198"/>
                    <a:pt x="34" y="198"/>
                    <a:pt x="45" y="209"/>
                  </a:cubicBezTo>
                  <a:cubicBezTo>
                    <a:pt x="45" y="209"/>
                    <a:pt x="56" y="221"/>
                    <a:pt x="67" y="221"/>
                  </a:cubicBezTo>
                  <a:lnTo>
                    <a:pt x="79" y="231"/>
                  </a:lnTo>
                  <a:lnTo>
                    <a:pt x="157" y="231"/>
                  </a:lnTo>
                  <a:cubicBezTo>
                    <a:pt x="168" y="231"/>
                    <a:pt x="168" y="221"/>
                    <a:pt x="179" y="221"/>
                  </a:cubicBezTo>
                  <a:cubicBezTo>
                    <a:pt x="235" y="187"/>
                    <a:pt x="258" y="109"/>
                    <a:pt x="224" y="53"/>
                  </a:cubicBezTo>
                  <a:cubicBezTo>
                    <a:pt x="203" y="18"/>
                    <a:pt x="164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49" name="Google Shape;5849;p10"/>
            <p:cNvSpPr/>
            <p:nvPr/>
          </p:nvSpPr>
          <p:spPr>
            <a:xfrm>
              <a:off x="2269950" y="1067700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31" y="0"/>
                  </a:moveTo>
                  <a:cubicBezTo>
                    <a:pt x="125" y="0"/>
                    <a:pt x="118" y="1"/>
                    <a:pt x="112" y="3"/>
                  </a:cubicBezTo>
                  <a:lnTo>
                    <a:pt x="90" y="3"/>
                  </a:lnTo>
                  <a:cubicBezTo>
                    <a:pt x="79" y="15"/>
                    <a:pt x="68" y="15"/>
                    <a:pt x="68" y="15"/>
                  </a:cubicBezTo>
                  <a:cubicBezTo>
                    <a:pt x="23" y="48"/>
                    <a:pt x="1" y="92"/>
                    <a:pt x="12" y="137"/>
                  </a:cubicBezTo>
                  <a:cubicBezTo>
                    <a:pt x="12" y="149"/>
                    <a:pt x="23" y="159"/>
                    <a:pt x="23" y="182"/>
                  </a:cubicBezTo>
                  <a:cubicBezTo>
                    <a:pt x="44" y="217"/>
                    <a:pt x="83" y="234"/>
                    <a:pt x="122" y="234"/>
                  </a:cubicBezTo>
                  <a:cubicBezTo>
                    <a:pt x="146" y="234"/>
                    <a:pt x="170" y="228"/>
                    <a:pt x="191" y="216"/>
                  </a:cubicBezTo>
                  <a:cubicBezTo>
                    <a:pt x="213" y="204"/>
                    <a:pt x="224" y="182"/>
                    <a:pt x="236" y="171"/>
                  </a:cubicBezTo>
                  <a:cubicBezTo>
                    <a:pt x="247" y="137"/>
                    <a:pt x="247" y="92"/>
                    <a:pt x="224" y="59"/>
                  </a:cubicBezTo>
                  <a:cubicBezTo>
                    <a:pt x="224" y="48"/>
                    <a:pt x="213" y="48"/>
                    <a:pt x="213" y="37"/>
                  </a:cubicBezTo>
                  <a:cubicBezTo>
                    <a:pt x="195" y="19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50" name="Google Shape;5850;p10"/>
            <p:cNvSpPr/>
            <p:nvPr/>
          </p:nvSpPr>
          <p:spPr>
            <a:xfrm>
              <a:off x="2256550" y="1075675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44" y="1"/>
                  </a:moveTo>
                  <a:cubicBezTo>
                    <a:pt x="122" y="1"/>
                    <a:pt x="100" y="7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45" y="198"/>
                    <a:pt x="57" y="210"/>
                    <a:pt x="67" y="210"/>
                  </a:cubicBezTo>
                  <a:cubicBezTo>
                    <a:pt x="79" y="220"/>
                    <a:pt x="79" y="220"/>
                    <a:pt x="90" y="220"/>
                  </a:cubicBezTo>
                  <a:cubicBezTo>
                    <a:pt x="107" y="232"/>
                    <a:pt x="126" y="237"/>
                    <a:pt x="146" y="237"/>
                  </a:cubicBezTo>
                  <a:cubicBezTo>
                    <a:pt x="166" y="237"/>
                    <a:pt x="185" y="232"/>
                    <a:pt x="201" y="220"/>
                  </a:cubicBezTo>
                  <a:cubicBezTo>
                    <a:pt x="224" y="210"/>
                    <a:pt x="235" y="187"/>
                    <a:pt x="246" y="165"/>
                  </a:cubicBezTo>
                  <a:lnTo>
                    <a:pt x="246" y="143"/>
                  </a:lnTo>
                  <a:cubicBezTo>
                    <a:pt x="258" y="120"/>
                    <a:pt x="258" y="86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51" name="Google Shape;5851;p10"/>
            <p:cNvSpPr/>
            <p:nvPr/>
          </p:nvSpPr>
          <p:spPr>
            <a:xfrm>
              <a:off x="2243700" y="1083700"/>
              <a:ext cx="6450" cy="5775"/>
            </a:xfrm>
            <a:custGeom>
              <a:avLst/>
              <a:gdLst/>
              <a:ahLst/>
              <a:cxnLst/>
              <a:rect l="l" t="t" r="r" b="b"/>
              <a:pathLst>
                <a:path w="258" h="231" extrusionOk="0">
                  <a:moveTo>
                    <a:pt x="112" y="0"/>
                  </a:moveTo>
                  <a:cubicBezTo>
                    <a:pt x="90" y="0"/>
                    <a:pt x="79" y="11"/>
                    <a:pt x="67" y="11"/>
                  </a:cubicBezTo>
                  <a:cubicBezTo>
                    <a:pt x="12" y="45"/>
                    <a:pt x="0" y="101"/>
                    <a:pt x="12" y="157"/>
                  </a:cubicBezTo>
                  <a:cubicBezTo>
                    <a:pt x="23" y="168"/>
                    <a:pt x="23" y="168"/>
                    <a:pt x="23" y="179"/>
                  </a:cubicBezTo>
                  <a:cubicBezTo>
                    <a:pt x="34" y="202"/>
                    <a:pt x="57" y="212"/>
                    <a:pt x="79" y="224"/>
                  </a:cubicBezTo>
                  <a:cubicBezTo>
                    <a:pt x="93" y="228"/>
                    <a:pt x="108" y="231"/>
                    <a:pt x="124" y="231"/>
                  </a:cubicBezTo>
                  <a:cubicBezTo>
                    <a:pt x="147" y="231"/>
                    <a:pt x="171" y="225"/>
                    <a:pt x="191" y="212"/>
                  </a:cubicBezTo>
                  <a:cubicBezTo>
                    <a:pt x="246" y="179"/>
                    <a:pt x="258" y="112"/>
                    <a:pt x="224" y="56"/>
                  </a:cubicBezTo>
                  <a:cubicBezTo>
                    <a:pt x="224" y="45"/>
                    <a:pt x="213" y="45"/>
                    <a:pt x="213" y="33"/>
                  </a:cubicBezTo>
                  <a:cubicBezTo>
                    <a:pt x="202" y="23"/>
                    <a:pt x="191" y="11"/>
                    <a:pt x="179" y="11"/>
                  </a:cubicBezTo>
                  <a:cubicBezTo>
                    <a:pt x="157" y="0"/>
                    <a:pt x="134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52" name="Google Shape;5852;p10"/>
            <p:cNvSpPr/>
            <p:nvPr/>
          </p:nvSpPr>
          <p:spPr>
            <a:xfrm>
              <a:off x="2230850" y="1091675"/>
              <a:ext cx="5900" cy="5925"/>
            </a:xfrm>
            <a:custGeom>
              <a:avLst/>
              <a:gdLst/>
              <a:ahLst/>
              <a:cxnLst/>
              <a:rect l="l" t="t" r="r" b="b"/>
              <a:pathLst>
                <a:path w="236" h="237" extrusionOk="0">
                  <a:moveTo>
                    <a:pt x="112" y="1"/>
                  </a:moveTo>
                  <a:cubicBezTo>
                    <a:pt x="94" y="1"/>
                    <a:pt x="75" y="6"/>
                    <a:pt x="57" y="17"/>
                  </a:cubicBezTo>
                  <a:cubicBezTo>
                    <a:pt x="45" y="27"/>
                    <a:pt x="34" y="27"/>
                    <a:pt x="34" y="39"/>
                  </a:cubicBezTo>
                  <a:cubicBezTo>
                    <a:pt x="23" y="39"/>
                    <a:pt x="23" y="39"/>
                    <a:pt x="23" y="50"/>
                  </a:cubicBezTo>
                  <a:cubicBezTo>
                    <a:pt x="23" y="50"/>
                    <a:pt x="12" y="50"/>
                    <a:pt x="12" y="61"/>
                  </a:cubicBezTo>
                  <a:lnTo>
                    <a:pt x="12" y="72"/>
                  </a:lnTo>
                  <a:cubicBezTo>
                    <a:pt x="0" y="72"/>
                    <a:pt x="0" y="84"/>
                    <a:pt x="0" y="84"/>
                  </a:cubicBezTo>
                  <a:lnTo>
                    <a:pt x="0" y="94"/>
                  </a:lnTo>
                  <a:lnTo>
                    <a:pt x="0" y="117"/>
                  </a:lnTo>
                  <a:lnTo>
                    <a:pt x="0" y="139"/>
                  </a:lnTo>
                  <a:lnTo>
                    <a:pt x="0" y="161"/>
                  </a:lnTo>
                  <a:cubicBezTo>
                    <a:pt x="12" y="161"/>
                    <a:pt x="12" y="173"/>
                    <a:pt x="12" y="184"/>
                  </a:cubicBezTo>
                  <a:cubicBezTo>
                    <a:pt x="23" y="195"/>
                    <a:pt x="45" y="218"/>
                    <a:pt x="67" y="228"/>
                  </a:cubicBezTo>
                  <a:lnTo>
                    <a:pt x="90" y="228"/>
                  </a:lnTo>
                  <a:cubicBezTo>
                    <a:pt x="99" y="233"/>
                    <a:pt x="111" y="236"/>
                    <a:pt x="123" y="236"/>
                  </a:cubicBezTo>
                  <a:cubicBezTo>
                    <a:pt x="140" y="236"/>
                    <a:pt x="160" y="231"/>
                    <a:pt x="179" y="218"/>
                  </a:cubicBezTo>
                  <a:cubicBezTo>
                    <a:pt x="213" y="195"/>
                    <a:pt x="235" y="151"/>
                    <a:pt x="235" y="106"/>
                  </a:cubicBezTo>
                  <a:cubicBezTo>
                    <a:pt x="224" y="84"/>
                    <a:pt x="224" y="72"/>
                    <a:pt x="213" y="61"/>
                  </a:cubicBezTo>
                  <a:cubicBezTo>
                    <a:pt x="190" y="23"/>
                    <a:pt x="152" y="1"/>
                    <a:pt x="1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53" name="Google Shape;5853;p10"/>
            <p:cNvSpPr/>
            <p:nvPr/>
          </p:nvSpPr>
          <p:spPr>
            <a:xfrm>
              <a:off x="2280000" y="10843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4" y="0"/>
                  </a:moveTo>
                  <a:cubicBezTo>
                    <a:pt x="112" y="0"/>
                    <a:pt x="89" y="6"/>
                    <a:pt x="68" y="19"/>
                  </a:cubicBezTo>
                  <a:cubicBezTo>
                    <a:pt x="13" y="52"/>
                    <a:pt x="1" y="119"/>
                    <a:pt x="35" y="176"/>
                  </a:cubicBezTo>
                  <a:cubicBezTo>
                    <a:pt x="57" y="213"/>
                    <a:pt x="96" y="236"/>
                    <a:pt x="136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6"/>
                    <a:pt x="269" y="109"/>
                    <a:pt x="224" y="52"/>
                  </a:cubicBezTo>
                  <a:cubicBezTo>
                    <a:pt x="204" y="18"/>
                    <a:pt x="170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54" name="Google Shape;5854;p10"/>
            <p:cNvSpPr/>
            <p:nvPr/>
          </p:nvSpPr>
          <p:spPr>
            <a:xfrm>
              <a:off x="2266900" y="1092450"/>
              <a:ext cx="6725" cy="5700"/>
            </a:xfrm>
            <a:custGeom>
              <a:avLst/>
              <a:gdLst/>
              <a:ahLst/>
              <a:cxnLst/>
              <a:rect l="l" t="t" r="r" b="b"/>
              <a:pathLst>
                <a:path w="269" h="228" extrusionOk="0">
                  <a:moveTo>
                    <a:pt x="132" y="0"/>
                  </a:moveTo>
                  <a:cubicBezTo>
                    <a:pt x="110" y="0"/>
                    <a:pt x="88" y="6"/>
                    <a:pt x="67" y="19"/>
                  </a:cubicBezTo>
                  <a:cubicBezTo>
                    <a:pt x="11" y="53"/>
                    <a:pt x="0" y="120"/>
                    <a:pt x="33" y="175"/>
                  </a:cubicBezTo>
                  <a:cubicBezTo>
                    <a:pt x="55" y="210"/>
                    <a:pt x="89" y="228"/>
                    <a:pt x="125" y="228"/>
                  </a:cubicBezTo>
                  <a:cubicBezTo>
                    <a:pt x="147" y="228"/>
                    <a:pt x="169" y="221"/>
                    <a:pt x="190" y="209"/>
                  </a:cubicBezTo>
                  <a:cubicBezTo>
                    <a:pt x="246" y="175"/>
                    <a:pt x="268" y="108"/>
                    <a:pt x="224" y="53"/>
                  </a:cubicBezTo>
                  <a:cubicBezTo>
                    <a:pt x="202" y="17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55" name="Google Shape;5855;p10"/>
            <p:cNvSpPr/>
            <p:nvPr/>
          </p:nvSpPr>
          <p:spPr>
            <a:xfrm>
              <a:off x="2253750" y="11003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3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2" y="50"/>
                    <a:pt x="1" y="127"/>
                    <a:pt x="35" y="184"/>
                  </a:cubicBezTo>
                  <a:cubicBezTo>
                    <a:pt x="57" y="213"/>
                    <a:pt x="94" y="233"/>
                    <a:pt x="132" y="233"/>
                  </a:cubicBezTo>
                  <a:cubicBezTo>
                    <a:pt x="152" y="233"/>
                    <a:pt x="172" y="228"/>
                    <a:pt x="191" y="217"/>
                  </a:cubicBezTo>
                  <a:cubicBezTo>
                    <a:pt x="246" y="184"/>
                    <a:pt x="269" y="117"/>
                    <a:pt x="224" y="60"/>
                  </a:cubicBezTo>
                  <a:cubicBezTo>
                    <a:pt x="202" y="23"/>
                    <a:pt x="16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56" name="Google Shape;5856;p10"/>
            <p:cNvSpPr/>
            <p:nvPr/>
          </p:nvSpPr>
          <p:spPr>
            <a:xfrm>
              <a:off x="2240350" y="1108350"/>
              <a:ext cx="7025" cy="5800"/>
            </a:xfrm>
            <a:custGeom>
              <a:avLst/>
              <a:gdLst/>
              <a:ahLst/>
              <a:cxnLst/>
              <a:rect l="l" t="t" r="r" b="b"/>
              <a:pathLst>
                <a:path w="281" h="232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0"/>
                    <a:pt x="101" y="232"/>
                    <a:pt x="134" y="232"/>
                  </a:cubicBezTo>
                  <a:lnTo>
                    <a:pt x="179" y="232"/>
                  </a:lnTo>
                  <a:cubicBezTo>
                    <a:pt x="191" y="221"/>
                    <a:pt x="191" y="221"/>
                    <a:pt x="201" y="221"/>
                  </a:cubicBezTo>
                  <a:cubicBezTo>
                    <a:pt x="258" y="187"/>
                    <a:pt x="280" y="109"/>
                    <a:pt x="235" y="53"/>
                  </a:cubicBezTo>
                  <a:cubicBezTo>
                    <a:pt x="214" y="19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57" name="Google Shape;5857;p10"/>
            <p:cNvSpPr/>
            <p:nvPr/>
          </p:nvSpPr>
          <p:spPr>
            <a:xfrm>
              <a:off x="2175825" y="765800"/>
              <a:ext cx="6175" cy="5050"/>
            </a:xfrm>
            <a:custGeom>
              <a:avLst/>
              <a:gdLst/>
              <a:ahLst/>
              <a:cxnLst/>
              <a:rect l="l" t="t" r="r" b="b"/>
              <a:pathLst>
                <a:path w="247" h="202" extrusionOk="0">
                  <a:moveTo>
                    <a:pt x="45" y="1"/>
                  </a:moveTo>
                  <a:cubicBezTo>
                    <a:pt x="34" y="11"/>
                    <a:pt x="23" y="23"/>
                    <a:pt x="23" y="34"/>
                  </a:cubicBezTo>
                  <a:cubicBezTo>
                    <a:pt x="11" y="56"/>
                    <a:pt x="1" y="78"/>
                    <a:pt x="11" y="101"/>
                  </a:cubicBezTo>
                  <a:cubicBezTo>
                    <a:pt x="11" y="123"/>
                    <a:pt x="11" y="135"/>
                    <a:pt x="23" y="145"/>
                  </a:cubicBezTo>
                  <a:lnTo>
                    <a:pt x="45" y="168"/>
                  </a:lnTo>
                  <a:lnTo>
                    <a:pt x="56" y="179"/>
                  </a:lnTo>
                  <a:cubicBezTo>
                    <a:pt x="68" y="190"/>
                    <a:pt x="68" y="190"/>
                    <a:pt x="78" y="190"/>
                  </a:cubicBezTo>
                  <a:cubicBezTo>
                    <a:pt x="90" y="202"/>
                    <a:pt x="101" y="202"/>
                    <a:pt x="123" y="202"/>
                  </a:cubicBezTo>
                  <a:lnTo>
                    <a:pt x="168" y="202"/>
                  </a:lnTo>
                  <a:cubicBezTo>
                    <a:pt x="168" y="190"/>
                    <a:pt x="179" y="190"/>
                    <a:pt x="179" y="190"/>
                  </a:cubicBezTo>
                  <a:lnTo>
                    <a:pt x="190" y="190"/>
                  </a:lnTo>
                  <a:cubicBezTo>
                    <a:pt x="224" y="157"/>
                    <a:pt x="246" y="112"/>
                    <a:pt x="246" y="68"/>
                  </a:cubicBezTo>
                  <a:cubicBezTo>
                    <a:pt x="235" y="56"/>
                    <a:pt x="235" y="34"/>
                    <a:pt x="224" y="23"/>
                  </a:cubicBezTo>
                  <a:cubicBezTo>
                    <a:pt x="179" y="11"/>
                    <a:pt x="123" y="11"/>
                    <a:pt x="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58" name="Google Shape;5858;p10"/>
            <p:cNvSpPr/>
            <p:nvPr/>
          </p:nvSpPr>
          <p:spPr>
            <a:xfrm>
              <a:off x="2162675" y="77295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0"/>
                  </a:moveTo>
                  <a:cubicBezTo>
                    <a:pt x="105" y="0"/>
                    <a:pt x="86" y="5"/>
                    <a:pt x="68" y="16"/>
                  </a:cubicBezTo>
                  <a:cubicBezTo>
                    <a:pt x="13" y="50"/>
                    <a:pt x="1" y="105"/>
                    <a:pt x="13" y="162"/>
                  </a:cubicBezTo>
                  <a:cubicBezTo>
                    <a:pt x="23" y="172"/>
                    <a:pt x="23" y="172"/>
                    <a:pt x="23" y="184"/>
                  </a:cubicBezTo>
                  <a:cubicBezTo>
                    <a:pt x="45" y="219"/>
                    <a:pt x="83" y="236"/>
                    <a:pt x="122" y="236"/>
                  </a:cubicBezTo>
                  <a:cubicBezTo>
                    <a:pt x="146" y="236"/>
                    <a:pt x="170" y="230"/>
                    <a:pt x="191" y="217"/>
                  </a:cubicBezTo>
                  <a:cubicBezTo>
                    <a:pt x="224" y="195"/>
                    <a:pt x="247" y="150"/>
                    <a:pt x="247" y="105"/>
                  </a:cubicBezTo>
                  <a:cubicBezTo>
                    <a:pt x="236" y="83"/>
                    <a:pt x="236" y="72"/>
                    <a:pt x="224" y="61"/>
                  </a:cubicBezTo>
                  <a:cubicBezTo>
                    <a:pt x="202" y="23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59" name="Google Shape;5859;p10"/>
            <p:cNvSpPr/>
            <p:nvPr/>
          </p:nvSpPr>
          <p:spPr>
            <a:xfrm>
              <a:off x="2149825" y="7810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15" y="1"/>
                  </a:moveTo>
                  <a:cubicBezTo>
                    <a:pt x="96" y="1"/>
                    <a:pt x="76" y="6"/>
                    <a:pt x="57" y="17"/>
                  </a:cubicBezTo>
                  <a:cubicBezTo>
                    <a:pt x="46" y="17"/>
                    <a:pt x="46" y="28"/>
                    <a:pt x="35" y="28"/>
                  </a:cubicBezTo>
                  <a:cubicBezTo>
                    <a:pt x="13" y="50"/>
                    <a:pt x="1" y="84"/>
                    <a:pt x="1" y="107"/>
                  </a:cubicBezTo>
                  <a:cubicBezTo>
                    <a:pt x="1" y="129"/>
                    <a:pt x="1" y="162"/>
                    <a:pt x="13" y="174"/>
                  </a:cubicBezTo>
                  <a:cubicBezTo>
                    <a:pt x="23" y="196"/>
                    <a:pt x="35" y="207"/>
                    <a:pt x="46" y="207"/>
                  </a:cubicBezTo>
                  <a:cubicBezTo>
                    <a:pt x="57" y="219"/>
                    <a:pt x="57" y="219"/>
                    <a:pt x="68" y="219"/>
                  </a:cubicBezTo>
                  <a:cubicBezTo>
                    <a:pt x="85" y="230"/>
                    <a:pt x="105" y="235"/>
                    <a:pt x="124" y="235"/>
                  </a:cubicBezTo>
                  <a:cubicBezTo>
                    <a:pt x="144" y="235"/>
                    <a:pt x="163" y="230"/>
                    <a:pt x="180" y="219"/>
                  </a:cubicBezTo>
                  <a:cubicBezTo>
                    <a:pt x="236" y="185"/>
                    <a:pt x="247" y="107"/>
                    <a:pt x="214" y="50"/>
                  </a:cubicBezTo>
                  <a:cubicBezTo>
                    <a:pt x="191" y="21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60" name="Google Shape;5860;p10"/>
            <p:cNvSpPr/>
            <p:nvPr/>
          </p:nvSpPr>
          <p:spPr>
            <a:xfrm>
              <a:off x="2136425" y="789075"/>
              <a:ext cx="6175" cy="5725"/>
            </a:xfrm>
            <a:custGeom>
              <a:avLst/>
              <a:gdLst/>
              <a:ahLst/>
              <a:cxnLst/>
              <a:rect l="l" t="t" r="r" b="b"/>
              <a:pathLst>
                <a:path w="247" h="229" extrusionOk="0">
                  <a:moveTo>
                    <a:pt x="133" y="0"/>
                  </a:moveTo>
                  <a:cubicBezTo>
                    <a:pt x="111" y="0"/>
                    <a:pt x="89" y="7"/>
                    <a:pt x="68" y="19"/>
                  </a:cubicBezTo>
                  <a:cubicBezTo>
                    <a:pt x="12" y="41"/>
                    <a:pt x="1" y="98"/>
                    <a:pt x="12" y="153"/>
                  </a:cubicBezTo>
                  <a:cubicBezTo>
                    <a:pt x="23" y="165"/>
                    <a:pt x="23" y="165"/>
                    <a:pt x="23" y="175"/>
                  </a:cubicBezTo>
                  <a:cubicBezTo>
                    <a:pt x="44" y="211"/>
                    <a:pt x="83" y="228"/>
                    <a:pt x="122" y="228"/>
                  </a:cubicBezTo>
                  <a:cubicBezTo>
                    <a:pt x="146" y="228"/>
                    <a:pt x="170" y="222"/>
                    <a:pt x="191" y="209"/>
                  </a:cubicBezTo>
                  <a:cubicBezTo>
                    <a:pt x="213" y="198"/>
                    <a:pt x="236" y="175"/>
                    <a:pt x="236" y="142"/>
                  </a:cubicBezTo>
                  <a:cubicBezTo>
                    <a:pt x="246" y="108"/>
                    <a:pt x="246" y="86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61" name="Google Shape;5861;p10"/>
            <p:cNvSpPr/>
            <p:nvPr/>
          </p:nvSpPr>
          <p:spPr>
            <a:xfrm>
              <a:off x="2139525" y="765525"/>
              <a:ext cx="6725" cy="5150"/>
            </a:xfrm>
            <a:custGeom>
              <a:avLst/>
              <a:gdLst/>
              <a:ahLst/>
              <a:cxnLst/>
              <a:rect l="l" t="t" r="r" b="b"/>
              <a:pathLst>
                <a:path w="269" h="206" extrusionOk="0">
                  <a:moveTo>
                    <a:pt x="201" y="0"/>
                  </a:moveTo>
                  <a:cubicBezTo>
                    <a:pt x="156" y="0"/>
                    <a:pt x="100" y="0"/>
                    <a:pt x="45" y="12"/>
                  </a:cubicBezTo>
                  <a:cubicBezTo>
                    <a:pt x="11" y="45"/>
                    <a:pt x="0" y="101"/>
                    <a:pt x="33" y="146"/>
                  </a:cubicBezTo>
                  <a:cubicBezTo>
                    <a:pt x="56" y="184"/>
                    <a:pt x="95" y="206"/>
                    <a:pt x="134" y="206"/>
                  </a:cubicBezTo>
                  <a:cubicBezTo>
                    <a:pt x="153" y="206"/>
                    <a:pt x="172" y="201"/>
                    <a:pt x="190" y="190"/>
                  </a:cubicBezTo>
                  <a:cubicBezTo>
                    <a:pt x="246" y="156"/>
                    <a:pt x="268" y="79"/>
                    <a:pt x="234" y="22"/>
                  </a:cubicBezTo>
                  <a:cubicBezTo>
                    <a:pt x="223" y="12"/>
                    <a:pt x="212" y="0"/>
                    <a:pt x="2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62" name="Google Shape;5862;p10"/>
            <p:cNvSpPr/>
            <p:nvPr/>
          </p:nvSpPr>
          <p:spPr>
            <a:xfrm>
              <a:off x="2126375" y="7726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6" y="0"/>
                  </a:moveTo>
                  <a:cubicBezTo>
                    <a:pt x="106" y="0"/>
                    <a:pt x="86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63" name="Google Shape;5863;p10"/>
            <p:cNvSpPr/>
            <p:nvPr/>
          </p:nvSpPr>
          <p:spPr>
            <a:xfrm>
              <a:off x="2207950" y="817475"/>
              <a:ext cx="5900" cy="5900"/>
            </a:xfrm>
            <a:custGeom>
              <a:avLst/>
              <a:gdLst/>
              <a:ahLst/>
              <a:cxnLst/>
              <a:rect l="l" t="t" r="r" b="b"/>
              <a:pathLst>
                <a:path w="236" h="236" extrusionOk="0">
                  <a:moveTo>
                    <a:pt x="101" y="0"/>
                  </a:moveTo>
                  <a:cubicBezTo>
                    <a:pt x="90" y="12"/>
                    <a:pt x="67" y="12"/>
                    <a:pt x="56" y="23"/>
                  </a:cubicBezTo>
                  <a:lnTo>
                    <a:pt x="34" y="45"/>
                  </a:lnTo>
                  <a:cubicBezTo>
                    <a:pt x="34" y="45"/>
                    <a:pt x="22" y="45"/>
                    <a:pt x="22" y="57"/>
                  </a:cubicBezTo>
                  <a:lnTo>
                    <a:pt x="12" y="67"/>
                  </a:lnTo>
                  <a:lnTo>
                    <a:pt x="12" y="79"/>
                  </a:lnTo>
                  <a:cubicBezTo>
                    <a:pt x="12" y="90"/>
                    <a:pt x="0" y="101"/>
                    <a:pt x="0" y="101"/>
                  </a:cubicBezTo>
                  <a:lnTo>
                    <a:pt x="0" y="112"/>
                  </a:lnTo>
                  <a:cubicBezTo>
                    <a:pt x="0" y="134"/>
                    <a:pt x="12" y="157"/>
                    <a:pt x="22" y="179"/>
                  </a:cubicBezTo>
                  <a:cubicBezTo>
                    <a:pt x="22" y="191"/>
                    <a:pt x="34" y="191"/>
                    <a:pt x="34" y="202"/>
                  </a:cubicBezTo>
                  <a:cubicBezTo>
                    <a:pt x="34" y="202"/>
                    <a:pt x="45" y="202"/>
                    <a:pt x="45" y="213"/>
                  </a:cubicBezTo>
                  <a:cubicBezTo>
                    <a:pt x="45" y="213"/>
                    <a:pt x="56" y="224"/>
                    <a:pt x="67" y="224"/>
                  </a:cubicBezTo>
                  <a:cubicBezTo>
                    <a:pt x="79" y="224"/>
                    <a:pt x="79" y="235"/>
                    <a:pt x="79" y="235"/>
                  </a:cubicBezTo>
                  <a:lnTo>
                    <a:pt x="157" y="235"/>
                  </a:lnTo>
                  <a:cubicBezTo>
                    <a:pt x="168" y="224"/>
                    <a:pt x="168" y="224"/>
                    <a:pt x="179" y="224"/>
                  </a:cubicBezTo>
                  <a:cubicBezTo>
                    <a:pt x="213" y="202"/>
                    <a:pt x="235" y="168"/>
                    <a:pt x="235" y="124"/>
                  </a:cubicBezTo>
                  <a:cubicBezTo>
                    <a:pt x="235" y="101"/>
                    <a:pt x="235" y="79"/>
                    <a:pt x="224" y="57"/>
                  </a:cubicBezTo>
                  <a:cubicBezTo>
                    <a:pt x="191" y="23"/>
                    <a:pt x="146" y="0"/>
                    <a:pt x="1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64" name="Google Shape;5864;p10"/>
            <p:cNvSpPr/>
            <p:nvPr/>
          </p:nvSpPr>
          <p:spPr>
            <a:xfrm>
              <a:off x="2181675" y="833575"/>
              <a:ext cx="6475" cy="5775"/>
            </a:xfrm>
            <a:custGeom>
              <a:avLst/>
              <a:gdLst/>
              <a:ahLst/>
              <a:cxnLst/>
              <a:rect l="l" t="t" r="r" b="b"/>
              <a:pathLst>
                <a:path w="259" h="231" extrusionOk="0">
                  <a:moveTo>
                    <a:pt x="116" y="0"/>
                  </a:moveTo>
                  <a:cubicBezTo>
                    <a:pt x="95" y="0"/>
                    <a:pt x="75" y="5"/>
                    <a:pt x="57" y="16"/>
                  </a:cubicBezTo>
                  <a:cubicBezTo>
                    <a:pt x="12" y="38"/>
                    <a:pt x="1" y="94"/>
                    <a:pt x="1" y="139"/>
                  </a:cubicBezTo>
                  <a:cubicBezTo>
                    <a:pt x="1" y="139"/>
                    <a:pt x="1" y="150"/>
                    <a:pt x="12" y="161"/>
                  </a:cubicBezTo>
                  <a:cubicBezTo>
                    <a:pt x="12" y="161"/>
                    <a:pt x="12" y="173"/>
                    <a:pt x="23" y="173"/>
                  </a:cubicBezTo>
                  <a:cubicBezTo>
                    <a:pt x="42" y="209"/>
                    <a:pt x="75" y="231"/>
                    <a:pt x="111" y="231"/>
                  </a:cubicBezTo>
                  <a:cubicBezTo>
                    <a:pt x="119" y="231"/>
                    <a:pt x="127" y="230"/>
                    <a:pt x="135" y="228"/>
                  </a:cubicBezTo>
                  <a:cubicBezTo>
                    <a:pt x="147" y="228"/>
                    <a:pt x="169" y="228"/>
                    <a:pt x="180" y="217"/>
                  </a:cubicBezTo>
                  <a:cubicBezTo>
                    <a:pt x="236" y="183"/>
                    <a:pt x="258" y="116"/>
                    <a:pt x="224" y="61"/>
                  </a:cubicBezTo>
                  <a:cubicBezTo>
                    <a:pt x="202" y="23"/>
                    <a:pt x="158" y="0"/>
                    <a:pt x="1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65" name="Google Shape;5865;p10"/>
            <p:cNvSpPr/>
            <p:nvPr/>
          </p:nvSpPr>
          <p:spPr>
            <a:xfrm>
              <a:off x="2168275" y="841600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45" y="209"/>
                    <a:pt x="68" y="220"/>
                    <a:pt x="101" y="231"/>
                  </a:cubicBezTo>
                  <a:cubicBezTo>
                    <a:pt x="135" y="231"/>
                    <a:pt x="169" y="231"/>
                    <a:pt x="191" y="220"/>
                  </a:cubicBezTo>
                  <a:cubicBezTo>
                    <a:pt x="224" y="197"/>
                    <a:pt x="246" y="153"/>
                    <a:pt x="246" y="120"/>
                  </a:cubicBezTo>
                  <a:cubicBezTo>
                    <a:pt x="246" y="97"/>
                    <a:pt x="246" y="75"/>
                    <a:pt x="236" y="53"/>
                  </a:cubicBezTo>
                  <a:cubicBezTo>
                    <a:pt x="214" y="17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66" name="Google Shape;5866;p10"/>
            <p:cNvSpPr/>
            <p:nvPr/>
          </p:nvSpPr>
          <p:spPr>
            <a:xfrm>
              <a:off x="2186150" y="781600"/>
              <a:ext cx="6475" cy="6025"/>
            </a:xfrm>
            <a:custGeom>
              <a:avLst/>
              <a:gdLst/>
              <a:ahLst/>
              <a:cxnLst/>
              <a:rect l="l" t="t" r="r" b="b"/>
              <a:pathLst>
                <a:path w="259" h="241" extrusionOk="0">
                  <a:moveTo>
                    <a:pt x="113" y="1"/>
                  </a:moveTo>
                  <a:cubicBezTo>
                    <a:pt x="94" y="1"/>
                    <a:pt x="75" y="6"/>
                    <a:pt x="57" y="17"/>
                  </a:cubicBezTo>
                  <a:lnTo>
                    <a:pt x="35" y="39"/>
                  </a:ln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2" y="61"/>
                    <a:pt x="12" y="72"/>
                  </a:cubicBezTo>
                  <a:lnTo>
                    <a:pt x="12" y="84"/>
                  </a:lnTo>
                  <a:cubicBezTo>
                    <a:pt x="12" y="84"/>
                    <a:pt x="1" y="84"/>
                    <a:pt x="1" y="95"/>
                  </a:cubicBezTo>
                  <a:cubicBezTo>
                    <a:pt x="1" y="117"/>
                    <a:pt x="1" y="151"/>
                    <a:pt x="12" y="184"/>
                  </a:cubicBezTo>
                  <a:cubicBezTo>
                    <a:pt x="23" y="184"/>
                    <a:pt x="23" y="196"/>
                    <a:pt x="35" y="196"/>
                  </a:cubicBezTo>
                  <a:cubicBezTo>
                    <a:pt x="35" y="206"/>
                    <a:pt x="45" y="206"/>
                    <a:pt x="45" y="218"/>
                  </a:cubicBezTo>
                  <a:cubicBezTo>
                    <a:pt x="57" y="218"/>
                    <a:pt x="57" y="229"/>
                    <a:pt x="68" y="229"/>
                  </a:cubicBezTo>
                  <a:lnTo>
                    <a:pt x="79" y="229"/>
                  </a:lnTo>
                  <a:cubicBezTo>
                    <a:pt x="90" y="229"/>
                    <a:pt x="90" y="240"/>
                    <a:pt x="102" y="240"/>
                  </a:cubicBezTo>
                  <a:lnTo>
                    <a:pt x="135" y="240"/>
                  </a:lnTo>
                  <a:cubicBezTo>
                    <a:pt x="146" y="240"/>
                    <a:pt x="146" y="229"/>
                    <a:pt x="157" y="229"/>
                  </a:cubicBezTo>
                  <a:cubicBezTo>
                    <a:pt x="157" y="229"/>
                    <a:pt x="169" y="229"/>
                    <a:pt x="179" y="218"/>
                  </a:cubicBezTo>
                  <a:cubicBezTo>
                    <a:pt x="236" y="184"/>
                    <a:pt x="258" y="117"/>
                    <a:pt x="213" y="61"/>
                  </a:cubicBezTo>
                  <a:cubicBezTo>
                    <a:pt x="190" y="23"/>
                    <a:pt x="15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67" name="Google Shape;5867;p10"/>
            <p:cNvSpPr/>
            <p:nvPr/>
          </p:nvSpPr>
          <p:spPr>
            <a:xfrm>
              <a:off x="2172475" y="7897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7" y="1"/>
                    <a:pt x="97" y="5"/>
                    <a:pt x="78" y="16"/>
                  </a:cubicBezTo>
                  <a:cubicBezTo>
                    <a:pt x="23" y="50"/>
                    <a:pt x="1" y="117"/>
                    <a:pt x="34" y="173"/>
                  </a:cubicBezTo>
                  <a:cubicBezTo>
                    <a:pt x="57" y="211"/>
                    <a:pt x="100" y="234"/>
                    <a:pt x="143" y="234"/>
                  </a:cubicBezTo>
                  <a:cubicBezTo>
                    <a:pt x="163" y="234"/>
                    <a:pt x="184" y="228"/>
                    <a:pt x="202" y="217"/>
                  </a:cubicBezTo>
                  <a:cubicBezTo>
                    <a:pt x="257" y="184"/>
                    <a:pt x="269" y="106"/>
                    <a:pt x="235" y="50"/>
                  </a:cubicBezTo>
                  <a:cubicBezTo>
                    <a:pt x="213" y="20"/>
                    <a:pt x="175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68" name="Google Shape;5868;p10"/>
            <p:cNvSpPr/>
            <p:nvPr/>
          </p:nvSpPr>
          <p:spPr>
            <a:xfrm>
              <a:off x="2159325" y="7977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45" y="1"/>
                  </a:moveTo>
                  <a:cubicBezTo>
                    <a:pt x="123" y="1"/>
                    <a:pt x="100" y="7"/>
                    <a:pt x="80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2"/>
                    <a:pt x="202" y="221"/>
                  </a:cubicBezTo>
                  <a:cubicBezTo>
                    <a:pt x="258" y="176"/>
                    <a:pt x="269" y="109"/>
                    <a:pt x="236" y="53"/>
                  </a:cubicBezTo>
                  <a:cubicBezTo>
                    <a:pt x="215" y="18"/>
                    <a:pt x="181" y="1"/>
                    <a:pt x="1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69" name="Google Shape;5869;p10"/>
            <p:cNvSpPr/>
            <p:nvPr/>
          </p:nvSpPr>
          <p:spPr>
            <a:xfrm>
              <a:off x="2146225" y="8056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70" name="Google Shape;5870;p10"/>
            <p:cNvSpPr/>
            <p:nvPr/>
          </p:nvSpPr>
          <p:spPr>
            <a:xfrm>
              <a:off x="2184475" y="8092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29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2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71" name="Google Shape;5871;p10"/>
            <p:cNvSpPr/>
            <p:nvPr/>
          </p:nvSpPr>
          <p:spPr>
            <a:xfrm>
              <a:off x="2171350" y="817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7"/>
                    <a:pt x="144" y="237"/>
                  </a:cubicBezTo>
                  <a:cubicBezTo>
                    <a:pt x="164" y="237"/>
                    <a:pt x="184" y="232"/>
                    <a:pt x="202" y="221"/>
                  </a:cubicBezTo>
                  <a:cubicBezTo>
                    <a:pt x="257" y="187"/>
                    <a:pt x="269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72" name="Google Shape;5872;p10"/>
            <p:cNvSpPr/>
            <p:nvPr/>
          </p:nvSpPr>
          <p:spPr>
            <a:xfrm>
              <a:off x="2158225" y="8251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9"/>
                    <a:pt x="34" y="184"/>
                  </a:cubicBezTo>
                  <a:cubicBezTo>
                    <a:pt x="55" y="219"/>
                    <a:pt x="93" y="237"/>
                    <a:pt x="133" y="237"/>
                  </a:cubicBezTo>
                  <a:cubicBezTo>
                    <a:pt x="157" y="237"/>
                    <a:pt x="181" y="230"/>
                    <a:pt x="201" y="218"/>
                  </a:cubicBezTo>
                  <a:cubicBezTo>
                    <a:pt x="258" y="184"/>
                    <a:pt x="268" y="117"/>
                    <a:pt x="235" y="62"/>
                  </a:cubicBezTo>
                  <a:cubicBezTo>
                    <a:pt x="212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73" name="Google Shape;5873;p10"/>
            <p:cNvSpPr/>
            <p:nvPr/>
          </p:nvSpPr>
          <p:spPr>
            <a:xfrm>
              <a:off x="2198175" y="801375"/>
              <a:ext cx="6175" cy="5800"/>
            </a:xfrm>
            <a:custGeom>
              <a:avLst/>
              <a:gdLst/>
              <a:ahLst/>
              <a:cxnLst/>
              <a:rect l="l" t="t" r="r" b="b"/>
              <a:pathLst>
                <a:path w="247" h="232" extrusionOk="0">
                  <a:moveTo>
                    <a:pt x="121" y="0"/>
                  </a:moveTo>
                  <a:cubicBezTo>
                    <a:pt x="100" y="0"/>
                    <a:pt x="77" y="6"/>
                    <a:pt x="56" y="19"/>
                  </a:cubicBezTo>
                  <a:cubicBezTo>
                    <a:pt x="45" y="19"/>
                    <a:pt x="34" y="30"/>
                    <a:pt x="34" y="30"/>
                  </a:cubicBezTo>
                  <a:lnTo>
                    <a:pt x="23" y="41"/>
                  </a:lnTo>
                  <a:cubicBezTo>
                    <a:pt x="23" y="53"/>
                    <a:pt x="11" y="53"/>
                    <a:pt x="11" y="53"/>
                  </a:cubicBezTo>
                  <a:lnTo>
                    <a:pt x="11" y="63"/>
                  </a:lnTo>
                  <a:cubicBezTo>
                    <a:pt x="1" y="75"/>
                    <a:pt x="1" y="75"/>
                    <a:pt x="1" y="86"/>
                  </a:cubicBezTo>
                  <a:lnTo>
                    <a:pt x="1" y="108"/>
                  </a:lnTo>
                  <a:lnTo>
                    <a:pt x="1" y="130"/>
                  </a:lnTo>
                  <a:lnTo>
                    <a:pt x="1" y="153"/>
                  </a:lnTo>
                  <a:cubicBezTo>
                    <a:pt x="11" y="164"/>
                    <a:pt x="11" y="164"/>
                    <a:pt x="11" y="175"/>
                  </a:cubicBezTo>
                  <a:lnTo>
                    <a:pt x="23" y="187"/>
                  </a:lnTo>
                  <a:lnTo>
                    <a:pt x="34" y="197"/>
                  </a:lnTo>
                  <a:lnTo>
                    <a:pt x="45" y="209"/>
                  </a:lnTo>
                  <a:cubicBezTo>
                    <a:pt x="56" y="220"/>
                    <a:pt x="56" y="220"/>
                    <a:pt x="68" y="220"/>
                  </a:cubicBezTo>
                  <a:lnTo>
                    <a:pt x="78" y="220"/>
                  </a:lnTo>
                  <a:cubicBezTo>
                    <a:pt x="78" y="231"/>
                    <a:pt x="90" y="231"/>
                    <a:pt x="101" y="231"/>
                  </a:cubicBezTo>
                  <a:lnTo>
                    <a:pt x="145" y="231"/>
                  </a:lnTo>
                  <a:cubicBezTo>
                    <a:pt x="157" y="220"/>
                    <a:pt x="168" y="220"/>
                    <a:pt x="168" y="220"/>
                  </a:cubicBezTo>
                  <a:lnTo>
                    <a:pt x="179" y="220"/>
                  </a:lnTo>
                  <a:cubicBezTo>
                    <a:pt x="235" y="187"/>
                    <a:pt x="246" y="108"/>
                    <a:pt x="212" y="53"/>
                  </a:cubicBezTo>
                  <a:cubicBezTo>
                    <a:pt x="192" y="17"/>
                    <a:pt x="158" y="0"/>
                    <a:pt x="1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74" name="Google Shape;5874;p10"/>
            <p:cNvSpPr/>
            <p:nvPr/>
          </p:nvSpPr>
          <p:spPr>
            <a:xfrm>
              <a:off x="2226675" y="878175"/>
              <a:ext cx="6175" cy="5700"/>
            </a:xfrm>
            <a:custGeom>
              <a:avLst/>
              <a:gdLst/>
              <a:ahLst/>
              <a:cxnLst/>
              <a:rect l="l" t="t" r="r" b="b"/>
              <a:pathLst>
                <a:path w="247" h="228" extrusionOk="0">
                  <a:moveTo>
                    <a:pt x="132" y="1"/>
                  </a:moveTo>
                  <a:cubicBezTo>
                    <a:pt x="111" y="1"/>
                    <a:pt x="88" y="7"/>
                    <a:pt x="67" y="20"/>
                  </a:cubicBezTo>
                  <a:cubicBezTo>
                    <a:pt x="11" y="42"/>
                    <a:pt x="0" y="98"/>
                    <a:pt x="11" y="154"/>
                  </a:cubicBezTo>
                  <a:cubicBezTo>
                    <a:pt x="11" y="165"/>
                    <a:pt x="23" y="165"/>
                    <a:pt x="23" y="176"/>
                  </a:cubicBezTo>
                  <a:cubicBezTo>
                    <a:pt x="33" y="199"/>
                    <a:pt x="56" y="209"/>
                    <a:pt x="78" y="221"/>
                  </a:cubicBezTo>
                  <a:cubicBezTo>
                    <a:pt x="92" y="225"/>
                    <a:pt x="106" y="228"/>
                    <a:pt x="119" y="228"/>
                  </a:cubicBezTo>
                  <a:cubicBezTo>
                    <a:pt x="139" y="228"/>
                    <a:pt x="159" y="223"/>
                    <a:pt x="179" y="209"/>
                  </a:cubicBezTo>
                  <a:cubicBezTo>
                    <a:pt x="224" y="187"/>
                    <a:pt x="246" y="142"/>
                    <a:pt x="234" y="98"/>
                  </a:cubicBezTo>
                  <a:cubicBezTo>
                    <a:pt x="234" y="87"/>
                    <a:pt x="234" y="65"/>
                    <a:pt x="224" y="53"/>
                  </a:cubicBezTo>
                  <a:cubicBezTo>
                    <a:pt x="202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75" name="Google Shape;5875;p10"/>
            <p:cNvSpPr/>
            <p:nvPr/>
          </p:nvSpPr>
          <p:spPr>
            <a:xfrm>
              <a:off x="2213525" y="8860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4" y="1"/>
                  </a:moveTo>
                  <a:cubicBezTo>
                    <a:pt x="105" y="1"/>
                    <a:pt x="86" y="6"/>
                    <a:pt x="68" y="17"/>
                  </a:cubicBezTo>
                  <a:cubicBezTo>
                    <a:pt x="45" y="27"/>
                    <a:pt x="35" y="39"/>
                    <a:pt x="35" y="50"/>
                  </a:cubicBezTo>
                  <a:cubicBezTo>
                    <a:pt x="12" y="72"/>
                    <a:pt x="12" y="95"/>
                    <a:pt x="12" y="117"/>
                  </a:cubicBezTo>
                  <a:cubicBezTo>
                    <a:pt x="1" y="139"/>
                    <a:pt x="12" y="162"/>
                    <a:pt x="23" y="184"/>
                  </a:cubicBezTo>
                  <a:lnTo>
                    <a:pt x="57" y="218"/>
                  </a:lnTo>
                  <a:cubicBezTo>
                    <a:pt x="57" y="218"/>
                    <a:pt x="68" y="218"/>
                    <a:pt x="79" y="229"/>
                  </a:cubicBezTo>
                  <a:cubicBezTo>
                    <a:pt x="93" y="233"/>
                    <a:pt x="107" y="236"/>
                    <a:pt x="121" y="236"/>
                  </a:cubicBezTo>
                  <a:cubicBezTo>
                    <a:pt x="141" y="236"/>
                    <a:pt x="160" y="231"/>
                    <a:pt x="179" y="218"/>
                  </a:cubicBezTo>
                  <a:cubicBezTo>
                    <a:pt x="213" y="206"/>
                    <a:pt x="236" y="173"/>
                    <a:pt x="236" y="151"/>
                  </a:cubicBezTo>
                  <a:cubicBezTo>
                    <a:pt x="246" y="117"/>
                    <a:pt x="246" y="84"/>
                    <a:pt x="224" y="61"/>
                  </a:cubicBezTo>
                  <a:cubicBezTo>
                    <a:pt x="202" y="23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76" name="Google Shape;5876;p10"/>
            <p:cNvSpPr/>
            <p:nvPr/>
          </p:nvSpPr>
          <p:spPr>
            <a:xfrm>
              <a:off x="2200125" y="8941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7" y="1"/>
                  </a:moveTo>
                  <a:cubicBezTo>
                    <a:pt x="109" y="1"/>
                    <a:pt x="92" y="6"/>
                    <a:pt x="79" y="19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100" y="237"/>
                    <a:pt x="140" y="237"/>
                  </a:cubicBezTo>
                  <a:cubicBezTo>
                    <a:pt x="158" y="237"/>
                    <a:pt x="176" y="231"/>
                    <a:pt x="191" y="220"/>
                  </a:cubicBezTo>
                  <a:cubicBezTo>
                    <a:pt x="201" y="210"/>
                    <a:pt x="213" y="210"/>
                    <a:pt x="213" y="198"/>
                  </a:cubicBezTo>
                  <a:cubicBezTo>
                    <a:pt x="235" y="187"/>
                    <a:pt x="246" y="165"/>
                    <a:pt x="246" y="143"/>
                  </a:cubicBezTo>
                  <a:cubicBezTo>
                    <a:pt x="258" y="120"/>
                    <a:pt x="246" y="86"/>
                    <a:pt x="235" y="53"/>
                  </a:cubicBezTo>
                  <a:cubicBezTo>
                    <a:pt x="213" y="31"/>
                    <a:pt x="191" y="9"/>
                    <a:pt x="168" y="9"/>
                  </a:cubicBezTo>
                  <a:cubicBezTo>
                    <a:pt x="154" y="4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77" name="Google Shape;5877;p10"/>
            <p:cNvSpPr/>
            <p:nvPr/>
          </p:nvSpPr>
          <p:spPr>
            <a:xfrm>
              <a:off x="2240075" y="870075"/>
              <a:ext cx="5875" cy="5925"/>
            </a:xfrm>
            <a:custGeom>
              <a:avLst/>
              <a:gdLst/>
              <a:ahLst/>
              <a:cxnLst/>
              <a:rect l="l" t="t" r="r" b="b"/>
              <a:pathLst>
                <a:path w="235" h="237" extrusionOk="0">
                  <a:moveTo>
                    <a:pt x="121" y="1"/>
                  </a:moveTo>
                  <a:cubicBezTo>
                    <a:pt x="100" y="1"/>
                    <a:pt x="77" y="7"/>
                    <a:pt x="56" y="19"/>
                  </a:cubicBezTo>
                  <a:cubicBezTo>
                    <a:pt x="45" y="19"/>
                    <a:pt x="34" y="31"/>
                    <a:pt x="34" y="31"/>
                  </a:cubicBezTo>
                  <a:cubicBezTo>
                    <a:pt x="34" y="31"/>
                    <a:pt x="34" y="42"/>
                    <a:pt x="23" y="42"/>
                  </a:cubicBezTo>
                  <a:cubicBezTo>
                    <a:pt x="23" y="42"/>
                    <a:pt x="23" y="53"/>
                    <a:pt x="11" y="53"/>
                  </a:cubicBezTo>
                  <a:lnTo>
                    <a:pt x="11" y="64"/>
                  </a:lnTo>
                  <a:cubicBezTo>
                    <a:pt x="11" y="76"/>
                    <a:pt x="1" y="76"/>
                    <a:pt x="1" y="76"/>
                  </a:cubicBezTo>
                  <a:lnTo>
                    <a:pt x="1" y="86"/>
                  </a:lnTo>
                  <a:lnTo>
                    <a:pt x="1" y="98"/>
                  </a:lnTo>
                  <a:lnTo>
                    <a:pt x="1" y="120"/>
                  </a:lnTo>
                  <a:lnTo>
                    <a:pt x="1" y="131"/>
                  </a:lnTo>
                  <a:cubicBezTo>
                    <a:pt x="1" y="153"/>
                    <a:pt x="1" y="165"/>
                    <a:pt x="11" y="176"/>
                  </a:cubicBezTo>
                  <a:cubicBezTo>
                    <a:pt x="23" y="198"/>
                    <a:pt x="34" y="210"/>
                    <a:pt x="45" y="210"/>
                  </a:cubicBezTo>
                  <a:cubicBezTo>
                    <a:pt x="56" y="221"/>
                    <a:pt x="56" y="221"/>
                    <a:pt x="68" y="221"/>
                  </a:cubicBezTo>
                  <a:cubicBezTo>
                    <a:pt x="75" y="229"/>
                    <a:pt x="89" y="237"/>
                    <a:pt x="104" y="237"/>
                  </a:cubicBezTo>
                  <a:cubicBezTo>
                    <a:pt x="110" y="237"/>
                    <a:pt x="117" y="235"/>
                    <a:pt x="123" y="232"/>
                  </a:cubicBezTo>
                  <a:lnTo>
                    <a:pt x="145" y="232"/>
                  </a:lnTo>
                  <a:cubicBezTo>
                    <a:pt x="157" y="232"/>
                    <a:pt x="168" y="221"/>
                    <a:pt x="168" y="221"/>
                  </a:cubicBezTo>
                  <a:lnTo>
                    <a:pt x="179" y="221"/>
                  </a:lnTo>
                  <a:cubicBezTo>
                    <a:pt x="190" y="210"/>
                    <a:pt x="212" y="187"/>
                    <a:pt x="224" y="165"/>
                  </a:cubicBezTo>
                  <a:lnTo>
                    <a:pt x="224" y="143"/>
                  </a:lnTo>
                  <a:cubicBezTo>
                    <a:pt x="235" y="120"/>
                    <a:pt x="235" y="86"/>
                    <a:pt x="212" y="53"/>
                  </a:cubicBezTo>
                  <a:cubicBezTo>
                    <a:pt x="192" y="18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78" name="Google Shape;5878;p10"/>
            <p:cNvSpPr/>
            <p:nvPr/>
          </p:nvSpPr>
          <p:spPr>
            <a:xfrm>
              <a:off x="2194825" y="825575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23" y="1"/>
                  </a:moveTo>
                  <a:cubicBezTo>
                    <a:pt x="101" y="1"/>
                    <a:pt x="78" y="1"/>
                    <a:pt x="56" y="12"/>
                  </a:cubicBezTo>
                  <a:cubicBezTo>
                    <a:pt x="56" y="23"/>
                    <a:pt x="45" y="23"/>
                    <a:pt x="33" y="34"/>
                  </a:cubicBezTo>
                  <a:cubicBezTo>
                    <a:pt x="23" y="46"/>
                    <a:pt x="11" y="68"/>
                    <a:pt x="0" y="90"/>
                  </a:cubicBezTo>
                  <a:lnTo>
                    <a:pt x="0" y="113"/>
                  </a:lnTo>
                  <a:cubicBezTo>
                    <a:pt x="0" y="135"/>
                    <a:pt x="0" y="157"/>
                    <a:pt x="23" y="180"/>
                  </a:cubicBezTo>
                  <a:cubicBezTo>
                    <a:pt x="33" y="202"/>
                    <a:pt x="67" y="224"/>
                    <a:pt x="90" y="235"/>
                  </a:cubicBezTo>
                  <a:cubicBezTo>
                    <a:pt x="123" y="235"/>
                    <a:pt x="157" y="235"/>
                    <a:pt x="179" y="213"/>
                  </a:cubicBezTo>
                  <a:cubicBezTo>
                    <a:pt x="212" y="202"/>
                    <a:pt x="224" y="180"/>
                    <a:pt x="235" y="146"/>
                  </a:cubicBezTo>
                  <a:lnTo>
                    <a:pt x="235" y="123"/>
                  </a:lnTo>
                  <a:cubicBezTo>
                    <a:pt x="235" y="101"/>
                    <a:pt x="235" y="79"/>
                    <a:pt x="224" y="56"/>
                  </a:cubicBezTo>
                  <a:cubicBezTo>
                    <a:pt x="202" y="23"/>
                    <a:pt x="157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79" name="Google Shape;5879;p10"/>
            <p:cNvSpPr/>
            <p:nvPr/>
          </p:nvSpPr>
          <p:spPr>
            <a:xfrm>
              <a:off x="2218000" y="8341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9" y="0"/>
                  </a:moveTo>
                  <a:cubicBezTo>
                    <a:pt x="100" y="0"/>
                    <a:pt x="82" y="5"/>
                    <a:pt x="67" y="16"/>
                  </a:cubicBezTo>
                  <a:lnTo>
                    <a:pt x="57" y="16"/>
                  </a:lnTo>
                  <a:lnTo>
                    <a:pt x="57" y="27"/>
                  </a:lnTo>
                  <a:cubicBezTo>
                    <a:pt x="57" y="27"/>
                    <a:pt x="45" y="27"/>
                    <a:pt x="45" y="39"/>
                  </a:cubicBezTo>
                  <a:cubicBezTo>
                    <a:pt x="34" y="39"/>
                    <a:pt x="34" y="49"/>
                    <a:pt x="34" y="49"/>
                  </a:cubicBezTo>
                  <a:cubicBezTo>
                    <a:pt x="34" y="49"/>
                    <a:pt x="23" y="49"/>
                    <a:pt x="23" y="61"/>
                  </a:cubicBezTo>
                  <a:lnTo>
                    <a:pt x="12" y="72"/>
                  </a:lnTo>
                  <a:cubicBezTo>
                    <a:pt x="12" y="83"/>
                    <a:pt x="0" y="106"/>
                    <a:pt x="0" y="117"/>
                  </a:cubicBezTo>
                  <a:cubicBezTo>
                    <a:pt x="0" y="128"/>
                    <a:pt x="0" y="128"/>
                    <a:pt x="12" y="139"/>
                  </a:cubicBezTo>
                  <a:lnTo>
                    <a:pt x="12" y="161"/>
                  </a:lnTo>
                  <a:cubicBezTo>
                    <a:pt x="12" y="173"/>
                    <a:pt x="23" y="173"/>
                    <a:pt x="23" y="184"/>
                  </a:cubicBezTo>
                  <a:lnTo>
                    <a:pt x="34" y="195"/>
                  </a:lnTo>
                  <a:lnTo>
                    <a:pt x="45" y="206"/>
                  </a:lnTo>
                  <a:cubicBezTo>
                    <a:pt x="57" y="218"/>
                    <a:pt x="57" y="218"/>
                    <a:pt x="67" y="218"/>
                  </a:cubicBezTo>
                  <a:cubicBezTo>
                    <a:pt x="67" y="228"/>
                    <a:pt x="79" y="228"/>
                    <a:pt x="90" y="228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8"/>
                  </a:cubicBezTo>
                  <a:lnTo>
                    <a:pt x="179" y="228"/>
                  </a:lnTo>
                  <a:lnTo>
                    <a:pt x="179" y="218"/>
                  </a:ln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0"/>
                    <a:pt x="11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80" name="Google Shape;5880;p10"/>
            <p:cNvSpPr/>
            <p:nvPr/>
          </p:nvSpPr>
          <p:spPr>
            <a:xfrm>
              <a:off x="2204600" y="8422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5" y="1"/>
                  </a:moveTo>
                  <a:cubicBezTo>
                    <a:pt x="105" y="1"/>
                    <a:pt x="85" y="5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6" y="214"/>
                    <a:pt x="93" y="234"/>
                    <a:pt x="132" y="234"/>
                  </a:cubicBezTo>
                  <a:cubicBezTo>
                    <a:pt x="151" y="234"/>
                    <a:pt x="172" y="229"/>
                    <a:pt x="190" y="217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81" name="Google Shape;5881;p10"/>
            <p:cNvSpPr/>
            <p:nvPr/>
          </p:nvSpPr>
          <p:spPr>
            <a:xfrm>
              <a:off x="2191475" y="850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0"/>
                  </a:moveTo>
                  <a:cubicBezTo>
                    <a:pt x="112" y="0"/>
                    <a:pt x="88" y="7"/>
                    <a:pt x="67" y="20"/>
                  </a:cubicBezTo>
                  <a:cubicBezTo>
                    <a:pt x="11" y="53"/>
                    <a:pt x="0" y="120"/>
                    <a:pt x="33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82" name="Google Shape;5882;p10"/>
            <p:cNvSpPr/>
            <p:nvPr/>
          </p:nvSpPr>
          <p:spPr>
            <a:xfrm>
              <a:off x="2178325" y="8581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83" name="Google Shape;5883;p10"/>
            <p:cNvSpPr/>
            <p:nvPr/>
          </p:nvSpPr>
          <p:spPr>
            <a:xfrm>
              <a:off x="2230025" y="853875"/>
              <a:ext cx="6425" cy="5925"/>
            </a:xfrm>
            <a:custGeom>
              <a:avLst/>
              <a:gdLst/>
              <a:ahLst/>
              <a:cxnLst/>
              <a:rect l="l" t="t" r="r" b="b"/>
              <a:pathLst>
                <a:path w="257" h="237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31"/>
                    <a:pt x="33" y="31"/>
                    <a:pt x="23" y="42"/>
                  </a:cubicBezTo>
                  <a:lnTo>
                    <a:pt x="23" y="53"/>
                  </a:lnTo>
                  <a:lnTo>
                    <a:pt x="23" y="64"/>
                  </a:lnTo>
                  <a:cubicBezTo>
                    <a:pt x="11" y="64"/>
                    <a:pt x="11" y="64"/>
                    <a:pt x="11" y="76"/>
                  </a:cubicBezTo>
                  <a:lnTo>
                    <a:pt x="11" y="86"/>
                  </a:lnTo>
                  <a:lnTo>
                    <a:pt x="0" y="98"/>
                  </a:lnTo>
                  <a:lnTo>
                    <a:pt x="0" y="131"/>
                  </a:lnTo>
                  <a:cubicBezTo>
                    <a:pt x="0" y="143"/>
                    <a:pt x="11" y="153"/>
                    <a:pt x="11" y="153"/>
                  </a:cubicBezTo>
                  <a:cubicBezTo>
                    <a:pt x="11" y="165"/>
                    <a:pt x="11" y="176"/>
                    <a:pt x="23" y="176"/>
                  </a:cubicBezTo>
                  <a:lnTo>
                    <a:pt x="23" y="187"/>
                  </a:lnTo>
                  <a:lnTo>
                    <a:pt x="45" y="210"/>
                  </a:lnTo>
                  <a:cubicBezTo>
                    <a:pt x="45" y="210"/>
                    <a:pt x="56" y="210"/>
                    <a:pt x="56" y="220"/>
                  </a:cubicBezTo>
                  <a:cubicBezTo>
                    <a:pt x="67" y="220"/>
                    <a:pt x="78" y="220"/>
                    <a:pt x="78" y="232"/>
                  </a:cubicBezTo>
                  <a:lnTo>
                    <a:pt x="90" y="232"/>
                  </a:lnTo>
                  <a:cubicBezTo>
                    <a:pt x="99" y="235"/>
                    <a:pt x="109" y="236"/>
                    <a:pt x="118" y="236"/>
                  </a:cubicBezTo>
                  <a:cubicBezTo>
                    <a:pt x="142" y="236"/>
                    <a:pt x="163" y="229"/>
                    <a:pt x="179" y="220"/>
                  </a:cubicBezTo>
                  <a:cubicBezTo>
                    <a:pt x="235" y="187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84" name="Google Shape;5884;p10"/>
            <p:cNvSpPr/>
            <p:nvPr/>
          </p:nvSpPr>
          <p:spPr>
            <a:xfrm>
              <a:off x="2216600" y="8617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6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85" name="Google Shape;5885;p10"/>
            <p:cNvSpPr/>
            <p:nvPr/>
          </p:nvSpPr>
          <p:spPr>
            <a:xfrm>
              <a:off x="2203475" y="869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9" y="0"/>
                  </a:moveTo>
                  <a:cubicBezTo>
                    <a:pt x="108" y="0"/>
                    <a:pt x="86" y="5"/>
                    <a:pt x="67" y="17"/>
                  </a:cubicBezTo>
                  <a:cubicBezTo>
                    <a:pt x="12" y="50"/>
                    <a:pt x="0" y="117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3" y="228"/>
                    <a:pt x="191" y="218"/>
                  </a:cubicBezTo>
                  <a:cubicBezTo>
                    <a:pt x="246" y="184"/>
                    <a:pt x="269" y="106"/>
                    <a:pt x="235" y="50"/>
                  </a:cubicBezTo>
                  <a:cubicBezTo>
                    <a:pt x="213" y="20"/>
                    <a:pt x="171" y="0"/>
                    <a:pt x="1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86" name="Google Shape;5886;p10"/>
            <p:cNvSpPr/>
            <p:nvPr/>
          </p:nvSpPr>
          <p:spPr>
            <a:xfrm>
              <a:off x="2190350" y="87790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5" y="211"/>
                    <a:pt x="90" y="233"/>
                    <a:pt x="127" y="233"/>
                  </a:cubicBezTo>
                  <a:cubicBezTo>
                    <a:pt x="148" y="233"/>
                    <a:pt x="170" y="226"/>
                    <a:pt x="190" y="210"/>
                  </a:cubicBezTo>
                  <a:cubicBezTo>
                    <a:pt x="246" y="176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87" name="Google Shape;5887;p10"/>
            <p:cNvSpPr/>
            <p:nvPr/>
          </p:nvSpPr>
          <p:spPr>
            <a:xfrm>
              <a:off x="2249850" y="886850"/>
              <a:ext cx="6450" cy="5800"/>
            </a:xfrm>
            <a:custGeom>
              <a:avLst/>
              <a:gdLst/>
              <a:ahLst/>
              <a:cxnLst/>
              <a:rect l="l" t="t" r="r" b="b"/>
              <a:pathLst>
                <a:path w="258" h="232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57" y="19"/>
                    <a:pt x="45" y="30"/>
                    <a:pt x="34" y="41"/>
                  </a:cubicBezTo>
                  <a:lnTo>
                    <a:pt x="34" y="53"/>
                  </a:lnTo>
                  <a:cubicBezTo>
                    <a:pt x="23" y="64"/>
                    <a:pt x="23" y="75"/>
                    <a:pt x="12" y="75"/>
                  </a:cubicBezTo>
                  <a:lnTo>
                    <a:pt x="12" y="86"/>
                  </a:lnTo>
                  <a:cubicBezTo>
                    <a:pt x="0" y="120"/>
                    <a:pt x="12" y="153"/>
                    <a:pt x="23" y="175"/>
                  </a:cubicBezTo>
                  <a:lnTo>
                    <a:pt x="45" y="198"/>
                  </a:lnTo>
                  <a:lnTo>
                    <a:pt x="57" y="209"/>
                  </a:lnTo>
                  <a:cubicBezTo>
                    <a:pt x="67" y="209"/>
                    <a:pt x="67" y="220"/>
                    <a:pt x="79" y="220"/>
                  </a:cubicBezTo>
                  <a:lnTo>
                    <a:pt x="90" y="220"/>
                  </a:lnTo>
                  <a:cubicBezTo>
                    <a:pt x="101" y="232"/>
                    <a:pt x="101" y="232"/>
                    <a:pt x="112" y="232"/>
                  </a:cubicBezTo>
                  <a:lnTo>
                    <a:pt x="157" y="232"/>
                  </a:lnTo>
                  <a:cubicBezTo>
                    <a:pt x="168" y="220"/>
                    <a:pt x="179" y="220"/>
                    <a:pt x="191" y="220"/>
                  </a:cubicBezTo>
                  <a:lnTo>
                    <a:pt x="191" y="209"/>
                  </a:lnTo>
                  <a:cubicBezTo>
                    <a:pt x="246" y="175"/>
                    <a:pt x="258" y="108"/>
                    <a:pt x="224" y="53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88" name="Google Shape;5888;p10"/>
            <p:cNvSpPr/>
            <p:nvPr/>
          </p:nvSpPr>
          <p:spPr>
            <a:xfrm>
              <a:off x="2236425" y="894750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50"/>
                    <a:pt x="1" y="127"/>
                    <a:pt x="35" y="184"/>
                  </a:cubicBezTo>
                  <a:cubicBezTo>
                    <a:pt x="55" y="218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8" y="184"/>
                    <a:pt x="269" y="117"/>
                    <a:pt x="236" y="60"/>
                  </a:cubicBezTo>
                  <a:cubicBezTo>
                    <a:pt x="213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89" name="Google Shape;5889;p10"/>
            <p:cNvSpPr/>
            <p:nvPr/>
          </p:nvSpPr>
          <p:spPr>
            <a:xfrm>
              <a:off x="2223325" y="90277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3" y="0"/>
                  </a:moveTo>
                  <a:cubicBezTo>
                    <a:pt x="122" y="0"/>
                    <a:pt x="99" y="6"/>
                    <a:pt x="78" y="19"/>
                  </a:cubicBezTo>
                  <a:cubicBezTo>
                    <a:pt x="22" y="52"/>
                    <a:pt x="0" y="119"/>
                    <a:pt x="33" y="176"/>
                  </a:cubicBezTo>
                  <a:cubicBezTo>
                    <a:pt x="56" y="213"/>
                    <a:pt x="100" y="236"/>
                    <a:pt x="143" y="236"/>
                  </a:cubicBezTo>
                  <a:cubicBezTo>
                    <a:pt x="163" y="236"/>
                    <a:pt x="183" y="231"/>
                    <a:pt x="201" y="220"/>
                  </a:cubicBezTo>
                  <a:cubicBezTo>
                    <a:pt x="257" y="186"/>
                    <a:pt x="268" y="109"/>
                    <a:pt x="234" y="52"/>
                  </a:cubicBezTo>
                  <a:cubicBezTo>
                    <a:pt x="214" y="18"/>
                    <a:pt x="180" y="0"/>
                    <a:pt x="1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90" name="Google Shape;5890;p10"/>
            <p:cNvSpPr/>
            <p:nvPr/>
          </p:nvSpPr>
          <p:spPr>
            <a:xfrm>
              <a:off x="2210175" y="9106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1" y="129"/>
                    <a:pt x="34" y="184"/>
                  </a:cubicBezTo>
                  <a:cubicBezTo>
                    <a:pt x="55" y="219"/>
                    <a:pt x="94" y="237"/>
                    <a:pt x="133" y="237"/>
                  </a:cubicBezTo>
                  <a:cubicBezTo>
                    <a:pt x="157" y="237"/>
                    <a:pt x="181" y="231"/>
                    <a:pt x="202" y="218"/>
                  </a:cubicBezTo>
                  <a:cubicBezTo>
                    <a:pt x="258" y="184"/>
                    <a:pt x="269" y="117"/>
                    <a:pt x="236" y="62"/>
                  </a:cubicBezTo>
                  <a:cubicBezTo>
                    <a:pt x="213" y="24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91" name="Google Shape;5891;p10"/>
            <p:cNvSpPr/>
            <p:nvPr/>
          </p:nvSpPr>
          <p:spPr>
            <a:xfrm>
              <a:off x="2197625" y="918750"/>
              <a:ext cx="6150" cy="5850"/>
            </a:xfrm>
            <a:custGeom>
              <a:avLst/>
              <a:gdLst/>
              <a:ahLst/>
              <a:cxnLst/>
              <a:rect l="l" t="t" r="r" b="b"/>
              <a:pathLst>
                <a:path w="246" h="234" extrusionOk="0">
                  <a:moveTo>
                    <a:pt x="113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45" y="17"/>
                    <a:pt x="45" y="28"/>
                    <a:pt x="33" y="28"/>
                  </a:cubicBezTo>
                  <a:lnTo>
                    <a:pt x="33" y="39"/>
                  </a:lnTo>
                  <a:cubicBezTo>
                    <a:pt x="23" y="39"/>
                    <a:pt x="23" y="51"/>
                    <a:pt x="23" y="51"/>
                  </a:cubicBezTo>
                  <a:lnTo>
                    <a:pt x="11" y="61"/>
                  </a:lnTo>
                  <a:lnTo>
                    <a:pt x="11" y="73"/>
                  </a:lnTo>
                  <a:cubicBezTo>
                    <a:pt x="0" y="84"/>
                    <a:pt x="0" y="84"/>
                    <a:pt x="0" y="95"/>
                  </a:cubicBezTo>
                  <a:lnTo>
                    <a:pt x="0" y="118"/>
                  </a:lnTo>
                  <a:lnTo>
                    <a:pt x="0" y="128"/>
                  </a:lnTo>
                  <a:lnTo>
                    <a:pt x="0" y="140"/>
                  </a:lnTo>
                  <a:lnTo>
                    <a:pt x="0" y="151"/>
                  </a:lnTo>
                  <a:lnTo>
                    <a:pt x="0" y="162"/>
                  </a:lnTo>
                  <a:cubicBezTo>
                    <a:pt x="11" y="162"/>
                    <a:pt x="11" y="173"/>
                    <a:pt x="11" y="173"/>
                  </a:cubicBezTo>
                  <a:cubicBezTo>
                    <a:pt x="11" y="185"/>
                    <a:pt x="23" y="185"/>
                    <a:pt x="23" y="185"/>
                  </a:cubicBezTo>
                  <a:cubicBezTo>
                    <a:pt x="23" y="195"/>
                    <a:pt x="33" y="195"/>
                    <a:pt x="33" y="207"/>
                  </a:cubicBezTo>
                  <a:cubicBezTo>
                    <a:pt x="45" y="207"/>
                    <a:pt x="45" y="218"/>
                    <a:pt x="56" y="218"/>
                  </a:cubicBezTo>
                  <a:cubicBezTo>
                    <a:pt x="67" y="218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96" y="232"/>
                    <a:pt x="103" y="234"/>
                    <a:pt x="111" y="234"/>
                  </a:cubicBezTo>
                  <a:cubicBezTo>
                    <a:pt x="131" y="234"/>
                    <a:pt x="155" y="226"/>
                    <a:pt x="179" y="218"/>
                  </a:cubicBezTo>
                  <a:cubicBezTo>
                    <a:pt x="234" y="185"/>
                    <a:pt x="246" y="106"/>
                    <a:pt x="212" y="51"/>
                  </a:cubicBezTo>
                  <a:cubicBezTo>
                    <a:pt x="190" y="21"/>
                    <a:pt x="153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92" name="Google Shape;5892;p10"/>
            <p:cNvSpPr/>
            <p:nvPr/>
          </p:nvSpPr>
          <p:spPr>
            <a:xfrm>
              <a:off x="2261875" y="906400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0"/>
                  </a:moveTo>
                  <a:cubicBezTo>
                    <a:pt x="110" y="0"/>
                    <a:pt x="88" y="7"/>
                    <a:pt x="67" y="19"/>
                  </a:cubicBezTo>
                  <a:lnTo>
                    <a:pt x="56" y="19"/>
                  </a:lnTo>
                  <a:cubicBezTo>
                    <a:pt x="56" y="19"/>
                    <a:pt x="45" y="31"/>
                    <a:pt x="45" y="41"/>
                  </a:cubicBezTo>
                  <a:lnTo>
                    <a:pt x="33" y="41"/>
                  </a:lnTo>
                  <a:cubicBezTo>
                    <a:pt x="33" y="53"/>
                    <a:pt x="22" y="53"/>
                    <a:pt x="22" y="64"/>
                  </a:cubicBezTo>
                  <a:cubicBezTo>
                    <a:pt x="0" y="108"/>
                    <a:pt x="0" y="142"/>
                    <a:pt x="22" y="175"/>
                  </a:cubicBezTo>
                  <a:cubicBezTo>
                    <a:pt x="22" y="187"/>
                    <a:pt x="33" y="187"/>
                    <a:pt x="33" y="187"/>
                  </a:cubicBezTo>
                  <a:cubicBezTo>
                    <a:pt x="33" y="198"/>
                    <a:pt x="45" y="198"/>
                    <a:pt x="45" y="209"/>
                  </a:cubicBezTo>
                  <a:cubicBezTo>
                    <a:pt x="56" y="209"/>
                    <a:pt x="56" y="209"/>
                    <a:pt x="67" y="220"/>
                  </a:cubicBezTo>
                  <a:cubicBezTo>
                    <a:pt x="67" y="220"/>
                    <a:pt x="78" y="220"/>
                    <a:pt x="90" y="232"/>
                  </a:cubicBezTo>
                  <a:lnTo>
                    <a:pt x="157" y="232"/>
                  </a:lnTo>
                  <a:cubicBezTo>
                    <a:pt x="167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8"/>
                    <a:pt x="224" y="53"/>
                  </a:cubicBezTo>
                  <a:cubicBezTo>
                    <a:pt x="202" y="18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93" name="Google Shape;5893;p10"/>
            <p:cNvSpPr/>
            <p:nvPr/>
          </p:nvSpPr>
          <p:spPr>
            <a:xfrm>
              <a:off x="2248450" y="914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94" name="Google Shape;5894;p10"/>
            <p:cNvSpPr/>
            <p:nvPr/>
          </p:nvSpPr>
          <p:spPr>
            <a:xfrm>
              <a:off x="2235325" y="922400"/>
              <a:ext cx="6725" cy="5825"/>
            </a:xfrm>
            <a:custGeom>
              <a:avLst/>
              <a:gdLst/>
              <a:ahLst/>
              <a:cxnLst/>
              <a:rect l="l" t="t" r="r" b="b"/>
              <a:pathLst>
                <a:path w="269" h="233" extrusionOk="0">
                  <a:moveTo>
                    <a:pt x="135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49"/>
                    <a:pt x="0" y="128"/>
                    <a:pt x="34" y="173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4" y="233"/>
                    <a:pt x="184" y="228"/>
                    <a:pt x="201" y="217"/>
                  </a:cubicBezTo>
                  <a:cubicBezTo>
                    <a:pt x="246" y="183"/>
                    <a:pt x="268" y="116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95" name="Google Shape;5895;p10"/>
            <p:cNvSpPr/>
            <p:nvPr/>
          </p:nvSpPr>
          <p:spPr>
            <a:xfrm>
              <a:off x="2222200" y="930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99" y="7"/>
                    <a:pt x="78" y="19"/>
                  </a:cubicBezTo>
                  <a:cubicBezTo>
                    <a:pt x="23" y="53"/>
                    <a:pt x="0" y="120"/>
                    <a:pt x="34" y="175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3" y="231"/>
                    <a:pt x="202" y="220"/>
                  </a:cubicBezTo>
                  <a:cubicBezTo>
                    <a:pt x="246" y="187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96" name="Google Shape;5896;p10"/>
            <p:cNvSpPr/>
            <p:nvPr/>
          </p:nvSpPr>
          <p:spPr>
            <a:xfrm>
              <a:off x="2277500" y="991125"/>
              <a:ext cx="6175" cy="5975"/>
            </a:xfrm>
            <a:custGeom>
              <a:avLst/>
              <a:gdLst/>
              <a:ahLst/>
              <a:cxnLst/>
              <a:rect l="l" t="t" r="r" b="b"/>
              <a:pathLst>
                <a:path w="247" h="239" extrusionOk="0">
                  <a:moveTo>
                    <a:pt x="115" y="0"/>
                  </a:moveTo>
                  <a:cubicBezTo>
                    <a:pt x="95" y="0"/>
                    <a:pt x="74" y="5"/>
                    <a:pt x="56" y="16"/>
                  </a:cubicBezTo>
                  <a:lnTo>
                    <a:pt x="23" y="49"/>
                  </a:lnTo>
                  <a:cubicBezTo>
                    <a:pt x="12" y="71"/>
                    <a:pt x="12" y="94"/>
                    <a:pt x="1" y="116"/>
                  </a:cubicBezTo>
                  <a:cubicBezTo>
                    <a:pt x="1" y="139"/>
                    <a:pt x="12" y="161"/>
                    <a:pt x="23" y="183"/>
                  </a:cubicBezTo>
                  <a:lnTo>
                    <a:pt x="56" y="217"/>
                  </a:lnTo>
                  <a:cubicBezTo>
                    <a:pt x="75" y="229"/>
                    <a:pt x="100" y="238"/>
                    <a:pt x="124" y="238"/>
                  </a:cubicBezTo>
                  <a:cubicBezTo>
                    <a:pt x="144" y="238"/>
                    <a:pt x="164" y="232"/>
                    <a:pt x="180" y="217"/>
                  </a:cubicBezTo>
                  <a:cubicBezTo>
                    <a:pt x="224" y="195"/>
                    <a:pt x="247" y="150"/>
                    <a:pt x="235" y="105"/>
                  </a:cubicBezTo>
                  <a:cubicBezTo>
                    <a:pt x="235" y="83"/>
                    <a:pt x="235" y="71"/>
                    <a:pt x="224" y="61"/>
                  </a:cubicBezTo>
                  <a:cubicBezTo>
                    <a:pt x="201" y="23"/>
                    <a:pt x="158" y="0"/>
                    <a:pt x="1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97" name="Google Shape;5897;p10"/>
            <p:cNvSpPr/>
            <p:nvPr/>
          </p:nvSpPr>
          <p:spPr>
            <a:xfrm>
              <a:off x="2271925" y="922675"/>
              <a:ext cx="6425" cy="6000"/>
            </a:xfrm>
            <a:custGeom>
              <a:avLst/>
              <a:gdLst/>
              <a:ahLst/>
              <a:cxnLst/>
              <a:rect l="l" t="t" r="r" b="b"/>
              <a:pathLst>
                <a:path w="257" h="240" extrusionOk="0">
                  <a:moveTo>
                    <a:pt x="114" y="1"/>
                  </a:moveTo>
                  <a:cubicBezTo>
                    <a:pt x="94" y="1"/>
                    <a:pt x="74" y="6"/>
                    <a:pt x="56" y="16"/>
                  </a:cubicBezTo>
                  <a:cubicBezTo>
                    <a:pt x="45" y="28"/>
                    <a:pt x="33" y="38"/>
                    <a:pt x="23" y="38"/>
                  </a:cubicBezTo>
                  <a:lnTo>
                    <a:pt x="23" y="50"/>
                  </a:lnTo>
                  <a:cubicBezTo>
                    <a:pt x="23" y="50"/>
                    <a:pt x="11" y="61"/>
                    <a:pt x="11" y="72"/>
                  </a:cubicBezTo>
                  <a:cubicBezTo>
                    <a:pt x="0" y="95"/>
                    <a:pt x="0" y="128"/>
                    <a:pt x="11" y="162"/>
                  </a:cubicBezTo>
                  <a:cubicBezTo>
                    <a:pt x="11" y="162"/>
                    <a:pt x="11" y="172"/>
                    <a:pt x="23" y="172"/>
                  </a:cubicBezTo>
                  <a:cubicBezTo>
                    <a:pt x="23" y="184"/>
                    <a:pt x="23" y="195"/>
                    <a:pt x="33" y="195"/>
                  </a:cubicBezTo>
                  <a:cubicBezTo>
                    <a:pt x="33" y="195"/>
                    <a:pt x="33" y="206"/>
                    <a:pt x="45" y="206"/>
                  </a:cubicBezTo>
                  <a:cubicBezTo>
                    <a:pt x="45" y="206"/>
                    <a:pt x="56" y="217"/>
                    <a:pt x="67" y="217"/>
                  </a:cubicBezTo>
                  <a:cubicBezTo>
                    <a:pt x="67" y="217"/>
                    <a:pt x="67" y="229"/>
                    <a:pt x="78" y="229"/>
                  </a:cubicBezTo>
                  <a:lnTo>
                    <a:pt x="90" y="229"/>
                  </a:lnTo>
                  <a:cubicBezTo>
                    <a:pt x="100" y="229"/>
                    <a:pt x="100" y="229"/>
                    <a:pt x="112" y="240"/>
                  </a:cubicBezTo>
                  <a:cubicBezTo>
                    <a:pt x="123" y="240"/>
                    <a:pt x="145" y="229"/>
                    <a:pt x="157" y="229"/>
                  </a:cubicBezTo>
                  <a:cubicBezTo>
                    <a:pt x="168" y="229"/>
                    <a:pt x="168" y="217"/>
                    <a:pt x="179" y="217"/>
                  </a:cubicBezTo>
                  <a:cubicBezTo>
                    <a:pt x="235" y="184"/>
                    <a:pt x="257" y="105"/>
                    <a:pt x="224" y="61"/>
                  </a:cubicBezTo>
                  <a:cubicBezTo>
                    <a:pt x="201" y="23"/>
                    <a:pt x="157" y="1"/>
                    <a:pt x="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98" name="Google Shape;5898;p10"/>
            <p:cNvSpPr/>
            <p:nvPr/>
          </p:nvSpPr>
          <p:spPr>
            <a:xfrm>
              <a:off x="2258525" y="930675"/>
              <a:ext cx="6150" cy="5875"/>
            </a:xfrm>
            <a:custGeom>
              <a:avLst/>
              <a:gdLst/>
              <a:ahLst/>
              <a:cxnLst/>
              <a:rect l="l" t="t" r="r" b="b"/>
              <a:pathLst>
                <a:path w="246" h="235" extrusionOk="0">
                  <a:moveTo>
                    <a:pt x="131" y="0"/>
                  </a:moveTo>
                  <a:cubicBezTo>
                    <a:pt x="108" y="0"/>
                    <a:pt x="86" y="6"/>
                    <a:pt x="67" y="21"/>
                  </a:cubicBezTo>
                  <a:cubicBezTo>
                    <a:pt x="22" y="43"/>
                    <a:pt x="0" y="88"/>
                    <a:pt x="11" y="132"/>
                  </a:cubicBezTo>
                  <a:cubicBezTo>
                    <a:pt x="11" y="155"/>
                    <a:pt x="22" y="165"/>
                    <a:pt x="33" y="177"/>
                  </a:cubicBezTo>
                  <a:cubicBezTo>
                    <a:pt x="45" y="199"/>
                    <a:pt x="55" y="210"/>
                    <a:pt x="78" y="222"/>
                  </a:cubicBezTo>
                  <a:cubicBezTo>
                    <a:pt x="92" y="231"/>
                    <a:pt x="108" y="234"/>
                    <a:pt x="125" y="234"/>
                  </a:cubicBezTo>
                  <a:cubicBezTo>
                    <a:pt x="147" y="234"/>
                    <a:pt x="170" y="228"/>
                    <a:pt x="190" y="222"/>
                  </a:cubicBezTo>
                  <a:lnTo>
                    <a:pt x="212" y="199"/>
                  </a:lnTo>
                  <a:cubicBezTo>
                    <a:pt x="224" y="188"/>
                    <a:pt x="234" y="165"/>
                    <a:pt x="246" y="143"/>
                  </a:cubicBezTo>
                  <a:lnTo>
                    <a:pt x="246" y="121"/>
                  </a:lnTo>
                  <a:cubicBezTo>
                    <a:pt x="246" y="98"/>
                    <a:pt x="246" y="76"/>
                    <a:pt x="224" y="54"/>
                  </a:cubicBezTo>
                  <a:cubicBezTo>
                    <a:pt x="224" y="54"/>
                    <a:pt x="224" y="43"/>
                    <a:pt x="212" y="31"/>
                  </a:cubicBezTo>
                  <a:cubicBezTo>
                    <a:pt x="193" y="12"/>
                    <a:pt x="162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899" name="Google Shape;5899;p10"/>
            <p:cNvSpPr/>
            <p:nvPr/>
          </p:nvSpPr>
          <p:spPr>
            <a:xfrm>
              <a:off x="2245375" y="938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1" y="1"/>
                  </a:moveTo>
                  <a:cubicBezTo>
                    <a:pt x="108" y="1"/>
                    <a:pt x="86" y="6"/>
                    <a:pt x="67" y="15"/>
                  </a:cubicBezTo>
                  <a:cubicBezTo>
                    <a:pt x="23" y="48"/>
                    <a:pt x="0" y="93"/>
                    <a:pt x="12" y="138"/>
                  </a:cubicBezTo>
                  <a:cubicBezTo>
                    <a:pt x="12" y="138"/>
                    <a:pt x="12" y="149"/>
                    <a:pt x="23" y="160"/>
                  </a:cubicBezTo>
                  <a:cubicBezTo>
                    <a:pt x="23" y="160"/>
                    <a:pt x="23" y="172"/>
                    <a:pt x="34" y="183"/>
                  </a:cubicBezTo>
                  <a:cubicBezTo>
                    <a:pt x="55" y="218"/>
                    <a:pt x="89" y="235"/>
                    <a:pt x="125" y="235"/>
                  </a:cubicBezTo>
                  <a:cubicBezTo>
                    <a:pt x="147" y="235"/>
                    <a:pt x="170" y="229"/>
                    <a:pt x="191" y="217"/>
                  </a:cubicBezTo>
                  <a:cubicBezTo>
                    <a:pt x="213" y="205"/>
                    <a:pt x="224" y="183"/>
                    <a:pt x="236" y="172"/>
                  </a:cubicBezTo>
                  <a:cubicBezTo>
                    <a:pt x="246" y="149"/>
                    <a:pt x="246" y="138"/>
                    <a:pt x="246" y="127"/>
                  </a:cubicBezTo>
                  <a:cubicBezTo>
                    <a:pt x="246" y="105"/>
                    <a:pt x="246" y="82"/>
                    <a:pt x="224" y="60"/>
                  </a:cubicBezTo>
                  <a:cubicBezTo>
                    <a:pt x="224" y="48"/>
                    <a:pt x="224" y="48"/>
                    <a:pt x="213" y="38"/>
                  </a:cubicBezTo>
                  <a:cubicBezTo>
                    <a:pt x="193" y="12"/>
                    <a:pt x="162" y="1"/>
                    <a:pt x="1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00" name="Google Shape;5900;p10"/>
            <p:cNvSpPr/>
            <p:nvPr/>
          </p:nvSpPr>
          <p:spPr>
            <a:xfrm>
              <a:off x="2231975" y="9465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3" y="1"/>
                  </a:moveTo>
                  <a:cubicBezTo>
                    <a:pt x="112" y="12"/>
                    <a:pt x="89" y="12"/>
                    <a:pt x="79" y="23"/>
                  </a:cubicBezTo>
                  <a:cubicBezTo>
                    <a:pt x="22" y="57"/>
                    <a:pt x="0" y="124"/>
                    <a:pt x="34" y="179"/>
                  </a:cubicBezTo>
                  <a:lnTo>
                    <a:pt x="45" y="179"/>
                  </a:lnTo>
                  <a:cubicBezTo>
                    <a:pt x="56" y="202"/>
                    <a:pt x="67" y="224"/>
                    <a:pt x="89" y="224"/>
                  </a:cubicBezTo>
                  <a:cubicBezTo>
                    <a:pt x="101" y="236"/>
                    <a:pt x="123" y="236"/>
                    <a:pt x="134" y="236"/>
                  </a:cubicBezTo>
                  <a:cubicBezTo>
                    <a:pt x="157" y="236"/>
                    <a:pt x="179" y="236"/>
                    <a:pt x="201" y="224"/>
                  </a:cubicBezTo>
                  <a:cubicBezTo>
                    <a:pt x="258" y="191"/>
                    <a:pt x="268" y="112"/>
                    <a:pt x="235" y="57"/>
                  </a:cubicBezTo>
                  <a:cubicBezTo>
                    <a:pt x="235" y="57"/>
                    <a:pt x="235" y="45"/>
                    <a:pt x="224" y="45"/>
                  </a:cubicBezTo>
                  <a:lnTo>
                    <a:pt x="190" y="12"/>
                  </a:lnTo>
                  <a:cubicBezTo>
                    <a:pt x="168" y="1"/>
                    <a:pt x="146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01" name="Google Shape;5901;p10"/>
            <p:cNvSpPr/>
            <p:nvPr/>
          </p:nvSpPr>
          <p:spPr>
            <a:xfrm>
              <a:off x="2268575" y="9472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5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0"/>
                    <a:pt x="190" y="217"/>
                  </a:cubicBezTo>
                  <a:cubicBezTo>
                    <a:pt x="246" y="184"/>
                    <a:pt x="268" y="117"/>
                    <a:pt x="234" y="61"/>
                  </a:cubicBezTo>
                  <a:cubicBezTo>
                    <a:pt x="212" y="23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02" name="Google Shape;5902;p10"/>
            <p:cNvSpPr/>
            <p:nvPr/>
          </p:nvSpPr>
          <p:spPr>
            <a:xfrm>
              <a:off x="2255425" y="9552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03" name="Google Shape;5903;p10"/>
            <p:cNvSpPr/>
            <p:nvPr/>
          </p:nvSpPr>
          <p:spPr>
            <a:xfrm>
              <a:off x="2242300" y="96317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2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0" y="218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04" name="Google Shape;5904;p10"/>
            <p:cNvSpPr/>
            <p:nvPr/>
          </p:nvSpPr>
          <p:spPr>
            <a:xfrm>
              <a:off x="2229450" y="971275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15" y="1"/>
                  </a:moveTo>
                  <a:cubicBezTo>
                    <a:pt x="94" y="1"/>
                    <a:pt x="74" y="6"/>
                    <a:pt x="56" y="16"/>
                  </a:cubicBezTo>
                  <a:lnTo>
                    <a:pt x="34" y="39"/>
                  </a:lnTo>
                  <a:lnTo>
                    <a:pt x="23" y="50"/>
                  </a:lnTo>
                  <a:cubicBezTo>
                    <a:pt x="23" y="61"/>
                    <a:pt x="12" y="61"/>
                    <a:pt x="12" y="73"/>
                  </a:cubicBezTo>
                  <a:cubicBezTo>
                    <a:pt x="12" y="83"/>
                    <a:pt x="1" y="95"/>
                    <a:pt x="1" y="117"/>
                  </a:cubicBezTo>
                  <a:lnTo>
                    <a:pt x="1" y="140"/>
                  </a:lnTo>
                  <a:cubicBezTo>
                    <a:pt x="1" y="140"/>
                    <a:pt x="12" y="150"/>
                    <a:pt x="12" y="162"/>
                  </a:cubicBezTo>
                  <a:cubicBezTo>
                    <a:pt x="12" y="162"/>
                    <a:pt x="12" y="173"/>
                    <a:pt x="23" y="184"/>
                  </a:cubicBezTo>
                  <a:cubicBezTo>
                    <a:pt x="45" y="214"/>
                    <a:pt x="82" y="234"/>
                    <a:pt x="121" y="234"/>
                  </a:cubicBezTo>
                  <a:cubicBezTo>
                    <a:pt x="141" y="234"/>
                    <a:pt x="161" y="229"/>
                    <a:pt x="180" y="217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05" name="Google Shape;5905;p10"/>
            <p:cNvSpPr/>
            <p:nvPr/>
          </p:nvSpPr>
          <p:spPr>
            <a:xfrm>
              <a:off x="2280575" y="967025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33" y="0"/>
                  </a:moveTo>
                  <a:cubicBezTo>
                    <a:pt x="111" y="0"/>
                    <a:pt x="88" y="6"/>
                    <a:pt x="67" y="19"/>
                  </a:cubicBezTo>
                  <a:cubicBezTo>
                    <a:pt x="12" y="52"/>
                    <a:pt x="0" y="119"/>
                    <a:pt x="34" y="176"/>
                  </a:cubicBezTo>
                  <a:cubicBezTo>
                    <a:pt x="57" y="213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6" y="176"/>
                    <a:pt x="258" y="109"/>
                    <a:pt x="224" y="52"/>
                  </a:cubicBezTo>
                  <a:cubicBezTo>
                    <a:pt x="203" y="18"/>
                    <a:pt x="169" y="0"/>
                    <a:pt x="1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06" name="Google Shape;5906;p10"/>
            <p:cNvSpPr/>
            <p:nvPr/>
          </p:nvSpPr>
          <p:spPr>
            <a:xfrm>
              <a:off x="2267450" y="974900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23" y="1"/>
                  </a:moveTo>
                  <a:cubicBezTo>
                    <a:pt x="105" y="1"/>
                    <a:pt x="85" y="6"/>
                    <a:pt x="68" y="17"/>
                  </a:cubicBezTo>
                  <a:cubicBezTo>
                    <a:pt x="11" y="50"/>
                    <a:pt x="1" y="129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69" y="231"/>
                    <a:pt x="190" y="218"/>
                  </a:cubicBezTo>
                  <a:cubicBezTo>
                    <a:pt x="246" y="184"/>
                    <a:pt x="257" y="117"/>
                    <a:pt x="224" y="62"/>
                  </a:cubicBezTo>
                  <a:cubicBezTo>
                    <a:pt x="201" y="24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07" name="Google Shape;5907;p10"/>
            <p:cNvSpPr/>
            <p:nvPr/>
          </p:nvSpPr>
          <p:spPr>
            <a:xfrm>
              <a:off x="2254300" y="982925"/>
              <a:ext cx="6475" cy="5925"/>
            </a:xfrm>
            <a:custGeom>
              <a:avLst/>
              <a:gdLst/>
              <a:ahLst/>
              <a:cxnLst/>
              <a:rect l="l" t="t" r="r" b="b"/>
              <a:pathLst>
                <a:path w="259" h="237" extrusionOk="0">
                  <a:moveTo>
                    <a:pt x="133" y="1"/>
                  </a:moveTo>
                  <a:cubicBezTo>
                    <a:pt x="112" y="1"/>
                    <a:pt x="89" y="7"/>
                    <a:pt x="68" y="20"/>
                  </a:cubicBezTo>
                  <a:cubicBezTo>
                    <a:pt x="13" y="54"/>
                    <a:pt x="1" y="121"/>
                    <a:pt x="35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1" y="221"/>
                  </a:cubicBezTo>
                  <a:cubicBezTo>
                    <a:pt x="247" y="188"/>
                    <a:pt x="258" y="109"/>
                    <a:pt x="224" y="54"/>
                  </a:cubicBezTo>
                  <a:cubicBezTo>
                    <a:pt x="204" y="18"/>
                    <a:pt x="170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08" name="Google Shape;5908;p10"/>
            <p:cNvSpPr/>
            <p:nvPr/>
          </p:nvSpPr>
          <p:spPr>
            <a:xfrm>
              <a:off x="2293975" y="958925"/>
              <a:ext cx="6475" cy="5800"/>
            </a:xfrm>
            <a:custGeom>
              <a:avLst/>
              <a:gdLst/>
              <a:ahLst/>
              <a:cxnLst/>
              <a:rect l="l" t="t" r="r" b="b"/>
              <a:pathLst>
                <a:path w="259" h="232" extrusionOk="0">
                  <a:moveTo>
                    <a:pt x="125" y="0"/>
                  </a:moveTo>
                  <a:cubicBezTo>
                    <a:pt x="102" y="0"/>
                    <a:pt x="78" y="6"/>
                    <a:pt x="57" y="19"/>
                  </a:cubicBezTo>
                  <a:lnTo>
                    <a:pt x="23" y="53"/>
                  </a:lnTo>
                  <a:cubicBezTo>
                    <a:pt x="12" y="63"/>
                    <a:pt x="12" y="75"/>
                    <a:pt x="12" y="86"/>
                  </a:cubicBezTo>
                  <a:lnTo>
                    <a:pt x="1" y="86"/>
                  </a:lnTo>
                  <a:cubicBezTo>
                    <a:pt x="1" y="120"/>
                    <a:pt x="1" y="153"/>
                    <a:pt x="23" y="175"/>
                  </a:cubicBezTo>
                  <a:cubicBezTo>
                    <a:pt x="23" y="187"/>
                    <a:pt x="23" y="197"/>
                    <a:pt x="35" y="197"/>
                  </a:cubicBezTo>
                  <a:cubicBezTo>
                    <a:pt x="35" y="209"/>
                    <a:pt x="45" y="209"/>
                    <a:pt x="45" y="209"/>
                  </a:cubicBezTo>
                  <a:lnTo>
                    <a:pt x="57" y="209"/>
                  </a:lnTo>
                  <a:cubicBezTo>
                    <a:pt x="68" y="220"/>
                    <a:pt x="79" y="231"/>
                    <a:pt x="90" y="231"/>
                  </a:cubicBezTo>
                  <a:lnTo>
                    <a:pt x="135" y="231"/>
                  </a:lnTo>
                  <a:cubicBezTo>
                    <a:pt x="146" y="231"/>
                    <a:pt x="169" y="231"/>
                    <a:pt x="179" y="220"/>
                  </a:cubicBezTo>
                  <a:cubicBezTo>
                    <a:pt x="236" y="187"/>
                    <a:pt x="258" y="108"/>
                    <a:pt x="224" y="53"/>
                  </a:cubicBezTo>
                  <a:cubicBezTo>
                    <a:pt x="203" y="17"/>
                    <a:pt x="165" y="0"/>
                    <a:pt x="1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09" name="Google Shape;5909;p10"/>
            <p:cNvSpPr/>
            <p:nvPr/>
          </p:nvSpPr>
          <p:spPr>
            <a:xfrm>
              <a:off x="2303775" y="975200"/>
              <a:ext cx="6425" cy="5900"/>
            </a:xfrm>
            <a:custGeom>
              <a:avLst/>
              <a:gdLst/>
              <a:ahLst/>
              <a:cxnLst/>
              <a:rect l="l" t="t" r="r" b="b"/>
              <a:pathLst>
                <a:path w="257" h="236" extrusionOk="0">
                  <a:moveTo>
                    <a:pt x="122" y="0"/>
                  </a:moveTo>
                  <a:cubicBezTo>
                    <a:pt x="104" y="0"/>
                    <a:pt x="85" y="5"/>
                    <a:pt x="67" y="16"/>
                  </a:cubicBezTo>
                  <a:lnTo>
                    <a:pt x="56" y="16"/>
                  </a:lnTo>
                  <a:cubicBezTo>
                    <a:pt x="56" y="27"/>
                    <a:pt x="45" y="27"/>
                    <a:pt x="45" y="27"/>
                  </a:cubicBezTo>
                  <a:cubicBezTo>
                    <a:pt x="45" y="38"/>
                    <a:pt x="33" y="38"/>
                    <a:pt x="33" y="38"/>
                  </a:cubicBezTo>
                  <a:cubicBezTo>
                    <a:pt x="33" y="38"/>
                    <a:pt x="33" y="50"/>
                    <a:pt x="23" y="50"/>
                  </a:cubicBezTo>
                  <a:lnTo>
                    <a:pt x="23" y="72"/>
                  </a:lnTo>
                  <a:lnTo>
                    <a:pt x="11" y="72"/>
                  </a:lnTo>
                  <a:lnTo>
                    <a:pt x="11" y="94"/>
                  </a:lnTo>
                  <a:cubicBezTo>
                    <a:pt x="0" y="117"/>
                    <a:pt x="0" y="150"/>
                    <a:pt x="23" y="184"/>
                  </a:cubicBezTo>
                  <a:lnTo>
                    <a:pt x="33" y="195"/>
                  </a:lnTo>
                  <a:lnTo>
                    <a:pt x="56" y="217"/>
                  </a:lnTo>
                  <a:cubicBezTo>
                    <a:pt x="56" y="217"/>
                    <a:pt x="67" y="217"/>
                    <a:pt x="78" y="228"/>
                  </a:cubicBezTo>
                  <a:lnTo>
                    <a:pt x="90" y="228"/>
                  </a:lnTo>
                  <a:cubicBezTo>
                    <a:pt x="103" y="233"/>
                    <a:pt x="117" y="235"/>
                    <a:pt x="130" y="235"/>
                  </a:cubicBezTo>
                  <a:cubicBezTo>
                    <a:pt x="148" y="235"/>
                    <a:pt x="166" y="230"/>
                    <a:pt x="179" y="217"/>
                  </a:cubicBezTo>
                  <a:cubicBezTo>
                    <a:pt x="234" y="184"/>
                    <a:pt x="257" y="117"/>
                    <a:pt x="224" y="60"/>
                  </a:cubicBezTo>
                  <a:cubicBezTo>
                    <a:pt x="201" y="23"/>
                    <a:pt x="162" y="0"/>
                    <a:pt x="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10" name="Google Shape;5910;p10"/>
            <p:cNvSpPr/>
            <p:nvPr/>
          </p:nvSpPr>
          <p:spPr>
            <a:xfrm>
              <a:off x="2290350" y="9832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9" y="6"/>
                    <a:pt x="68" y="19"/>
                  </a:cubicBezTo>
                  <a:cubicBezTo>
                    <a:pt x="23" y="52"/>
                    <a:pt x="1" y="119"/>
                    <a:pt x="34" y="176"/>
                  </a:cubicBezTo>
                  <a:cubicBezTo>
                    <a:pt x="57" y="213"/>
                    <a:pt x="96" y="236"/>
                    <a:pt x="135" y="236"/>
                  </a:cubicBezTo>
                  <a:cubicBezTo>
                    <a:pt x="154" y="236"/>
                    <a:pt x="173" y="231"/>
                    <a:pt x="190" y="220"/>
                  </a:cubicBezTo>
                  <a:cubicBezTo>
                    <a:pt x="247" y="186"/>
                    <a:pt x="269" y="109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11" name="Google Shape;5911;p10"/>
            <p:cNvSpPr/>
            <p:nvPr/>
          </p:nvSpPr>
          <p:spPr>
            <a:xfrm>
              <a:off x="2264100" y="9992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8" y="1"/>
                  </a:moveTo>
                  <a:cubicBezTo>
                    <a:pt x="107" y="1"/>
                    <a:pt x="86" y="6"/>
                    <a:pt x="68" y="17"/>
                  </a:cubicBezTo>
                  <a:cubicBezTo>
                    <a:pt x="23" y="51"/>
                    <a:pt x="1" y="118"/>
                    <a:pt x="34" y="173"/>
                  </a:cubicBezTo>
                  <a:cubicBezTo>
                    <a:pt x="57" y="211"/>
                    <a:pt x="95" y="234"/>
                    <a:pt x="134" y="234"/>
                  </a:cubicBezTo>
                  <a:cubicBezTo>
                    <a:pt x="153" y="234"/>
                    <a:pt x="172" y="229"/>
                    <a:pt x="190" y="218"/>
                  </a:cubicBezTo>
                  <a:cubicBezTo>
                    <a:pt x="212" y="207"/>
                    <a:pt x="224" y="195"/>
                    <a:pt x="224" y="185"/>
                  </a:cubicBezTo>
                  <a:cubicBezTo>
                    <a:pt x="235" y="173"/>
                    <a:pt x="235" y="173"/>
                    <a:pt x="235" y="162"/>
                  </a:cubicBezTo>
                  <a:cubicBezTo>
                    <a:pt x="246" y="140"/>
                    <a:pt x="257" y="118"/>
                    <a:pt x="246" y="95"/>
                  </a:cubicBezTo>
                  <a:cubicBezTo>
                    <a:pt x="246" y="84"/>
                    <a:pt x="246" y="73"/>
                    <a:pt x="235" y="51"/>
                  </a:cubicBezTo>
                  <a:cubicBezTo>
                    <a:pt x="213" y="21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12" name="Google Shape;5912;p10"/>
            <p:cNvSpPr/>
            <p:nvPr/>
          </p:nvSpPr>
          <p:spPr>
            <a:xfrm>
              <a:off x="2300425" y="9997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2" y="50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7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3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13" name="Google Shape;5913;p10"/>
            <p:cNvSpPr/>
            <p:nvPr/>
          </p:nvSpPr>
          <p:spPr>
            <a:xfrm>
              <a:off x="2287275" y="100787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7" y="0"/>
                  </a:moveTo>
                  <a:cubicBezTo>
                    <a:pt x="118" y="0"/>
                    <a:pt x="98" y="5"/>
                    <a:pt x="79" y="17"/>
                  </a:cubicBezTo>
                  <a:cubicBezTo>
                    <a:pt x="23" y="50"/>
                    <a:pt x="0" y="117"/>
                    <a:pt x="34" y="173"/>
                  </a:cubicBezTo>
                  <a:cubicBezTo>
                    <a:pt x="57" y="211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8"/>
                  </a:cubicBezTo>
                  <a:cubicBezTo>
                    <a:pt x="258" y="184"/>
                    <a:pt x="269" y="106"/>
                    <a:pt x="236" y="50"/>
                  </a:cubicBezTo>
                  <a:cubicBezTo>
                    <a:pt x="213" y="20"/>
                    <a:pt x="176" y="0"/>
                    <a:pt x="1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14" name="Google Shape;5914;p10"/>
            <p:cNvSpPr/>
            <p:nvPr/>
          </p:nvSpPr>
          <p:spPr>
            <a:xfrm>
              <a:off x="2274150" y="10159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7"/>
                    <a:pt x="79" y="19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57" y="214"/>
                    <a:pt x="100" y="236"/>
                    <a:pt x="143" y="236"/>
                  </a:cubicBezTo>
                  <a:cubicBezTo>
                    <a:pt x="163" y="236"/>
                    <a:pt x="184" y="231"/>
                    <a:pt x="202" y="220"/>
                  </a:cubicBezTo>
                  <a:cubicBezTo>
                    <a:pt x="257" y="176"/>
                    <a:pt x="269" y="108"/>
                    <a:pt x="235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15" name="Google Shape;5915;p10"/>
            <p:cNvSpPr/>
            <p:nvPr/>
          </p:nvSpPr>
          <p:spPr>
            <a:xfrm>
              <a:off x="2261300" y="1023800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23" y="1"/>
                  </a:moveTo>
                  <a:cubicBezTo>
                    <a:pt x="104" y="1"/>
                    <a:pt x="85" y="5"/>
                    <a:pt x="68" y="16"/>
                  </a:cubicBezTo>
                  <a:cubicBezTo>
                    <a:pt x="45" y="28"/>
                    <a:pt x="45" y="38"/>
                    <a:pt x="34" y="50"/>
                  </a:cubicBezTo>
                  <a:cubicBezTo>
                    <a:pt x="23" y="50"/>
                    <a:pt x="23" y="50"/>
                    <a:pt x="23" y="61"/>
                  </a:cubicBezTo>
                  <a:cubicBezTo>
                    <a:pt x="23" y="61"/>
                    <a:pt x="11" y="72"/>
                    <a:pt x="11" y="83"/>
                  </a:cubicBezTo>
                  <a:lnTo>
                    <a:pt x="11" y="95"/>
                  </a:lnTo>
                  <a:cubicBezTo>
                    <a:pt x="1" y="117"/>
                    <a:pt x="11" y="150"/>
                    <a:pt x="23" y="184"/>
                  </a:cubicBezTo>
                  <a:cubicBezTo>
                    <a:pt x="34" y="184"/>
                    <a:pt x="34" y="195"/>
                    <a:pt x="34" y="195"/>
                  </a:cubicBezTo>
                  <a:lnTo>
                    <a:pt x="45" y="195"/>
                  </a:lnTo>
                  <a:cubicBezTo>
                    <a:pt x="45" y="206"/>
                    <a:pt x="45" y="206"/>
                    <a:pt x="56" y="217"/>
                  </a:cubicBezTo>
                  <a:cubicBezTo>
                    <a:pt x="68" y="217"/>
                    <a:pt x="68" y="217"/>
                    <a:pt x="79" y="229"/>
                  </a:cubicBezTo>
                  <a:cubicBezTo>
                    <a:pt x="90" y="229"/>
                    <a:pt x="101" y="239"/>
                    <a:pt x="123" y="239"/>
                  </a:cubicBezTo>
                  <a:lnTo>
                    <a:pt x="135" y="239"/>
                  </a:lnTo>
                  <a:cubicBezTo>
                    <a:pt x="146" y="239"/>
                    <a:pt x="146" y="229"/>
                    <a:pt x="146" y="229"/>
                  </a:cubicBezTo>
                  <a:lnTo>
                    <a:pt x="168" y="229"/>
                  </a:lnTo>
                  <a:cubicBezTo>
                    <a:pt x="168" y="229"/>
                    <a:pt x="180" y="229"/>
                    <a:pt x="180" y="217"/>
                  </a:cubicBezTo>
                  <a:lnTo>
                    <a:pt x="190" y="217"/>
                  </a:lnTo>
                  <a:cubicBezTo>
                    <a:pt x="247" y="184"/>
                    <a:pt x="257" y="117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16" name="Google Shape;5916;p10"/>
            <p:cNvSpPr/>
            <p:nvPr/>
          </p:nvSpPr>
          <p:spPr>
            <a:xfrm>
              <a:off x="2312425" y="10195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17" name="Google Shape;5917;p10"/>
            <p:cNvSpPr/>
            <p:nvPr/>
          </p:nvSpPr>
          <p:spPr>
            <a:xfrm>
              <a:off x="2299300" y="10274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6" y="1"/>
                    <a:pt x="85" y="6"/>
                    <a:pt x="67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18" name="Google Shape;5918;p10"/>
            <p:cNvSpPr/>
            <p:nvPr/>
          </p:nvSpPr>
          <p:spPr>
            <a:xfrm>
              <a:off x="2286150" y="10354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7" y="1"/>
                  </a:moveTo>
                  <a:cubicBezTo>
                    <a:pt x="113" y="1"/>
                    <a:pt x="89" y="7"/>
                    <a:pt x="68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19" name="Google Shape;5919;p10"/>
            <p:cNvSpPr/>
            <p:nvPr/>
          </p:nvSpPr>
          <p:spPr>
            <a:xfrm>
              <a:off x="2273300" y="1043350"/>
              <a:ext cx="6475" cy="6000"/>
            </a:xfrm>
            <a:custGeom>
              <a:avLst/>
              <a:gdLst/>
              <a:ahLst/>
              <a:cxnLst/>
              <a:rect l="l" t="t" r="r" b="b"/>
              <a:pathLst>
                <a:path w="259" h="240" extrusionOk="0">
                  <a:moveTo>
                    <a:pt x="115" y="1"/>
                  </a:moveTo>
                  <a:cubicBezTo>
                    <a:pt x="95" y="1"/>
                    <a:pt x="75" y="6"/>
                    <a:pt x="57" y="16"/>
                  </a:cubicBezTo>
                  <a:lnTo>
                    <a:pt x="57" y="28"/>
                  </a:lnTo>
                  <a:cubicBezTo>
                    <a:pt x="57" y="28"/>
                    <a:pt x="45" y="28"/>
                    <a:pt x="45" y="38"/>
                  </a:cubicBezTo>
                  <a:lnTo>
                    <a:pt x="35" y="38"/>
                  </a:lnTo>
                  <a:cubicBezTo>
                    <a:pt x="35" y="50"/>
                    <a:pt x="35" y="50"/>
                    <a:pt x="23" y="61"/>
                  </a:cubicBezTo>
                  <a:lnTo>
                    <a:pt x="23" y="72"/>
                  </a:lnTo>
                  <a:cubicBezTo>
                    <a:pt x="12" y="72"/>
                    <a:pt x="12" y="72"/>
                    <a:pt x="12" y="83"/>
                  </a:cubicBezTo>
                  <a:lnTo>
                    <a:pt x="12" y="95"/>
                  </a:lnTo>
                  <a:cubicBezTo>
                    <a:pt x="1" y="128"/>
                    <a:pt x="1" y="150"/>
                    <a:pt x="23" y="184"/>
                  </a:cubicBezTo>
                  <a:lnTo>
                    <a:pt x="35" y="195"/>
                  </a:lnTo>
                  <a:lnTo>
                    <a:pt x="45" y="207"/>
                  </a:lnTo>
                  <a:cubicBezTo>
                    <a:pt x="57" y="217"/>
                    <a:pt x="57" y="217"/>
                    <a:pt x="68" y="217"/>
                  </a:cubicBezTo>
                  <a:cubicBezTo>
                    <a:pt x="68" y="229"/>
                    <a:pt x="79" y="229"/>
                    <a:pt x="90" y="229"/>
                  </a:cubicBezTo>
                  <a:lnTo>
                    <a:pt x="90" y="240"/>
                  </a:lnTo>
                  <a:lnTo>
                    <a:pt x="146" y="240"/>
                  </a:lnTo>
                  <a:cubicBezTo>
                    <a:pt x="146" y="240"/>
                    <a:pt x="157" y="240"/>
                    <a:pt x="157" y="229"/>
                  </a:cubicBezTo>
                  <a:lnTo>
                    <a:pt x="180" y="229"/>
                  </a:lnTo>
                  <a:lnTo>
                    <a:pt x="180" y="217"/>
                  </a:lnTo>
                  <a:cubicBezTo>
                    <a:pt x="236" y="184"/>
                    <a:pt x="258" y="117"/>
                    <a:pt x="224" y="61"/>
                  </a:cubicBezTo>
                  <a:cubicBezTo>
                    <a:pt x="202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20" name="Google Shape;5920;p10"/>
            <p:cNvSpPr/>
            <p:nvPr/>
          </p:nvSpPr>
          <p:spPr>
            <a:xfrm>
              <a:off x="2322750" y="1035650"/>
              <a:ext cx="5900" cy="5875"/>
            </a:xfrm>
            <a:custGeom>
              <a:avLst/>
              <a:gdLst/>
              <a:ahLst/>
              <a:cxnLst/>
              <a:rect l="l" t="t" r="r" b="b"/>
              <a:pathLst>
                <a:path w="236" h="235" extrusionOk="0">
                  <a:moveTo>
                    <a:pt x="101" y="1"/>
                  </a:moveTo>
                  <a:cubicBezTo>
                    <a:pt x="90" y="11"/>
                    <a:pt x="79" y="11"/>
                    <a:pt x="79" y="11"/>
                  </a:cubicBezTo>
                  <a:cubicBezTo>
                    <a:pt x="68" y="11"/>
                    <a:pt x="68" y="11"/>
                    <a:pt x="56" y="23"/>
                  </a:cubicBezTo>
                  <a:lnTo>
                    <a:pt x="23" y="56"/>
                  </a:lnTo>
                  <a:cubicBezTo>
                    <a:pt x="12" y="68"/>
                    <a:pt x="1" y="90"/>
                    <a:pt x="1" y="112"/>
                  </a:cubicBezTo>
                  <a:cubicBezTo>
                    <a:pt x="1" y="135"/>
                    <a:pt x="1" y="157"/>
                    <a:pt x="12" y="179"/>
                  </a:cubicBezTo>
                  <a:cubicBezTo>
                    <a:pt x="34" y="212"/>
                    <a:pt x="56" y="224"/>
                    <a:pt x="90" y="235"/>
                  </a:cubicBezTo>
                  <a:lnTo>
                    <a:pt x="113" y="235"/>
                  </a:lnTo>
                  <a:cubicBezTo>
                    <a:pt x="135" y="235"/>
                    <a:pt x="157" y="235"/>
                    <a:pt x="180" y="224"/>
                  </a:cubicBezTo>
                  <a:cubicBezTo>
                    <a:pt x="213" y="202"/>
                    <a:pt x="235" y="168"/>
                    <a:pt x="235" y="123"/>
                  </a:cubicBezTo>
                  <a:cubicBezTo>
                    <a:pt x="235" y="101"/>
                    <a:pt x="224" y="78"/>
                    <a:pt x="213" y="56"/>
                  </a:cubicBezTo>
                  <a:cubicBezTo>
                    <a:pt x="190" y="23"/>
                    <a:pt x="146" y="1"/>
                    <a:pt x="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21" name="Google Shape;5921;p10"/>
            <p:cNvSpPr/>
            <p:nvPr/>
          </p:nvSpPr>
          <p:spPr>
            <a:xfrm>
              <a:off x="2309350" y="10437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35" y="0"/>
                  </a:moveTo>
                  <a:cubicBezTo>
                    <a:pt x="112" y="0"/>
                    <a:pt x="90" y="0"/>
                    <a:pt x="68" y="12"/>
                  </a:cubicBezTo>
                  <a:cubicBezTo>
                    <a:pt x="23" y="45"/>
                    <a:pt x="1" y="90"/>
                    <a:pt x="11" y="134"/>
                  </a:cubicBezTo>
                  <a:cubicBezTo>
                    <a:pt x="11" y="146"/>
                    <a:pt x="23" y="168"/>
                    <a:pt x="23" y="179"/>
                  </a:cubicBezTo>
                  <a:cubicBezTo>
                    <a:pt x="34" y="179"/>
                    <a:pt x="34" y="191"/>
                    <a:pt x="45" y="201"/>
                  </a:cubicBezTo>
                  <a:cubicBezTo>
                    <a:pt x="68" y="224"/>
                    <a:pt x="112" y="235"/>
                    <a:pt x="145" y="235"/>
                  </a:cubicBezTo>
                  <a:cubicBezTo>
                    <a:pt x="157" y="235"/>
                    <a:pt x="179" y="224"/>
                    <a:pt x="190" y="213"/>
                  </a:cubicBezTo>
                  <a:cubicBezTo>
                    <a:pt x="213" y="201"/>
                    <a:pt x="235" y="179"/>
                    <a:pt x="246" y="146"/>
                  </a:cubicBezTo>
                  <a:cubicBezTo>
                    <a:pt x="246" y="112"/>
                    <a:pt x="246" y="79"/>
                    <a:pt x="224" y="56"/>
                  </a:cubicBezTo>
                  <a:cubicBezTo>
                    <a:pt x="202" y="22"/>
                    <a:pt x="168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22" name="Google Shape;5922;p10"/>
            <p:cNvSpPr/>
            <p:nvPr/>
          </p:nvSpPr>
          <p:spPr>
            <a:xfrm>
              <a:off x="2296500" y="105177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24" y="1"/>
                  </a:moveTo>
                  <a:cubicBezTo>
                    <a:pt x="117" y="1"/>
                    <a:pt x="109" y="2"/>
                    <a:pt x="101" y="4"/>
                  </a:cubicBezTo>
                  <a:cubicBezTo>
                    <a:pt x="78" y="4"/>
                    <a:pt x="68" y="4"/>
                    <a:pt x="56" y="14"/>
                  </a:cubicBezTo>
                  <a:cubicBezTo>
                    <a:pt x="34" y="26"/>
                    <a:pt x="23" y="48"/>
                    <a:pt x="11" y="71"/>
                  </a:cubicBezTo>
                  <a:cubicBezTo>
                    <a:pt x="1" y="93"/>
                    <a:pt x="1" y="126"/>
                    <a:pt x="1" y="160"/>
                  </a:cubicBezTo>
                  <a:cubicBezTo>
                    <a:pt x="11" y="160"/>
                    <a:pt x="11" y="171"/>
                    <a:pt x="11" y="171"/>
                  </a:cubicBezTo>
                  <a:cubicBezTo>
                    <a:pt x="34" y="193"/>
                    <a:pt x="45" y="215"/>
                    <a:pt x="68" y="227"/>
                  </a:cubicBezTo>
                  <a:cubicBezTo>
                    <a:pt x="81" y="231"/>
                    <a:pt x="97" y="234"/>
                    <a:pt x="113" y="234"/>
                  </a:cubicBezTo>
                  <a:cubicBezTo>
                    <a:pt x="136" y="234"/>
                    <a:pt x="159" y="229"/>
                    <a:pt x="179" y="215"/>
                  </a:cubicBezTo>
                  <a:cubicBezTo>
                    <a:pt x="235" y="182"/>
                    <a:pt x="246" y="115"/>
                    <a:pt x="213" y="59"/>
                  </a:cubicBezTo>
                  <a:cubicBezTo>
                    <a:pt x="194" y="22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23" name="Google Shape;5923;p10"/>
            <p:cNvSpPr/>
            <p:nvPr/>
          </p:nvSpPr>
          <p:spPr>
            <a:xfrm>
              <a:off x="2283375" y="1059750"/>
              <a:ext cx="5900" cy="5800"/>
            </a:xfrm>
            <a:custGeom>
              <a:avLst/>
              <a:gdLst/>
              <a:ahLst/>
              <a:cxnLst/>
              <a:rect l="l" t="t" r="r" b="b"/>
              <a:pathLst>
                <a:path w="236" h="232" extrusionOk="0">
                  <a:moveTo>
                    <a:pt x="121" y="1"/>
                  </a:moveTo>
                  <a:cubicBezTo>
                    <a:pt x="100" y="1"/>
                    <a:pt x="77" y="7"/>
                    <a:pt x="56" y="20"/>
                  </a:cubicBezTo>
                  <a:cubicBezTo>
                    <a:pt x="45" y="20"/>
                    <a:pt x="34" y="31"/>
                    <a:pt x="34" y="31"/>
                  </a:cubicBezTo>
                  <a:cubicBezTo>
                    <a:pt x="34" y="42"/>
                    <a:pt x="22" y="42"/>
                    <a:pt x="22" y="42"/>
                  </a:cubicBezTo>
                  <a:cubicBezTo>
                    <a:pt x="22" y="53"/>
                    <a:pt x="22" y="53"/>
                    <a:pt x="12" y="53"/>
                  </a:cubicBezTo>
                  <a:lnTo>
                    <a:pt x="12" y="65"/>
                  </a:lnTo>
                  <a:cubicBezTo>
                    <a:pt x="12" y="75"/>
                    <a:pt x="0" y="75"/>
                    <a:pt x="0" y="87"/>
                  </a:cubicBezTo>
                  <a:lnTo>
                    <a:pt x="0" y="109"/>
                  </a:lnTo>
                  <a:lnTo>
                    <a:pt x="0" y="132"/>
                  </a:lnTo>
                  <a:lnTo>
                    <a:pt x="0" y="154"/>
                  </a:lnTo>
                  <a:cubicBezTo>
                    <a:pt x="12" y="165"/>
                    <a:pt x="12" y="165"/>
                    <a:pt x="12" y="176"/>
                  </a:cubicBezTo>
                  <a:lnTo>
                    <a:pt x="34" y="199"/>
                  </a:lnTo>
                  <a:lnTo>
                    <a:pt x="45" y="209"/>
                  </a:lnTo>
                  <a:cubicBezTo>
                    <a:pt x="56" y="221"/>
                    <a:pt x="56" y="221"/>
                    <a:pt x="67" y="221"/>
                  </a:cubicBezTo>
                  <a:cubicBezTo>
                    <a:pt x="67" y="221"/>
                    <a:pt x="79" y="232"/>
                    <a:pt x="89" y="232"/>
                  </a:cubicBezTo>
                  <a:cubicBezTo>
                    <a:pt x="112" y="232"/>
                    <a:pt x="146" y="232"/>
                    <a:pt x="179" y="221"/>
                  </a:cubicBezTo>
                  <a:cubicBezTo>
                    <a:pt x="213" y="199"/>
                    <a:pt x="235" y="154"/>
                    <a:pt x="235" y="120"/>
                  </a:cubicBezTo>
                  <a:cubicBezTo>
                    <a:pt x="235" y="98"/>
                    <a:pt x="224" y="75"/>
                    <a:pt x="213" y="53"/>
                  </a:cubicBezTo>
                  <a:cubicBezTo>
                    <a:pt x="192" y="18"/>
                    <a:pt x="157" y="1"/>
                    <a:pt x="1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24" name="Google Shape;5924;p10"/>
            <p:cNvSpPr/>
            <p:nvPr/>
          </p:nvSpPr>
          <p:spPr>
            <a:xfrm>
              <a:off x="2319400" y="1060375"/>
              <a:ext cx="4500" cy="5175"/>
            </a:xfrm>
            <a:custGeom>
              <a:avLst/>
              <a:gdLst/>
              <a:ahLst/>
              <a:cxnLst/>
              <a:rect l="l" t="t" r="r" b="b"/>
              <a:pathLst>
                <a:path w="180" h="207" extrusionOk="0">
                  <a:moveTo>
                    <a:pt x="123" y="0"/>
                  </a:moveTo>
                  <a:cubicBezTo>
                    <a:pt x="104" y="0"/>
                    <a:pt x="84" y="6"/>
                    <a:pt x="68" y="17"/>
                  </a:cubicBezTo>
                  <a:cubicBezTo>
                    <a:pt x="12" y="50"/>
                    <a:pt x="1" y="129"/>
                    <a:pt x="34" y="184"/>
                  </a:cubicBezTo>
                  <a:cubicBezTo>
                    <a:pt x="34" y="196"/>
                    <a:pt x="46" y="196"/>
                    <a:pt x="56" y="207"/>
                  </a:cubicBezTo>
                  <a:cubicBezTo>
                    <a:pt x="101" y="140"/>
                    <a:pt x="146" y="84"/>
                    <a:pt x="180" y="17"/>
                  </a:cubicBezTo>
                  <a:cubicBezTo>
                    <a:pt x="163" y="6"/>
                    <a:pt x="143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25" name="Google Shape;5925;p10"/>
            <p:cNvSpPr/>
            <p:nvPr/>
          </p:nvSpPr>
          <p:spPr>
            <a:xfrm>
              <a:off x="2306275" y="10684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3" y="0"/>
                    <a:pt x="88" y="6"/>
                    <a:pt x="67" y="19"/>
                  </a:cubicBezTo>
                  <a:cubicBezTo>
                    <a:pt x="12" y="53"/>
                    <a:pt x="0" y="120"/>
                    <a:pt x="34" y="175"/>
                  </a:cubicBezTo>
                  <a:cubicBezTo>
                    <a:pt x="57" y="213"/>
                    <a:pt x="95" y="236"/>
                    <a:pt x="134" y="236"/>
                  </a:cubicBezTo>
                  <a:cubicBezTo>
                    <a:pt x="153" y="236"/>
                    <a:pt x="173" y="231"/>
                    <a:pt x="191" y="220"/>
                  </a:cubicBezTo>
                  <a:cubicBezTo>
                    <a:pt x="246" y="187"/>
                    <a:pt x="268" y="108"/>
                    <a:pt x="235" y="53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26" name="Google Shape;5926;p10"/>
            <p:cNvSpPr/>
            <p:nvPr/>
          </p:nvSpPr>
          <p:spPr>
            <a:xfrm>
              <a:off x="2293425" y="1076325"/>
              <a:ext cx="6450" cy="6000"/>
            </a:xfrm>
            <a:custGeom>
              <a:avLst/>
              <a:gdLst/>
              <a:ahLst/>
              <a:cxnLst/>
              <a:rect l="l" t="t" r="r" b="b"/>
              <a:pathLst>
                <a:path w="258" h="240" extrusionOk="0">
                  <a:moveTo>
                    <a:pt x="114" y="0"/>
                  </a:moveTo>
                  <a:cubicBezTo>
                    <a:pt x="94" y="0"/>
                    <a:pt x="74" y="5"/>
                    <a:pt x="57" y="16"/>
                  </a:cubicBezTo>
                  <a:lnTo>
                    <a:pt x="34" y="38"/>
                  </a:lnTo>
                  <a:cubicBezTo>
                    <a:pt x="34" y="38"/>
                    <a:pt x="34" y="50"/>
                    <a:pt x="23" y="50"/>
                  </a:cubicBezTo>
                  <a:lnTo>
                    <a:pt x="23" y="60"/>
                  </a:lnTo>
                  <a:cubicBezTo>
                    <a:pt x="12" y="60"/>
                    <a:pt x="12" y="72"/>
                    <a:pt x="12" y="72"/>
                  </a:cubicBezTo>
                  <a:lnTo>
                    <a:pt x="12" y="83"/>
                  </a:lnTo>
                  <a:cubicBezTo>
                    <a:pt x="12" y="94"/>
                    <a:pt x="0" y="94"/>
                    <a:pt x="0" y="94"/>
                  </a:cubicBezTo>
                  <a:lnTo>
                    <a:pt x="0" y="117"/>
                  </a:lnTo>
                  <a:lnTo>
                    <a:pt x="0" y="139"/>
                  </a:lnTo>
                  <a:cubicBezTo>
                    <a:pt x="0" y="150"/>
                    <a:pt x="12" y="172"/>
                    <a:pt x="23" y="184"/>
                  </a:cubicBezTo>
                  <a:lnTo>
                    <a:pt x="23" y="194"/>
                  </a:lnTo>
                  <a:cubicBezTo>
                    <a:pt x="34" y="194"/>
                    <a:pt x="34" y="206"/>
                    <a:pt x="45" y="206"/>
                  </a:cubicBezTo>
                  <a:cubicBezTo>
                    <a:pt x="45" y="217"/>
                    <a:pt x="57" y="217"/>
                    <a:pt x="57" y="217"/>
                  </a:cubicBezTo>
                  <a:cubicBezTo>
                    <a:pt x="67" y="228"/>
                    <a:pt x="79" y="228"/>
                    <a:pt x="79" y="228"/>
                  </a:cubicBezTo>
                  <a:lnTo>
                    <a:pt x="90" y="228"/>
                  </a:lnTo>
                  <a:lnTo>
                    <a:pt x="101" y="239"/>
                  </a:lnTo>
                  <a:lnTo>
                    <a:pt x="134" y="239"/>
                  </a:lnTo>
                  <a:lnTo>
                    <a:pt x="146" y="228"/>
                  </a:lnTo>
                  <a:lnTo>
                    <a:pt x="157" y="228"/>
                  </a:lnTo>
                  <a:cubicBezTo>
                    <a:pt x="168" y="228"/>
                    <a:pt x="168" y="228"/>
                    <a:pt x="179" y="217"/>
                  </a:cubicBezTo>
                  <a:cubicBezTo>
                    <a:pt x="235" y="184"/>
                    <a:pt x="258" y="117"/>
                    <a:pt x="224" y="60"/>
                  </a:cubicBezTo>
                  <a:cubicBezTo>
                    <a:pt x="201" y="23"/>
                    <a:pt x="158" y="0"/>
                    <a:pt x="1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27" name="Google Shape;5927;p10"/>
            <p:cNvSpPr/>
            <p:nvPr/>
          </p:nvSpPr>
          <p:spPr>
            <a:xfrm>
              <a:off x="2199000" y="7737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3" y="1"/>
                  </a:moveTo>
                  <a:cubicBezTo>
                    <a:pt x="111" y="1"/>
                    <a:pt x="89" y="7"/>
                    <a:pt x="68" y="20"/>
                  </a:cubicBezTo>
                  <a:cubicBezTo>
                    <a:pt x="12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2"/>
                    <a:pt x="191" y="221"/>
                  </a:cubicBezTo>
                  <a:cubicBezTo>
                    <a:pt x="246" y="187"/>
                    <a:pt x="269" y="109"/>
                    <a:pt x="224" y="53"/>
                  </a:cubicBezTo>
                  <a:cubicBezTo>
                    <a:pt x="203" y="18"/>
                    <a:pt x="169" y="1"/>
                    <a:pt x="1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28" name="Google Shape;5928;p10"/>
            <p:cNvSpPr/>
            <p:nvPr/>
          </p:nvSpPr>
          <p:spPr>
            <a:xfrm>
              <a:off x="2238100" y="782000"/>
              <a:ext cx="2550" cy="1150"/>
            </a:xfrm>
            <a:custGeom>
              <a:avLst/>
              <a:gdLst/>
              <a:ahLst/>
              <a:cxnLst/>
              <a:rect l="l" t="t" r="r" b="b"/>
              <a:pathLst>
                <a:path w="102" h="46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34"/>
                    <a:pt x="57" y="45"/>
                    <a:pt x="102" y="45"/>
                  </a:cubicBezTo>
                  <a:cubicBezTo>
                    <a:pt x="68" y="34"/>
                    <a:pt x="35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29" name="Google Shape;5929;p10"/>
            <p:cNvSpPr/>
            <p:nvPr/>
          </p:nvSpPr>
          <p:spPr>
            <a:xfrm>
              <a:off x="2223875" y="7852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3" y="50"/>
                    <a:pt x="0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6" y="236"/>
                    <a:pt x="180" y="229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30" name="Google Shape;5930;p10"/>
            <p:cNvSpPr/>
            <p:nvPr/>
          </p:nvSpPr>
          <p:spPr>
            <a:xfrm>
              <a:off x="2210725" y="793350"/>
              <a:ext cx="6750" cy="5825"/>
            </a:xfrm>
            <a:custGeom>
              <a:avLst/>
              <a:gdLst/>
              <a:ahLst/>
              <a:cxnLst/>
              <a:rect l="l" t="t" r="r" b="b"/>
              <a:pathLst>
                <a:path w="270" h="233" extrusionOk="0">
                  <a:moveTo>
                    <a:pt x="135" y="0"/>
                  </a:moveTo>
                  <a:cubicBezTo>
                    <a:pt x="116" y="0"/>
                    <a:pt x="97" y="5"/>
                    <a:pt x="80" y="16"/>
                  </a:cubicBezTo>
                  <a:cubicBezTo>
                    <a:pt x="23" y="49"/>
                    <a:pt x="1" y="116"/>
                    <a:pt x="35" y="172"/>
                  </a:cubicBezTo>
                  <a:cubicBezTo>
                    <a:pt x="57" y="210"/>
                    <a:pt x="101" y="233"/>
                    <a:pt x="144" y="233"/>
                  </a:cubicBezTo>
                  <a:cubicBezTo>
                    <a:pt x="164" y="233"/>
                    <a:pt x="184" y="228"/>
                    <a:pt x="202" y="217"/>
                  </a:cubicBezTo>
                  <a:cubicBezTo>
                    <a:pt x="258" y="183"/>
                    <a:pt x="269" y="105"/>
                    <a:pt x="236" y="61"/>
                  </a:cubicBezTo>
                  <a:cubicBezTo>
                    <a:pt x="213" y="23"/>
                    <a:pt x="175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31" name="Google Shape;5931;p10"/>
            <p:cNvSpPr/>
            <p:nvPr/>
          </p:nvSpPr>
          <p:spPr>
            <a:xfrm>
              <a:off x="2279175" y="846125"/>
              <a:ext cx="6175" cy="5875"/>
            </a:xfrm>
            <a:custGeom>
              <a:avLst/>
              <a:gdLst/>
              <a:ahLst/>
              <a:cxnLst/>
              <a:rect l="l" t="t" r="r" b="b"/>
              <a:pathLst>
                <a:path w="247" h="235" extrusionOk="0">
                  <a:moveTo>
                    <a:pt x="115" y="1"/>
                  </a:moveTo>
                  <a:cubicBezTo>
                    <a:pt x="99" y="1"/>
                    <a:pt x="84" y="9"/>
                    <a:pt x="68" y="16"/>
                  </a:cubicBezTo>
                  <a:cubicBezTo>
                    <a:pt x="46" y="28"/>
                    <a:pt x="23" y="50"/>
                    <a:pt x="23" y="73"/>
                  </a:cubicBezTo>
                  <a:cubicBezTo>
                    <a:pt x="1" y="95"/>
                    <a:pt x="1" y="128"/>
                    <a:pt x="12" y="162"/>
                  </a:cubicBezTo>
                  <a:cubicBezTo>
                    <a:pt x="12" y="162"/>
                    <a:pt x="23" y="173"/>
                    <a:pt x="23" y="185"/>
                  </a:cubicBezTo>
                  <a:cubicBezTo>
                    <a:pt x="45" y="214"/>
                    <a:pt x="87" y="234"/>
                    <a:pt x="129" y="234"/>
                  </a:cubicBezTo>
                  <a:cubicBezTo>
                    <a:pt x="151" y="234"/>
                    <a:pt x="172" y="229"/>
                    <a:pt x="190" y="218"/>
                  </a:cubicBezTo>
                  <a:cubicBezTo>
                    <a:pt x="202" y="207"/>
                    <a:pt x="224" y="185"/>
                    <a:pt x="235" y="162"/>
                  </a:cubicBezTo>
                  <a:cubicBezTo>
                    <a:pt x="247" y="128"/>
                    <a:pt x="247" y="95"/>
                    <a:pt x="224" y="61"/>
                  </a:cubicBezTo>
                  <a:cubicBezTo>
                    <a:pt x="224" y="50"/>
                    <a:pt x="213" y="39"/>
                    <a:pt x="213" y="39"/>
                  </a:cubicBezTo>
                  <a:cubicBezTo>
                    <a:pt x="190" y="16"/>
                    <a:pt x="157" y="6"/>
                    <a:pt x="135" y="6"/>
                  </a:cubicBezTo>
                  <a:cubicBezTo>
                    <a:pt x="128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32" name="Google Shape;5932;p10"/>
            <p:cNvSpPr/>
            <p:nvPr/>
          </p:nvSpPr>
          <p:spPr>
            <a:xfrm>
              <a:off x="2252625" y="862050"/>
              <a:ext cx="6750" cy="6025"/>
            </a:xfrm>
            <a:custGeom>
              <a:avLst/>
              <a:gdLst/>
              <a:ahLst/>
              <a:cxnLst/>
              <a:rect l="l" t="t" r="r" b="b"/>
              <a:pathLst>
                <a:path w="270" h="241" extrusionOk="0">
                  <a:moveTo>
                    <a:pt x="140" y="1"/>
                  </a:moveTo>
                  <a:cubicBezTo>
                    <a:pt x="117" y="1"/>
                    <a:pt x="95" y="9"/>
                    <a:pt x="80" y="17"/>
                  </a:cubicBezTo>
                  <a:cubicBezTo>
                    <a:pt x="23" y="50"/>
                    <a:pt x="1" y="129"/>
                    <a:pt x="35" y="184"/>
                  </a:cubicBezTo>
                  <a:cubicBezTo>
                    <a:pt x="57" y="218"/>
                    <a:pt x="113" y="240"/>
                    <a:pt x="157" y="240"/>
                  </a:cubicBezTo>
                  <a:cubicBezTo>
                    <a:pt x="169" y="229"/>
                    <a:pt x="180" y="229"/>
                    <a:pt x="202" y="218"/>
                  </a:cubicBezTo>
                  <a:cubicBezTo>
                    <a:pt x="258" y="184"/>
                    <a:pt x="269" y="117"/>
                    <a:pt x="236" y="61"/>
                  </a:cubicBezTo>
                  <a:cubicBezTo>
                    <a:pt x="224" y="28"/>
                    <a:pt x="191" y="17"/>
                    <a:pt x="169" y="5"/>
                  </a:cubicBezTo>
                  <a:cubicBezTo>
                    <a:pt x="159" y="2"/>
                    <a:pt x="149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33" name="Google Shape;5933;p10"/>
            <p:cNvSpPr/>
            <p:nvPr/>
          </p:nvSpPr>
          <p:spPr>
            <a:xfrm>
              <a:off x="2292600" y="838150"/>
              <a:ext cx="5875" cy="5900"/>
            </a:xfrm>
            <a:custGeom>
              <a:avLst/>
              <a:gdLst/>
              <a:ahLst/>
              <a:cxnLst/>
              <a:rect l="l" t="t" r="r" b="b"/>
              <a:pathLst>
                <a:path w="235" h="236" extrusionOk="0">
                  <a:moveTo>
                    <a:pt x="145" y="0"/>
                  </a:moveTo>
                  <a:cubicBezTo>
                    <a:pt x="112" y="0"/>
                    <a:pt x="78" y="0"/>
                    <a:pt x="56" y="12"/>
                  </a:cubicBezTo>
                  <a:lnTo>
                    <a:pt x="56" y="23"/>
                  </a:lnTo>
                  <a:cubicBezTo>
                    <a:pt x="45" y="23"/>
                    <a:pt x="33" y="23"/>
                    <a:pt x="33" y="34"/>
                  </a:cubicBezTo>
                  <a:cubicBezTo>
                    <a:pt x="23" y="34"/>
                    <a:pt x="23" y="45"/>
                    <a:pt x="23" y="45"/>
                  </a:cubicBezTo>
                  <a:lnTo>
                    <a:pt x="11" y="57"/>
                  </a:lnTo>
                  <a:lnTo>
                    <a:pt x="11" y="79"/>
                  </a:lnTo>
                  <a:cubicBezTo>
                    <a:pt x="0" y="79"/>
                    <a:pt x="0" y="90"/>
                    <a:pt x="0" y="90"/>
                  </a:cubicBez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0" y="134"/>
                  </a:lnTo>
                  <a:cubicBezTo>
                    <a:pt x="0" y="146"/>
                    <a:pt x="0" y="168"/>
                    <a:pt x="11" y="179"/>
                  </a:cubicBezTo>
                  <a:cubicBezTo>
                    <a:pt x="23" y="201"/>
                    <a:pt x="45" y="213"/>
                    <a:pt x="67" y="224"/>
                  </a:cubicBezTo>
                  <a:lnTo>
                    <a:pt x="78" y="224"/>
                  </a:lnTo>
                  <a:cubicBezTo>
                    <a:pt x="90" y="235"/>
                    <a:pt x="90" y="235"/>
                    <a:pt x="100" y="235"/>
                  </a:cubicBezTo>
                  <a:lnTo>
                    <a:pt x="134" y="235"/>
                  </a:lnTo>
                  <a:cubicBezTo>
                    <a:pt x="134" y="235"/>
                    <a:pt x="145" y="235"/>
                    <a:pt x="145" y="224"/>
                  </a:cubicBezTo>
                  <a:lnTo>
                    <a:pt x="167" y="224"/>
                  </a:lnTo>
                  <a:cubicBezTo>
                    <a:pt x="167" y="213"/>
                    <a:pt x="179" y="213"/>
                    <a:pt x="179" y="213"/>
                  </a:cubicBezTo>
                  <a:cubicBezTo>
                    <a:pt x="201" y="201"/>
                    <a:pt x="212" y="191"/>
                    <a:pt x="224" y="168"/>
                  </a:cubicBezTo>
                  <a:lnTo>
                    <a:pt x="224" y="146"/>
                  </a:lnTo>
                  <a:cubicBezTo>
                    <a:pt x="234" y="112"/>
                    <a:pt x="234" y="79"/>
                    <a:pt x="212" y="57"/>
                  </a:cubicBezTo>
                  <a:cubicBezTo>
                    <a:pt x="201" y="23"/>
                    <a:pt x="167" y="12"/>
                    <a:pt x="1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34" name="Google Shape;5934;p10"/>
            <p:cNvSpPr/>
            <p:nvPr/>
          </p:nvSpPr>
          <p:spPr>
            <a:xfrm>
              <a:off x="2247050" y="793625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6" y="0"/>
                  </a:moveTo>
                  <a:cubicBezTo>
                    <a:pt x="106" y="0"/>
                    <a:pt x="85" y="5"/>
                    <a:pt x="68" y="16"/>
                  </a:cubicBezTo>
                  <a:cubicBezTo>
                    <a:pt x="12" y="50"/>
                    <a:pt x="0" y="117"/>
                    <a:pt x="34" y="172"/>
                  </a:cubicBezTo>
                  <a:cubicBezTo>
                    <a:pt x="57" y="210"/>
                    <a:pt x="95" y="233"/>
                    <a:pt x="135" y="233"/>
                  </a:cubicBezTo>
                  <a:cubicBezTo>
                    <a:pt x="153" y="233"/>
                    <a:pt x="173" y="228"/>
                    <a:pt x="191" y="217"/>
                  </a:cubicBezTo>
                  <a:cubicBezTo>
                    <a:pt x="236" y="195"/>
                    <a:pt x="258" y="139"/>
                    <a:pt x="246" y="94"/>
                  </a:cubicBezTo>
                  <a:cubicBezTo>
                    <a:pt x="246" y="83"/>
                    <a:pt x="236" y="72"/>
                    <a:pt x="236" y="60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35" name="Google Shape;5935;p10"/>
            <p:cNvSpPr/>
            <p:nvPr/>
          </p:nvSpPr>
          <p:spPr>
            <a:xfrm>
              <a:off x="2233925" y="801650"/>
              <a:ext cx="6450" cy="5875"/>
            </a:xfrm>
            <a:custGeom>
              <a:avLst/>
              <a:gdLst/>
              <a:ahLst/>
              <a:cxnLst/>
              <a:rect l="l" t="t" r="r" b="b"/>
              <a:pathLst>
                <a:path w="258" h="235" extrusionOk="0">
                  <a:moveTo>
                    <a:pt x="136" y="0"/>
                  </a:moveTo>
                  <a:cubicBezTo>
                    <a:pt x="113" y="0"/>
                    <a:pt x="89" y="7"/>
                    <a:pt x="68" y="19"/>
                  </a:cubicBezTo>
                  <a:cubicBezTo>
                    <a:pt x="11" y="52"/>
                    <a:pt x="1" y="119"/>
                    <a:pt x="34" y="176"/>
                  </a:cubicBezTo>
                  <a:cubicBezTo>
                    <a:pt x="52" y="213"/>
                    <a:pt x="86" y="234"/>
                    <a:pt x="122" y="234"/>
                  </a:cubicBezTo>
                  <a:cubicBezTo>
                    <a:pt x="130" y="234"/>
                    <a:pt x="138" y="233"/>
                    <a:pt x="146" y="231"/>
                  </a:cubicBezTo>
                  <a:cubicBezTo>
                    <a:pt x="168" y="231"/>
                    <a:pt x="180" y="220"/>
                    <a:pt x="190" y="220"/>
                  </a:cubicBezTo>
                  <a:cubicBezTo>
                    <a:pt x="235" y="186"/>
                    <a:pt x="257" y="142"/>
                    <a:pt x="247" y="97"/>
                  </a:cubicBezTo>
                  <a:cubicBezTo>
                    <a:pt x="247" y="86"/>
                    <a:pt x="235" y="64"/>
                    <a:pt x="235" y="52"/>
                  </a:cubicBezTo>
                  <a:cubicBezTo>
                    <a:pt x="214" y="18"/>
                    <a:pt x="176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36" name="Google Shape;5936;p10"/>
            <p:cNvSpPr/>
            <p:nvPr/>
          </p:nvSpPr>
          <p:spPr>
            <a:xfrm>
              <a:off x="2220800" y="809550"/>
              <a:ext cx="6450" cy="5900"/>
            </a:xfrm>
            <a:custGeom>
              <a:avLst/>
              <a:gdLst/>
              <a:ahLst/>
              <a:cxnLst/>
              <a:rect l="l" t="t" r="r" b="b"/>
              <a:pathLst>
                <a:path w="258" h="236" extrusionOk="0">
                  <a:moveTo>
                    <a:pt x="126" y="0"/>
                  </a:moveTo>
                  <a:cubicBezTo>
                    <a:pt x="106" y="0"/>
                    <a:pt x="85" y="5"/>
                    <a:pt x="67" y="16"/>
                  </a:cubicBezTo>
                  <a:cubicBezTo>
                    <a:pt x="12" y="49"/>
                    <a:pt x="0" y="128"/>
                    <a:pt x="34" y="183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1" y="217"/>
                  </a:cubicBezTo>
                  <a:cubicBezTo>
                    <a:pt x="201" y="217"/>
                    <a:pt x="201" y="206"/>
                    <a:pt x="213" y="206"/>
                  </a:cubicBezTo>
                  <a:cubicBezTo>
                    <a:pt x="246" y="173"/>
                    <a:pt x="258" y="106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37" name="Google Shape;5937;p10"/>
            <p:cNvSpPr/>
            <p:nvPr/>
          </p:nvSpPr>
          <p:spPr>
            <a:xfrm>
              <a:off x="2270250" y="802375"/>
              <a:ext cx="6425" cy="5750"/>
            </a:xfrm>
            <a:custGeom>
              <a:avLst/>
              <a:gdLst/>
              <a:ahLst/>
              <a:cxnLst/>
              <a:rect l="l" t="t" r="r" b="b"/>
              <a:pathLst>
                <a:path w="257" h="230" extrusionOk="0">
                  <a:moveTo>
                    <a:pt x="112" y="1"/>
                  </a:moveTo>
                  <a:cubicBezTo>
                    <a:pt x="100" y="1"/>
                    <a:pt x="90" y="1"/>
                    <a:pt x="78" y="13"/>
                  </a:cubicBezTo>
                  <a:cubicBezTo>
                    <a:pt x="23" y="46"/>
                    <a:pt x="0" y="124"/>
                    <a:pt x="33" y="169"/>
                  </a:cubicBezTo>
                  <a:cubicBezTo>
                    <a:pt x="57" y="207"/>
                    <a:pt x="95" y="229"/>
                    <a:pt x="135" y="229"/>
                  </a:cubicBezTo>
                  <a:cubicBezTo>
                    <a:pt x="153" y="229"/>
                    <a:pt x="172" y="224"/>
                    <a:pt x="190" y="214"/>
                  </a:cubicBezTo>
                  <a:lnTo>
                    <a:pt x="201" y="214"/>
                  </a:lnTo>
                  <a:cubicBezTo>
                    <a:pt x="235" y="191"/>
                    <a:pt x="257" y="147"/>
                    <a:pt x="246" y="102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38" name="Google Shape;5938;p10"/>
            <p:cNvSpPr/>
            <p:nvPr/>
          </p:nvSpPr>
          <p:spPr>
            <a:xfrm>
              <a:off x="2257100" y="8103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0" y="1"/>
                  </a:moveTo>
                  <a:cubicBezTo>
                    <a:pt x="118" y="1"/>
                    <a:pt x="96" y="7"/>
                    <a:pt x="79" y="19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0"/>
                  </a:cubicBezTo>
                  <a:cubicBezTo>
                    <a:pt x="247" y="187"/>
                    <a:pt x="269" y="109"/>
                    <a:pt x="236" y="53"/>
                  </a:cubicBezTo>
                  <a:cubicBezTo>
                    <a:pt x="215" y="18"/>
                    <a:pt x="176" y="1"/>
                    <a:pt x="1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39" name="Google Shape;5939;p10"/>
            <p:cNvSpPr/>
            <p:nvPr/>
          </p:nvSpPr>
          <p:spPr>
            <a:xfrm>
              <a:off x="2243975" y="818200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29" y="1"/>
                  </a:moveTo>
                  <a:cubicBezTo>
                    <a:pt x="111" y="1"/>
                    <a:pt x="93" y="6"/>
                    <a:pt x="79" y="16"/>
                  </a:cubicBezTo>
                  <a:cubicBezTo>
                    <a:pt x="23" y="50"/>
                    <a:pt x="1" y="128"/>
                    <a:pt x="34" y="184"/>
                  </a:cubicBezTo>
                  <a:cubicBezTo>
                    <a:pt x="55" y="219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5" y="61"/>
                  </a:cubicBezTo>
                  <a:cubicBezTo>
                    <a:pt x="213" y="23"/>
                    <a:pt x="169" y="1"/>
                    <a:pt x="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40" name="Google Shape;5940;p10"/>
            <p:cNvSpPr/>
            <p:nvPr/>
          </p:nvSpPr>
          <p:spPr>
            <a:xfrm>
              <a:off x="2230850" y="826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9" y="0"/>
                  </a:moveTo>
                  <a:cubicBezTo>
                    <a:pt x="117" y="0"/>
                    <a:pt x="96" y="7"/>
                    <a:pt x="79" y="20"/>
                  </a:cubicBezTo>
                  <a:cubicBezTo>
                    <a:pt x="23" y="53"/>
                    <a:pt x="0" y="120"/>
                    <a:pt x="34" y="176"/>
                  </a:cubicBezTo>
                  <a:cubicBezTo>
                    <a:pt x="57" y="214"/>
                    <a:pt x="95" y="236"/>
                    <a:pt x="135" y="236"/>
                  </a:cubicBezTo>
                  <a:cubicBezTo>
                    <a:pt x="154" y="236"/>
                    <a:pt x="173" y="231"/>
                    <a:pt x="191" y="221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0"/>
                    <a:pt x="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41" name="Google Shape;5941;p10"/>
            <p:cNvSpPr/>
            <p:nvPr/>
          </p:nvSpPr>
          <p:spPr>
            <a:xfrm>
              <a:off x="2282525" y="821825"/>
              <a:ext cx="6450" cy="5925"/>
            </a:xfrm>
            <a:custGeom>
              <a:avLst/>
              <a:gdLst/>
              <a:ahLst/>
              <a:cxnLst/>
              <a:rect l="l" t="t" r="r" b="b"/>
              <a:pathLst>
                <a:path w="258" h="237" extrusionOk="0">
                  <a:moveTo>
                    <a:pt x="115" y="1"/>
                  </a:moveTo>
                  <a:cubicBezTo>
                    <a:pt x="95" y="1"/>
                    <a:pt x="75" y="6"/>
                    <a:pt x="56" y="17"/>
                  </a:cubicBezTo>
                  <a:lnTo>
                    <a:pt x="34" y="39"/>
                  </a:lnTo>
                  <a:lnTo>
                    <a:pt x="34" y="50"/>
                  </a:lnTo>
                  <a:cubicBezTo>
                    <a:pt x="23" y="50"/>
                    <a:pt x="23" y="61"/>
                    <a:pt x="23" y="61"/>
                  </a:cubicBezTo>
                  <a:lnTo>
                    <a:pt x="12" y="72"/>
                  </a:lnTo>
                  <a:cubicBezTo>
                    <a:pt x="1" y="106"/>
                    <a:pt x="1" y="151"/>
                    <a:pt x="23" y="184"/>
                  </a:cubicBezTo>
                  <a:lnTo>
                    <a:pt x="23" y="196"/>
                  </a:lnTo>
                  <a:cubicBezTo>
                    <a:pt x="34" y="196"/>
                    <a:pt x="34" y="206"/>
                    <a:pt x="46" y="206"/>
                  </a:cubicBezTo>
                  <a:cubicBezTo>
                    <a:pt x="46" y="218"/>
                    <a:pt x="56" y="218"/>
                    <a:pt x="56" y="218"/>
                  </a:cubicBezTo>
                  <a:cubicBezTo>
                    <a:pt x="68" y="229"/>
                    <a:pt x="79" y="229"/>
                    <a:pt x="79" y="229"/>
                  </a:cubicBezTo>
                  <a:lnTo>
                    <a:pt x="90" y="229"/>
                  </a:lnTo>
                  <a:cubicBezTo>
                    <a:pt x="104" y="234"/>
                    <a:pt x="118" y="236"/>
                    <a:pt x="131" y="236"/>
                  </a:cubicBezTo>
                  <a:cubicBezTo>
                    <a:pt x="150" y="236"/>
                    <a:pt x="167" y="231"/>
                    <a:pt x="180" y="218"/>
                  </a:cubicBezTo>
                  <a:cubicBezTo>
                    <a:pt x="235" y="184"/>
                    <a:pt x="258" y="117"/>
                    <a:pt x="224" y="61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42" name="Google Shape;5942;p10"/>
            <p:cNvSpPr/>
            <p:nvPr/>
          </p:nvSpPr>
          <p:spPr>
            <a:xfrm>
              <a:off x="2269125" y="829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6" y="1"/>
                  </a:moveTo>
                  <a:cubicBezTo>
                    <a:pt x="112" y="1"/>
                    <a:pt x="88" y="7"/>
                    <a:pt x="68" y="19"/>
                  </a:cubicBezTo>
                  <a:cubicBezTo>
                    <a:pt x="11" y="53"/>
                    <a:pt x="1" y="120"/>
                    <a:pt x="34" y="176"/>
                  </a:cubicBezTo>
                  <a:cubicBezTo>
                    <a:pt x="57" y="214"/>
                    <a:pt x="95" y="237"/>
                    <a:pt x="134" y="237"/>
                  </a:cubicBezTo>
                  <a:cubicBezTo>
                    <a:pt x="153" y="237"/>
                    <a:pt x="172" y="231"/>
                    <a:pt x="190" y="220"/>
                  </a:cubicBezTo>
                  <a:cubicBezTo>
                    <a:pt x="246" y="187"/>
                    <a:pt x="269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43" name="Google Shape;5943;p10"/>
            <p:cNvSpPr/>
            <p:nvPr/>
          </p:nvSpPr>
          <p:spPr>
            <a:xfrm>
              <a:off x="2256000" y="837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36" y="1"/>
                  </a:moveTo>
                  <a:cubicBezTo>
                    <a:pt x="112" y="1"/>
                    <a:pt x="88" y="7"/>
                    <a:pt x="67" y="20"/>
                  </a:cubicBezTo>
                  <a:cubicBezTo>
                    <a:pt x="12" y="53"/>
                    <a:pt x="0" y="120"/>
                    <a:pt x="34" y="176"/>
                  </a:cubicBezTo>
                  <a:cubicBezTo>
                    <a:pt x="55" y="211"/>
                    <a:pt x="89" y="228"/>
                    <a:pt x="125" y="228"/>
                  </a:cubicBezTo>
                  <a:cubicBezTo>
                    <a:pt x="147" y="228"/>
                    <a:pt x="169" y="222"/>
                    <a:pt x="190" y="209"/>
                  </a:cubicBezTo>
                  <a:cubicBezTo>
                    <a:pt x="246" y="176"/>
                    <a:pt x="268" y="109"/>
                    <a:pt x="235" y="53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44" name="Google Shape;5944;p10"/>
            <p:cNvSpPr/>
            <p:nvPr/>
          </p:nvSpPr>
          <p:spPr>
            <a:xfrm>
              <a:off x="2242875" y="8458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5" y="1"/>
                    <a:pt x="85" y="6"/>
                    <a:pt x="67" y="17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6" y="214"/>
                    <a:pt x="94" y="234"/>
                    <a:pt x="133" y="234"/>
                  </a:cubicBezTo>
                  <a:cubicBezTo>
                    <a:pt x="152" y="234"/>
                    <a:pt x="171" y="229"/>
                    <a:pt x="190" y="218"/>
                  </a:cubicBezTo>
                  <a:cubicBezTo>
                    <a:pt x="246" y="184"/>
                    <a:pt x="268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45" name="Google Shape;5945;p10"/>
            <p:cNvSpPr/>
            <p:nvPr/>
          </p:nvSpPr>
          <p:spPr>
            <a:xfrm>
              <a:off x="2324450" y="890750"/>
              <a:ext cx="6150" cy="5800"/>
            </a:xfrm>
            <a:custGeom>
              <a:avLst/>
              <a:gdLst/>
              <a:ahLst/>
              <a:cxnLst/>
              <a:rect l="l" t="t" r="r" b="b"/>
              <a:pathLst>
                <a:path w="246" h="232" extrusionOk="0">
                  <a:moveTo>
                    <a:pt x="124" y="1"/>
                  </a:moveTo>
                  <a:cubicBezTo>
                    <a:pt x="101" y="1"/>
                    <a:pt x="77" y="7"/>
                    <a:pt x="55" y="19"/>
                  </a:cubicBezTo>
                  <a:cubicBezTo>
                    <a:pt x="45" y="19"/>
                    <a:pt x="33" y="31"/>
                    <a:pt x="33" y="42"/>
                  </a:cubicBezTo>
                  <a:lnTo>
                    <a:pt x="22" y="42"/>
                  </a:lnTo>
                  <a:cubicBezTo>
                    <a:pt x="22" y="53"/>
                    <a:pt x="11" y="64"/>
                    <a:pt x="11" y="76"/>
                  </a:cubicBezTo>
                  <a:lnTo>
                    <a:pt x="11" y="86"/>
                  </a:lnTo>
                  <a:cubicBezTo>
                    <a:pt x="0" y="86"/>
                    <a:pt x="0" y="98"/>
                    <a:pt x="0" y="109"/>
                  </a:cubicBezTo>
                  <a:lnTo>
                    <a:pt x="0" y="131"/>
                  </a:lnTo>
                  <a:lnTo>
                    <a:pt x="0" y="143"/>
                  </a:lnTo>
                  <a:cubicBezTo>
                    <a:pt x="11" y="143"/>
                    <a:pt x="11" y="153"/>
                    <a:pt x="11" y="153"/>
                  </a:cubicBezTo>
                  <a:cubicBezTo>
                    <a:pt x="11" y="165"/>
                    <a:pt x="11" y="165"/>
                    <a:pt x="22" y="176"/>
                  </a:cubicBezTo>
                  <a:cubicBezTo>
                    <a:pt x="22" y="187"/>
                    <a:pt x="33" y="198"/>
                    <a:pt x="55" y="210"/>
                  </a:cubicBezTo>
                  <a:lnTo>
                    <a:pt x="67" y="220"/>
                  </a:lnTo>
                  <a:cubicBezTo>
                    <a:pt x="78" y="220"/>
                    <a:pt x="78" y="232"/>
                    <a:pt x="89" y="232"/>
                  </a:cubicBezTo>
                  <a:lnTo>
                    <a:pt x="145" y="232"/>
                  </a:lnTo>
                  <a:cubicBezTo>
                    <a:pt x="156" y="232"/>
                    <a:pt x="156" y="232"/>
                    <a:pt x="156" y="220"/>
                  </a:cubicBezTo>
                  <a:lnTo>
                    <a:pt x="179" y="220"/>
                  </a:lnTo>
                  <a:lnTo>
                    <a:pt x="179" y="210"/>
                  </a:lnTo>
                  <a:cubicBezTo>
                    <a:pt x="224" y="187"/>
                    <a:pt x="246" y="143"/>
                    <a:pt x="234" y="98"/>
                  </a:cubicBezTo>
                  <a:cubicBezTo>
                    <a:pt x="234" y="86"/>
                    <a:pt x="224" y="64"/>
                    <a:pt x="224" y="53"/>
                  </a:cubicBezTo>
                  <a:cubicBezTo>
                    <a:pt x="202" y="18"/>
                    <a:pt x="164" y="1"/>
                    <a:pt x="1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46" name="Google Shape;5946;p10"/>
            <p:cNvSpPr/>
            <p:nvPr/>
          </p:nvSpPr>
          <p:spPr>
            <a:xfrm>
              <a:off x="2298175" y="906600"/>
              <a:ext cx="6450" cy="5950"/>
            </a:xfrm>
            <a:custGeom>
              <a:avLst/>
              <a:gdLst/>
              <a:ahLst/>
              <a:cxnLst/>
              <a:rect l="l" t="t" r="r" b="b"/>
              <a:pathLst>
                <a:path w="258" h="238" extrusionOk="0">
                  <a:moveTo>
                    <a:pt x="123" y="0"/>
                  </a:moveTo>
                  <a:cubicBezTo>
                    <a:pt x="101" y="0"/>
                    <a:pt x="78" y="11"/>
                    <a:pt x="56" y="23"/>
                  </a:cubicBezTo>
                  <a:cubicBezTo>
                    <a:pt x="45" y="23"/>
                    <a:pt x="45" y="33"/>
                    <a:pt x="34" y="33"/>
                  </a:cubicBezTo>
                  <a:cubicBezTo>
                    <a:pt x="11" y="56"/>
                    <a:pt x="1" y="100"/>
                    <a:pt x="1" y="134"/>
                  </a:cubicBezTo>
                  <a:cubicBezTo>
                    <a:pt x="1" y="145"/>
                    <a:pt x="1" y="157"/>
                    <a:pt x="11" y="157"/>
                  </a:cubicBezTo>
                  <a:cubicBezTo>
                    <a:pt x="11" y="167"/>
                    <a:pt x="11" y="179"/>
                    <a:pt x="23" y="179"/>
                  </a:cubicBezTo>
                  <a:cubicBezTo>
                    <a:pt x="41" y="216"/>
                    <a:pt x="75" y="237"/>
                    <a:pt x="111" y="237"/>
                  </a:cubicBezTo>
                  <a:cubicBezTo>
                    <a:pt x="119" y="237"/>
                    <a:pt x="127" y="237"/>
                    <a:pt x="135" y="234"/>
                  </a:cubicBezTo>
                  <a:cubicBezTo>
                    <a:pt x="146" y="234"/>
                    <a:pt x="168" y="224"/>
                    <a:pt x="179" y="224"/>
                  </a:cubicBezTo>
                  <a:cubicBezTo>
                    <a:pt x="235" y="190"/>
                    <a:pt x="257" y="112"/>
                    <a:pt x="224" y="56"/>
                  </a:cubicBezTo>
                  <a:cubicBezTo>
                    <a:pt x="202" y="23"/>
                    <a:pt x="157" y="0"/>
                    <a:pt x="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47" name="Google Shape;5947;p10"/>
            <p:cNvSpPr/>
            <p:nvPr/>
          </p:nvSpPr>
          <p:spPr>
            <a:xfrm>
              <a:off x="2265775" y="8541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35" y="0"/>
                  </a:moveTo>
                  <a:cubicBezTo>
                    <a:pt x="115" y="0"/>
                    <a:pt x="96" y="7"/>
                    <a:pt x="78" y="20"/>
                  </a:cubicBezTo>
                  <a:cubicBezTo>
                    <a:pt x="23" y="53"/>
                    <a:pt x="1" y="120"/>
                    <a:pt x="34" y="176"/>
                  </a:cubicBezTo>
                  <a:cubicBezTo>
                    <a:pt x="45" y="187"/>
                    <a:pt x="45" y="187"/>
                    <a:pt x="45" y="199"/>
                  </a:cubicBezTo>
                  <a:cubicBezTo>
                    <a:pt x="74" y="220"/>
                    <a:pt x="108" y="233"/>
                    <a:pt x="143" y="233"/>
                  </a:cubicBezTo>
                  <a:cubicBezTo>
                    <a:pt x="162" y="233"/>
                    <a:pt x="182" y="229"/>
                    <a:pt x="202" y="221"/>
                  </a:cubicBezTo>
                  <a:cubicBezTo>
                    <a:pt x="224" y="199"/>
                    <a:pt x="246" y="176"/>
                    <a:pt x="246" y="142"/>
                  </a:cubicBezTo>
                  <a:cubicBezTo>
                    <a:pt x="246" y="142"/>
                    <a:pt x="257" y="132"/>
                    <a:pt x="257" y="120"/>
                  </a:cubicBezTo>
                  <a:cubicBezTo>
                    <a:pt x="257" y="98"/>
                    <a:pt x="246" y="75"/>
                    <a:pt x="235" y="53"/>
                  </a:cubicBezTo>
                  <a:lnTo>
                    <a:pt x="224" y="42"/>
                  </a:lnTo>
                  <a:cubicBezTo>
                    <a:pt x="197" y="15"/>
                    <a:pt x="166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48" name="Google Shape;5948;p10"/>
            <p:cNvSpPr/>
            <p:nvPr/>
          </p:nvSpPr>
          <p:spPr>
            <a:xfrm>
              <a:off x="2288950" y="8628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3"/>
                    <a:pt x="1" y="120"/>
                    <a:pt x="34" y="175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2" y="220"/>
                  </a:cubicBezTo>
                  <a:cubicBezTo>
                    <a:pt x="258" y="187"/>
                    <a:pt x="269" y="108"/>
                    <a:pt x="236" y="53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49" name="Google Shape;5949;p10"/>
            <p:cNvSpPr/>
            <p:nvPr/>
          </p:nvSpPr>
          <p:spPr>
            <a:xfrm>
              <a:off x="2275825" y="870725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4" y="0"/>
                  </a:moveTo>
                  <a:cubicBezTo>
                    <a:pt x="116" y="0"/>
                    <a:pt x="97" y="5"/>
                    <a:pt x="79" y="16"/>
                  </a:cubicBezTo>
                  <a:cubicBezTo>
                    <a:pt x="23" y="50"/>
                    <a:pt x="1" y="127"/>
                    <a:pt x="34" y="184"/>
                  </a:cubicBezTo>
                  <a:cubicBezTo>
                    <a:pt x="55" y="218"/>
                    <a:pt x="93" y="236"/>
                    <a:pt x="133" y="236"/>
                  </a:cubicBezTo>
                  <a:cubicBezTo>
                    <a:pt x="157" y="236"/>
                    <a:pt x="181" y="230"/>
                    <a:pt x="202" y="217"/>
                  </a:cubicBezTo>
                  <a:cubicBezTo>
                    <a:pt x="257" y="184"/>
                    <a:pt x="269" y="117"/>
                    <a:pt x="235" y="60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50" name="Google Shape;5950;p10"/>
            <p:cNvSpPr/>
            <p:nvPr/>
          </p:nvSpPr>
          <p:spPr>
            <a:xfrm>
              <a:off x="2262700" y="87875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44" y="0"/>
                  </a:moveTo>
                  <a:cubicBezTo>
                    <a:pt x="122" y="0"/>
                    <a:pt x="100" y="6"/>
                    <a:pt x="79" y="19"/>
                  </a:cubicBezTo>
                  <a:cubicBezTo>
                    <a:pt x="23" y="52"/>
                    <a:pt x="0" y="119"/>
                    <a:pt x="34" y="176"/>
                  </a:cubicBezTo>
                  <a:cubicBezTo>
                    <a:pt x="57" y="213"/>
                    <a:pt x="100" y="236"/>
                    <a:pt x="143" y="236"/>
                  </a:cubicBezTo>
                  <a:cubicBezTo>
                    <a:pt x="164" y="236"/>
                    <a:pt x="184" y="231"/>
                    <a:pt x="201" y="220"/>
                  </a:cubicBezTo>
                  <a:cubicBezTo>
                    <a:pt x="258" y="186"/>
                    <a:pt x="268" y="109"/>
                    <a:pt x="235" y="52"/>
                  </a:cubicBezTo>
                  <a:cubicBezTo>
                    <a:pt x="214" y="18"/>
                    <a:pt x="180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51" name="Google Shape;5951;p10"/>
            <p:cNvSpPr/>
            <p:nvPr/>
          </p:nvSpPr>
          <p:spPr>
            <a:xfrm>
              <a:off x="2314100" y="874350"/>
              <a:ext cx="6725" cy="6000"/>
            </a:xfrm>
            <a:custGeom>
              <a:avLst/>
              <a:gdLst/>
              <a:ahLst/>
              <a:cxnLst/>
              <a:rect l="l" t="t" r="r" b="b"/>
              <a:pathLst>
                <a:path w="269" h="240" extrusionOk="0">
                  <a:moveTo>
                    <a:pt x="135" y="0"/>
                  </a:moveTo>
                  <a:cubicBezTo>
                    <a:pt x="116" y="0"/>
                    <a:pt x="97" y="6"/>
                    <a:pt x="79" y="16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34" y="184"/>
                    <a:pt x="45" y="184"/>
                    <a:pt x="45" y="195"/>
                  </a:cubicBezTo>
                  <a:lnTo>
                    <a:pt x="56" y="206"/>
                  </a:lnTo>
                  <a:cubicBezTo>
                    <a:pt x="67" y="218"/>
                    <a:pt x="67" y="218"/>
                    <a:pt x="79" y="218"/>
                  </a:cubicBezTo>
                  <a:cubicBezTo>
                    <a:pt x="90" y="228"/>
                    <a:pt x="90" y="228"/>
                    <a:pt x="101" y="228"/>
                  </a:cubicBezTo>
                  <a:cubicBezTo>
                    <a:pt x="101" y="228"/>
                    <a:pt x="101" y="240"/>
                    <a:pt x="112" y="240"/>
                  </a:cubicBezTo>
                  <a:lnTo>
                    <a:pt x="157" y="240"/>
                  </a:lnTo>
                  <a:lnTo>
                    <a:pt x="168" y="228"/>
                  </a:lnTo>
                  <a:cubicBezTo>
                    <a:pt x="179" y="228"/>
                    <a:pt x="191" y="228"/>
                    <a:pt x="191" y="218"/>
                  </a:cubicBezTo>
                  <a:lnTo>
                    <a:pt x="201" y="218"/>
                  </a:lnTo>
                  <a:cubicBezTo>
                    <a:pt x="258" y="184"/>
                    <a:pt x="268" y="117"/>
                    <a:pt x="235" y="61"/>
                  </a:cubicBezTo>
                  <a:cubicBezTo>
                    <a:pt x="212" y="23"/>
                    <a:pt x="174" y="0"/>
                    <a:pt x="1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52" name="Google Shape;5952;p10"/>
            <p:cNvSpPr/>
            <p:nvPr/>
          </p:nvSpPr>
          <p:spPr>
            <a:xfrm>
              <a:off x="2300975" y="882450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34" y="1"/>
                  </a:moveTo>
                  <a:cubicBezTo>
                    <a:pt x="115" y="1"/>
                    <a:pt x="96" y="5"/>
                    <a:pt x="78" y="16"/>
                  </a:cubicBezTo>
                  <a:cubicBezTo>
                    <a:pt x="23" y="50"/>
                    <a:pt x="0" y="128"/>
                    <a:pt x="34" y="172"/>
                  </a:cubicBezTo>
                  <a:cubicBezTo>
                    <a:pt x="57" y="211"/>
                    <a:pt x="100" y="233"/>
                    <a:pt x="143" y="233"/>
                  </a:cubicBezTo>
                  <a:cubicBezTo>
                    <a:pt x="163" y="233"/>
                    <a:pt x="183" y="228"/>
                    <a:pt x="202" y="217"/>
                  </a:cubicBezTo>
                  <a:cubicBezTo>
                    <a:pt x="257" y="184"/>
                    <a:pt x="269" y="105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53" name="Google Shape;5953;p10"/>
            <p:cNvSpPr/>
            <p:nvPr/>
          </p:nvSpPr>
          <p:spPr>
            <a:xfrm>
              <a:off x="2287825" y="8904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44" y="0"/>
                  </a:moveTo>
                  <a:cubicBezTo>
                    <a:pt x="123" y="0"/>
                    <a:pt x="100" y="7"/>
                    <a:pt x="79" y="20"/>
                  </a:cubicBezTo>
                  <a:cubicBezTo>
                    <a:pt x="23" y="53"/>
                    <a:pt x="1" y="120"/>
                    <a:pt x="35" y="176"/>
                  </a:cubicBezTo>
                  <a:cubicBezTo>
                    <a:pt x="57" y="214"/>
                    <a:pt x="101" y="236"/>
                    <a:pt x="144" y="236"/>
                  </a:cubicBezTo>
                  <a:cubicBezTo>
                    <a:pt x="164" y="236"/>
                    <a:pt x="184" y="231"/>
                    <a:pt x="202" y="221"/>
                  </a:cubicBezTo>
                  <a:cubicBezTo>
                    <a:pt x="258" y="187"/>
                    <a:pt x="269" y="109"/>
                    <a:pt x="236" y="53"/>
                  </a:cubicBezTo>
                  <a:cubicBezTo>
                    <a:pt x="215" y="18"/>
                    <a:pt x="181" y="0"/>
                    <a:pt x="1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54" name="Google Shape;5954;p10"/>
            <p:cNvSpPr/>
            <p:nvPr/>
          </p:nvSpPr>
          <p:spPr>
            <a:xfrm>
              <a:off x="2274725" y="89837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0"/>
                  </a:moveTo>
                  <a:cubicBezTo>
                    <a:pt x="115" y="0"/>
                    <a:pt x="96" y="5"/>
                    <a:pt x="78" y="16"/>
                  </a:cubicBezTo>
                  <a:cubicBezTo>
                    <a:pt x="22" y="49"/>
                    <a:pt x="0" y="128"/>
                    <a:pt x="33" y="184"/>
                  </a:cubicBezTo>
                  <a:cubicBezTo>
                    <a:pt x="54" y="219"/>
                    <a:pt x="93" y="236"/>
                    <a:pt x="132" y="236"/>
                  </a:cubicBezTo>
                  <a:cubicBezTo>
                    <a:pt x="156" y="236"/>
                    <a:pt x="180" y="230"/>
                    <a:pt x="201" y="218"/>
                  </a:cubicBezTo>
                  <a:cubicBezTo>
                    <a:pt x="257" y="184"/>
                    <a:pt x="268" y="117"/>
                    <a:pt x="234" y="61"/>
                  </a:cubicBezTo>
                  <a:cubicBezTo>
                    <a:pt x="212" y="23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55" name="Google Shape;5955;p10"/>
            <p:cNvSpPr/>
            <p:nvPr/>
          </p:nvSpPr>
          <p:spPr>
            <a:xfrm>
              <a:off x="2302650" y="854800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12" y="0"/>
                  </a:moveTo>
                  <a:cubicBezTo>
                    <a:pt x="93" y="0"/>
                    <a:pt x="74" y="5"/>
                    <a:pt x="56" y="16"/>
                  </a:cubicBezTo>
                  <a:lnTo>
                    <a:pt x="34" y="39"/>
                  </a:lnTo>
                  <a:cubicBezTo>
                    <a:pt x="34" y="39"/>
                    <a:pt x="23" y="39"/>
                    <a:pt x="23" y="49"/>
                  </a:cubicBezTo>
                  <a:lnTo>
                    <a:pt x="11" y="61"/>
                  </a:lnTo>
                  <a:cubicBezTo>
                    <a:pt x="11" y="72"/>
                    <a:pt x="11" y="72"/>
                    <a:pt x="0" y="83"/>
                  </a:cubicBezTo>
                  <a:lnTo>
                    <a:pt x="0" y="94"/>
                  </a:lnTo>
                  <a:lnTo>
                    <a:pt x="0" y="116"/>
                  </a:lnTo>
                  <a:lnTo>
                    <a:pt x="0" y="139"/>
                  </a:lnTo>
                  <a:cubicBezTo>
                    <a:pt x="0" y="150"/>
                    <a:pt x="11" y="161"/>
                    <a:pt x="11" y="183"/>
                  </a:cubicBezTo>
                  <a:cubicBezTo>
                    <a:pt x="32" y="219"/>
                    <a:pt x="71" y="236"/>
                    <a:pt x="110" y="236"/>
                  </a:cubicBezTo>
                  <a:cubicBezTo>
                    <a:pt x="134" y="236"/>
                    <a:pt x="158" y="230"/>
                    <a:pt x="179" y="217"/>
                  </a:cubicBezTo>
                  <a:cubicBezTo>
                    <a:pt x="235" y="183"/>
                    <a:pt x="246" y="116"/>
                    <a:pt x="212" y="61"/>
                  </a:cubicBezTo>
                  <a:cubicBezTo>
                    <a:pt x="190" y="23"/>
                    <a:pt x="152" y="0"/>
                    <a:pt x="1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56" name="Google Shape;5956;p10"/>
            <p:cNvSpPr/>
            <p:nvPr/>
          </p:nvSpPr>
          <p:spPr>
            <a:xfrm>
              <a:off x="2311025" y="898650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6" y="1"/>
                  </a:moveTo>
                  <a:cubicBezTo>
                    <a:pt x="105" y="1"/>
                    <a:pt x="85" y="6"/>
                    <a:pt x="68" y="16"/>
                  </a:cubicBezTo>
                  <a:cubicBezTo>
                    <a:pt x="11" y="50"/>
                    <a:pt x="1" y="128"/>
                    <a:pt x="34" y="184"/>
                  </a:cubicBezTo>
                  <a:cubicBezTo>
                    <a:pt x="45" y="207"/>
                    <a:pt x="68" y="229"/>
                    <a:pt x="101" y="229"/>
                  </a:cubicBezTo>
                  <a:cubicBezTo>
                    <a:pt x="115" y="233"/>
                    <a:pt x="128" y="236"/>
                    <a:pt x="141" y="236"/>
                  </a:cubicBezTo>
                  <a:cubicBezTo>
                    <a:pt x="160" y="236"/>
                    <a:pt x="177" y="230"/>
                    <a:pt x="190" y="217"/>
                  </a:cubicBezTo>
                  <a:cubicBezTo>
                    <a:pt x="224" y="207"/>
                    <a:pt x="235" y="173"/>
                    <a:pt x="247" y="150"/>
                  </a:cubicBezTo>
                  <a:lnTo>
                    <a:pt x="247" y="128"/>
                  </a:lnTo>
                  <a:cubicBezTo>
                    <a:pt x="247" y="106"/>
                    <a:pt x="247" y="83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57" name="Google Shape;5957;p10"/>
            <p:cNvSpPr/>
            <p:nvPr/>
          </p:nvSpPr>
          <p:spPr>
            <a:xfrm>
              <a:off x="2284775" y="914575"/>
              <a:ext cx="6175" cy="5925"/>
            </a:xfrm>
            <a:custGeom>
              <a:avLst/>
              <a:gdLst/>
              <a:ahLst/>
              <a:cxnLst/>
              <a:rect l="l" t="t" r="r" b="b"/>
              <a:pathLst>
                <a:path w="247" h="237" extrusionOk="0">
                  <a:moveTo>
                    <a:pt x="126" y="0"/>
                  </a:moveTo>
                  <a:cubicBezTo>
                    <a:pt x="106" y="0"/>
                    <a:pt x="85" y="6"/>
                    <a:pt x="67" y="16"/>
                  </a:cubicBezTo>
                  <a:cubicBezTo>
                    <a:pt x="11" y="50"/>
                    <a:pt x="0" y="128"/>
                    <a:pt x="33" y="184"/>
                  </a:cubicBezTo>
                  <a:cubicBezTo>
                    <a:pt x="55" y="219"/>
                    <a:pt x="89" y="236"/>
                    <a:pt x="125" y="236"/>
                  </a:cubicBezTo>
                  <a:cubicBezTo>
                    <a:pt x="147" y="236"/>
                    <a:pt x="169" y="230"/>
                    <a:pt x="190" y="218"/>
                  </a:cubicBezTo>
                  <a:cubicBezTo>
                    <a:pt x="212" y="206"/>
                    <a:pt x="235" y="173"/>
                    <a:pt x="246" y="151"/>
                  </a:cubicBezTo>
                  <a:lnTo>
                    <a:pt x="246" y="128"/>
                  </a:lnTo>
                  <a:cubicBezTo>
                    <a:pt x="246" y="106"/>
                    <a:pt x="246" y="84"/>
                    <a:pt x="235" y="61"/>
                  </a:cubicBezTo>
                  <a:cubicBezTo>
                    <a:pt x="212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58" name="Google Shape;5958;p10"/>
            <p:cNvSpPr/>
            <p:nvPr/>
          </p:nvSpPr>
          <p:spPr>
            <a:xfrm>
              <a:off x="2334500" y="907300"/>
              <a:ext cx="6425" cy="6025"/>
            </a:xfrm>
            <a:custGeom>
              <a:avLst/>
              <a:gdLst/>
              <a:ahLst/>
              <a:cxnLst/>
              <a:rect l="l" t="t" r="r" b="b"/>
              <a:pathLst>
                <a:path w="257" h="241" extrusionOk="0">
                  <a:moveTo>
                    <a:pt x="115" y="1"/>
                  </a:moveTo>
                  <a:cubicBezTo>
                    <a:pt x="94" y="1"/>
                    <a:pt x="74" y="6"/>
                    <a:pt x="56" y="17"/>
                  </a:cubicBezTo>
                  <a:cubicBezTo>
                    <a:pt x="56" y="28"/>
                    <a:pt x="45" y="28"/>
                    <a:pt x="33" y="39"/>
                  </a:cubicBezTo>
                  <a:lnTo>
                    <a:pt x="33" y="50"/>
                  </a:lnTo>
                  <a:cubicBezTo>
                    <a:pt x="23" y="50"/>
                    <a:pt x="23" y="62"/>
                    <a:pt x="23" y="62"/>
                  </a:cubicBezTo>
                  <a:cubicBezTo>
                    <a:pt x="23" y="62"/>
                    <a:pt x="11" y="62"/>
                    <a:pt x="11" y="72"/>
                  </a:cubicBezTo>
                  <a:lnTo>
                    <a:pt x="11" y="84"/>
                  </a:lnTo>
                  <a:lnTo>
                    <a:pt x="11" y="106"/>
                  </a:lnTo>
                  <a:cubicBezTo>
                    <a:pt x="11" y="106"/>
                    <a:pt x="0" y="106"/>
                    <a:pt x="0" y="117"/>
                  </a:cubicBezTo>
                  <a:cubicBezTo>
                    <a:pt x="0" y="117"/>
                    <a:pt x="0" y="129"/>
                    <a:pt x="11" y="139"/>
                  </a:cubicBezTo>
                  <a:lnTo>
                    <a:pt x="11" y="162"/>
                  </a:lnTo>
                  <a:cubicBezTo>
                    <a:pt x="11" y="162"/>
                    <a:pt x="23" y="173"/>
                    <a:pt x="23" y="184"/>
                  </a:cubicBezTo>
                  <a:lnTo>
                    <a:pt x="33" y="184"/>
                  </a:lnTo>
                  <a:cubicBezTo>
                    <a:pt x="33" y="196"/>
                    <a:pt x="45" y="206"/>
                    <a:pt x="45" y="206"/>
                  </a:cubicBezTo>
                  <a:cubicBezTo>
                    <a:pt x="56" y="206"/>
                    <a:pt x="56" y="218"/>
                    <a:pt x="67" y="218"/>
                  </a:cubicBezTo>
                  <a:cubicBezTo>
                    <a:pt x="67" y="229"/>
                    <a:pt x="78" y="229"/>
                    <a:pt x="90" y="229"/>
                  </a:cubicBezTo>
                  <a:cubicBezTo>
                    <a:pt x="100" y="240"/>
                    <a:pt x="112" y="240"/>
                    <a:pt x="112" y="240"/>
                  </a:cubicBezTo>
                  <a:lnTo>
                    <a:pt x="123" y="240"/>
                  </a:lnTo>
                  <a:cubicBezTo>
                    <a:pt x="134" y="240"/>
                    <a:pt x="134" y="240"/>
                    <a:pt x="145" y="229"/>
                  </a:cubicBezTo>
                  <a:lnTo>
                    <a:pt x="157" y="229"/>
                  </a:lnTo>
                  <a:cubicBezTo>
                    <a:pt x="167" y="229"/>
                    <a:pt x="167" y="229"/>
                    <a:pt x="179" y="218"/>
                  </a:cubicBezTo>
                  <a:cubicBezTo>
                    <a:pt x="234" y="184"/>
                    <a:pt x="257" y="117"/>
                    <a:pt x="224" y="62"/>
                  </a:cubicBezTo>
                  <a:cubicBezTo>
                    <a:pt x="201" y="23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59" name="Google Shape;5959;p10"/>
            <p:cNvSpPr/>
            <p:nvPr/>
          </p:nvSpPr>
          <p:spPr>
            <a:xfrm>
              <a:off x="2321075" y="915325"/>
              <a:ext cx="6750" cy="5925"/>
            </a:xfrm>
            <a:custGeom>
              <a:avLst/>
              <a:gdLst/>
              <a:ahLst/>
              <a:cxnLst/>
              <a:rect l="l" t="t" r="r" b="b"/>
              <a:pathLst>
                <a:path w="270" h="237" extrusionOk="0">
                  <a:moveTo>
                    <a:pt x="136" y="1"/>
                  </a:moveTo>
                  <a:cubicBezTo>
                    <a:pt x="113" y="1"/>
                    <a:pt x="89" y="7"/>
                    <a:pt x="68" y="20"/>
                  </a:cubicBezTo>
                  <a:cubicBezTo>
                    <a:pt x="12" y="54"/>
                    <a:pt x="1" y="121"/>
                    <a:pt x="34" y="176"/>
                  </a:cubicBezTo>
                  <a:cubicBezTo>
                    <a:pt x="57" y="214"/>
                    <a:pt x="95" y="237"/>
                    <a:pt x="135" y="237"/>
                  </a:cubicBezTo>
                  <a:cubicBezTo>
                    <a:pt x="154" y="237"/>
                    <a:pt x="173" y="232"/>
                    <a:pt x="190" y="221"/>
                  </a:cubicBezTo>
                  <a:cubicBezTo>
                    <a:pt x="247" y="188"/>
                    <a:pt x="269" y="109"/>
                    <a:pt x="235" y="54"/>
                  </a:cubicBezTo>
                  <a:cubicBezTo>
                    <a:pt x="214" y="18"/>
                    <a:pt x="17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60" name="Google Shape;5960;p10"/>
            <p:cNvSpPr/>
            <p:nvPr/>
          </p:nvSpPr>
          <p:spPr>
            <a:xfrm>
              <a:off x="2307950" y="923225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26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12" y="50"/>
                    <a:pt x="0" y="128"/>
                    <a:pt x="34" y="184"/>
                  </a:cubicBezTo>
                  <a:cubicBezTo>
                    <a:pt x="55" y="219"/>
                    <a:pt x="89" y="237"/>
                    <a:pt x="125" y="237"/>
                  </a:cubicBezTo>
                  <a:cubicBezTo>
                    <a:pt x="147" y="237"/>
                    <a:pt x="170" y="230"/>
                    <a:pt x="191" y="218"/>
                  </a:cubicBezTo>
                  <a:cubicBezTo>
                    <a:pt x="246" y="184"/>
                    <a:pt x="269" y="117"/>
                    <a:pt x="235" y="61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61" name="Google Shape;5961;p10"/>
            <p:cNvSpPr/>
            <p:nvPr/>
          </p:nvSpPr>
          <p:spPr>
            <a:xfrm>
              <a:off x="2294825" y="931325"/>
              <a:ext cx="6725" cy="5850"/>
            </a:xfrm>
            <a:custGeom>
              <a:avLst/>
              <a:gdLst/>
              <a:ahLst/>
              <a:cxnLst/>
              <a:rect l="l" t="t" r="r" b="b"/>
              <a:pathLst>
                <a:path w="269" h="234" extrusionOk="0">
                  <a:moveTo>
                    <a:pt x="126" y="1"/>
                  </a:moveTo>
                  <a:cubicBezTo>
                    <a:pt x="106" y="1"/>
                    <a:pt x="86" y="6"/>
                    <a:pt x="68" y="17"/>
                  </a:cubicBezTo>
                  <a:cubicBezTo>
                    <a:pt x="11" y="50"/>
                    <a:pt x="1" y="129"/>
                    <a:pt x="34" y="173"/>
                  </a:cubicBezTo>
                  <a:cubicBezTo>
                    <a:pt x="57" y="211"/>
                    <a:pt x="95" y="233"/>
                    <a:pt x="135" y="233"/>
                  </a:cubicBezTo>
                  <a:cubicBezTo>
                    <a:pt x="154" y="233"/>
                    <a:pt x="172" y="229"/>
                    <a:pt x="190" y="218"/>
                  </a:cubicBezTo>
                  <a:cubicBezTo>
                    <a:pt x="246" y="184"/>
                    <a:pt x="269" y="106"/>
                    <a:pt x="235" y="62"/>
                  </a:cubicBezTo>
                  <a:cubicBezTo>
                    <a:pt x="212" y="23"/>
                    <a:pt x="169" y="1"/>
                    <a:pt x="1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62" name="Google Shape;5962;p10"/>
            <p:cNvSpPr/>
            <p:nvPr/>
          </p:nvSpPr>
          <p:spPr>
            <a:xfrm>
              <a:off x="2281975" y="939350"/>
              <a:ext cx="6450" cy="5825"/>
            </a:xfrm>
            <a:custGeom>
              <a:avLst/>
              <a:gdLst/>
              <a:ahLst/>
              <a:cxnLst/>
              <a:rect l="l" t="t" r="r" b="b"/>
              <a:pathLst>
                <a:path w="258" h="233" extrusionOk="0">
                  <a:moveTo>
                    <a:pt x="125" y="1"/>
                  </a:moveTo>
                  <a:cubicBezTo>
                    <a:pt x="101" y="1"/>
                    <a:pt x="77" y="7"/>
                    <a:pt x="56" y="19"/>
                  </a:cubicBezTo>
                  <a:cubicBezTo>
                    <a:pt x="45" y="19"/>
                    <a:pt x="45" y="31"/>
                    <a:pt x="34" y="31"/>
                  </a:cubicBezTo>
                  <a:lnTo>
                    <a:pt x="34" y="42"/>
                  </a:lnTo>
                  <a:lnTo>
                    <a:pt x="23" y="53"/>
                  </a:lnTo>
                  <a:cubicBezTo>
                    <a:pt x="11" y="64"/>
                    <a:pt x="11" y="76"/>
                    <a:pt x="11" y="87"/>
                  </a:cubicBezTo>
                  <a:cubicBezTo>
                    <a:pt x="1" y="98"/>
                    <a:pt x="1" y="98"/>
                    <a:pt x="1" y="109"/>
                  </a:cubicBezTo>
                  <a:lnTo>
                    <a:pt x="1" y="131"/>
                  </a:lnTo>
                  <a:cubicBezTo>
                    <a:pt x="11" y="154"/>
                    <a:pt x="11" y="165"/>
                    <a:pt x="23" y="176"/>
                  </a:cubicBezTo>
                  <a:cubicBezTo>
                    <a:pt x="23" y="176"/>
                    <a:pt x="23" y="188"/>
                    <a:pt x="34" y="188"/>
                  </a:cubicBezTo>
                  <a:cubicBezTo>
                    <a:pt x="34" y="188"/>
                    <a:pt x="34" y="198"/>
                    <a:pt x="45" y="198"/>
                  </a:cubicBezTo>
                  <a:cubicBezTo>
                    <a:pt x="45" y="210"/>
                    <a:pt x="56" y="210"/>
                    <a:pt x="56" y="221"/>
                  </a:cubicBezTo>
                  <a:lnTo>
                    <a:pt x="78" y="221"/>
                  </a:lnTo>
                  <a:lnTo>
                    <a:pt x="90" y="232"/>
                  </a:lnTo>
                  <a:lnTo>
                    <a:pt x="157" y="232"/>
                  </a:lnTo>
                  <a:cubicBezTo>
                    <a:pt x="168" y="221"/>
                    <a:pt x="168" y="221"/>
                    <a:pt x="179" y="221"/>
                  </a:cubicBezTo>
                  <a:cubicBezTo>
                    <a:pt x="235" y="188"/>
                    <a:pt x="257" y="109"/>
                    <a:pt x="224" y="53"/>
                  </a:cubicBezTo>
                  <a:cubicBezTo>
                    <a:pt x="203" y="18"/>
                    <a:pt x="164" y="1"/>
                    <a:pt x="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63" name="Google Shape;5963;p10"/>
            <p:cNvSpPr/>
            <p:nvPr/>
          </p:nvSpPr>
          <p:spPr>
            <a:xfrm>
              <a:off x="2346500" y="926975"/>
              <a:ext cx="4225" cy="5900"/>
            </a:xfrm>
            <a:custGeom>
              <a:avLst/>
              <a:gdLst/>
              <a:ahLst/>
              <a:cxnLst/>
              <a:rect l="l" t="t" r="r" b="b"/>
              <a:pathLst>
                <a:path w="169" h="236" extrusionOk="0">
                  <a:moveTo>
                    <a:pt x="134" y="0"/>
                  </a:moveTo>
                  <a:cubicBezTo>
                    <a:pt x="112" y="0"/>
                    <a:pt x="79" y="0"/>
                    <a:pt x="57" y="12"/>
                  </a:cubicBezTo>
                  <a:lnTo>
                    <a:pt x="57" y="23"/>
                  </a:lnTo>
                  <a:cubicBezTo>
                    <a:pt x="45" y="23"/>
                    <a:pt x="34" y="34"/>
                    <a:pt x="23" y="45"/>
                  </a:cubicBezTo>
                  <a:lnTo>
                    <a:pt x="23" y="57"/>
                  </a:lnTo>
                  <a:cubicBezTo>
                    <a:pt x="12" y="68"/>
                    <a:pt x="12" y="68"/>
                    <a:pt x="12" y="79"/>
                  </a:cubicBezTo>
                  <a:cubicBezTo>
                    <a:pt x="12" y="90"/>
                    <a:pt x="0" y="90"/>
                    <a:pt x="0" y="90"/>
                  </a:cubicBezTo>
                  <a:cubicBezTo>
                    <a:pt x="0" y="124"/>
                    <a:pt x="0" y="146"/>
                    <a:pt x="23" y="179"/>
                  </a:cubicBezTo>
                  <a:cubicBezTo>
                    <a:pt x="34" y="202"/>
                    <a:pt x="57" y="224"/>
                    <a:pt x="90" y="224"/>
                  </a:cubicBezTo>
                  <a:cubicBezTo>
                    <a:pt x="101" y="236"/>
                    <a:pt x="124" y="236"/>
                    <a:pt x="134" y="236"/>
                  </a:cubicBezTo>
                  <a:cubicBezTo>
                    <a:pt x="146" y="236"/>
                    <a:pt x="157" y="224"/>
                    <a:pt x="168" y="224"/>
                  </a:cubicBezTo>
                  <a:lnTo>
                    <a:pt x="168" y="191"/>
                  </a:lnTo>
                  <a:cubicBezTo>
                    <a:pt x="157" y="135"/>
                    <a:pt x="146" y="68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64" name="Google Shape;5964;p10"/>
            <p:cNvSpPr/>
            <p:nvPr/>
          </p:nvSpPr>
          <p:spPr>
            <a:xfrm>
              <a:off x="2333075" y="934975"/>
              <a:ext cx="6750" cy="5900"/>
            </a:xfrm>
            <a:custGeom>
              <a:avLst/>
              <a:gdLst/>
              <a:ahLst/>
              <a:cxnLst/>
              <a:rect l="l" t="t" r="r" b="b"/>
              <a:pathLst>
                <a:path w="270" h="236" extrusionOk="0">
                  <a:moveTo>
                    <a:pt x="126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3" y="50"/>
                    <a:pt x="1" y="127"/>
                    <a:pt x="35" y="184"/>
                  </a:cubicBezTo>
                  <a:cubicBezTo>
                    <a:pt x="56" y="218"/>
                    <a:pt x="90" y="236"/>
                    <a:pt x="126" y="236"/>
                  </a:cubicBezTo>
                  <a:cubicBezTo>
                    <a:pt x="148" y="236"/>
                    <a:pt x="170" y="230"/>
                    <a:pt x="191" y="217"/>
                  </a:cubicBezTo>
                  <a:cubicBezTo>
                    <a:pt x="247" y="184"/>
                    <a:pt x="269" y="117"/>
                    <a:pt x="236" y="60"/>
                  </a:cubicBezTo>
                  <a:cubicBezTo>
                    <a:pt x="213" y="23"/>
                    <a:pt x="169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65" name="Google Shape;5965;p10"/>
            <p:cNvSpPr/>
            <p:nvPr/>
          </p:nvSpPr>
          <p:spPr>
            <a:xfrm>
              <a:off x="2319975" y="9430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36" y="0"/>
                  </a:moveTo>
                  <a:cubicBezTo>
                    <a:pt x="112" y="0"/>
                    <a:pt x="88" y="6"/>
                    <a:pt x="67" y="19"/>
                  </a:cubicBezTo>
                  <a:cubicBezTo>
                    <a:pt x="11" y="52"/>
                    <a:pt x="0" y="119"/>
                    <a:pt x="33" y="176"/>
                  </a:cubicBezTo>
                  <a:cubicBezTo>
                    <a:pt x="56" y="213"/>
                    <a:pt x="95" y="236"/>
                    <a:pt x="135" y="236"/>
                  </a:cubicBezTo>
                  <a:cubicBezTo>
                    <a:pt x="153" y="236"/>
                    <a:pt x="172" y="231"/>
                    <a:pt x="190" y="220"/>
                  </a:cubicBezTo>
                  <a:cubicBezTo>
                    <a:pt x="246" y="186"/>
                    <a:pt x="268" y="109"/>
                    <a:pt x="234" y="52"/>
                  </a:cubicBezTo>
                  <a:cubicBezTo>
                    <a:pt x="214" y="18"/>
                    <a:pt x="175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66" name="Google Shape;5966;p10"/>
            <p:cNvSpPr/>
            <p:nvPr/>
          </p:nvSpPr>
          <p:spPr>
            <a:xfrm>
              <a:off x="2306825" y="950900"/>
              <a:ext cx="6725" cy="5900"/>
            </a:xfrm>
            <a:custGeom>
              <a:avLst/>
              <a:gdLst/>
              <a:ahLst/>
              <a:cxnLst/>
              <a:rect l="l" t="t" r="r" b="b"/>
              <a:pathLst>
                <a:path w="269" h="236" extrusionOk="0">
                  <a:moveTo>
                    <a:pt x="127" y="0"/>
                  </a:moveTo>
                  <a:cubicBezTo>
                    <a:pt x="106" y="0"/>
                    <a:pt x="86" y="5"/>
                    <a:pt x="68" y="16"/>
                  </a:cubicBezTo>
                  <a:cubicBezTo>
                    <a:pt x="12" y="49"/>
                    <a:pt x="1" y="128"/>
                    <a:pt x="35" y="183"/>
                  </a:cubicBezTo>
                  <a:cubicBezTo>
                    <a:pt x="55" y="218"/>
                    <a:pt x="89" y="236"/>
                    <a:pt x="126" y="236"/>
                  </a:cubicBezTo>
                  <a:cubicBezTo>
                    <a:pt x="147" y="236"/>
                    <a:pt x="170" y="230"/>
                    <a:pt x="191" y="217"/>
                  </a:cubicBezTo>
                  <a:cubicBezTo>
                    <a:pt x="246" y="183"/>
                    <a:pt x="269" y="116"/>
                    <a:pt x="236" y="61"/>
                  </a:cubicBezTo>
                  <a:cubicBezTo>
                    <a:pt x="213" y="23"/>
                    <a:pt x="170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67" name="Google Shape;5967;p10"/>
            <p:cNvSpPr/>
            <p:nvPr/>
          </p:nvSpPr>
          <p:spPr>
            <a:xfrm>
              <a:off x="2335875" y="1027675"/>
              <a:ext cx="4225" cy="5775"/>
            </a:xfrm>
            <a:custGeom>
              <a:avLst/>
              <a:gdLst/>
              <a:ahLst/>
              <a:cxnLst/>
              <a:rect l="l" t="t" r="r" b="b"/>
              <a:pathLst>
                <a:path w="169" h="231" extrusionOk="0">
                  <a:moveTo>
                    <a:pt x="113" y="1"/>
                  </a:moveTo>
                  <a:cubicBezTo>
                    <a:pt x="93" y="1"/>
                    <a:pt x="74" y="6"/>
                    <a:pt x="57" y="17"/>
                  </a:cubicBezTo>
                  <a:lnTo>
                    <a:pt x="35" y="40"/>
                  </a:lnTo>
                  <a:cubicBezTo>
                    <a:pt x="23" y="51"/>
                    <a:pt x="23" y="51"/>
                    <a:pt x="23" y="62"/>
                  </a:cubicBezTo>
                  <a:cubicBezTo>
                    <a:pt x="12" y="62"/>
                    <a:pt x="12" y="62"/>
                    <a:pt x="12" y="74"/>
                  </a:cubicBezTo>
                  <a:cubicBezTo>
                    <a:pt x="12" y="74"/>
                    <a:pt x="1" y="84"/>
                    <a:pt x="1" y="96"/>
                  </a:cubicBezTo>
                  <a:lnTo>
                    <a:pt x="1" y="118"/>
                  </a:lnTo>
                  <a:cubicBezTo>
                    <a:pt x="1" y="129"/>
                    <a:pt x="1" y="141"/>
                    <a:pt x="12" y="163"/>
                  </a:cubicBezTo>
                  <a:lnTo>
                    <a:pt x="12" y="185"/>
                  </a:lnTo>
                  <a:cubicBezTo>
                    <a:pt x="35" y="208"/>
                    <a:pt x="45" y="219"/>
                    <a:pt x="68" y="230"/>
                  </a:cubicBezTo>
                  <a:lnTo>
                    <a:pt x="79" y="230"/>
                  </a:lnTo>
                  <a:cubicBezTo>
                    <a:pt x="90" y="196"/>
                    <a:pt x="102" y="163"/>
                    <a:pt x="124" y="129"/>
                  </a:cubicBezTo>
                  <a:lnTo>
                    <a:pt x="124" y="118"/>
                  </a:lnTo>
                  <a:cubicBezTo>
                    <a:pt x="135" y="84"/>
                    <a:pt x="146" y="51"/>
                    <a:pt x="169" y="17"/>
                  </a:cubicBezTo>
                  <a:cubicBezTo>
                    <a:pt x="152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68" name="Google Shape;5968;p10"/>
            <p:cNvSpPr/>
            <p:nvPr/>
          </p:nvSpPr>
          <p:spPr>
            <a:xfrm>
              <a:off x="2343150" y="951300"/>
              <a:ext cx="6175" cy="5775"/>
            </a:xfrm>
            <a:custGeom>
              <a:avLst/>
              <a:gdLst/>
              <a:ahLst/>
              <a:cxnLst/>
              <a:rect l="l" t="t" r="r" b="b"/>
              <a:pathLst>
                <a:path w="247" h="231" extrusionOk="0">
                  <a:moveTo>
                    <a:pt x="134" y="0"/>
                  </a:moveTo>
                  <a:cubicBezTo>
                    <a:pt x="101" y="0"/>
                    <a:pt x="79" y="0"/>
                    <a:pt x="67" y="11"/>
                  </a:cubicBezTo>
                  <a:cubicBezTo>
                    <a:pt x="23" y="45"/>
                    <a:pt x="0" y="89"/>
                    <a:pt x="12" y="134"/>
                  </a:cubicBezTo>
                  <a:cubicBezTo>
                    <a:pt x="12" y="145"/>
                    <a:pt x="12" y="156"/>
                    <a:pt x="23" y="179"/>
                  </a:cubicBezTo>
                  <a:cubicBezTo>
                    <a:pt x="34" y="201"/>
                    <a:pt x="57" y="212"/>
                    <a:pt x="79" y="224"/>
                  </a:cubicBezTo>
                  <a:cubicBezTo>
                    <a:pt x="92" y="228"/>
                    <a:pt x="106" y="231"/>
                    <a:pt x="120" y="231"/>
                  </a:cubicBezTo>
                  <a:cubicBezTo>
                    <a:pt x="140" y="231"/>
                    <a:pt x="159" y="225"/>
                    <a:pt x="179" y="212"/>
                  </a:cubicBezTo>
                  <a:cubicBezTo>
                    <a:pt x="201" y="201"/>
                    <a:pt x="224" y="190"/>
                    <a:pt x="235" y="167"/>
                  </a:cubicBezTo>
                  <a:lnTo>
                    <a:pt x="235" y="145"/>
                  </a:lnTo>
                  <a:cubicBezTo>
                    <a:pt x="246" y="112"/>
                    <a:pt x="235" y="78"/>
                    <a:pt x="224" y="55"/>
                  </a:cubicBezTo>
                  <a:cubicBezTo>
                    <a:pt x="201" y="22"/>
                    <a:pt x="179" y="11"/>
                    <a:pt x="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69" name="Google Shape;5969;p10"/>
            <p:cNvSpPr/>
            <p:nvPr/>
          </p:nvSpPr>
          <p:spPr>
            <a:xfrm>
              <a:off x="2329725" y="959175"/>
              <a:ext cx="6475" cy="5975"/>
            </a:xfrm>
            <a:custGeom>
              <a:avLst/>
              <a:gdLst/>
              <a:ahLst/>
              <a:cxnLst/>
              <a:rect l="l" t="t" r="r" b="b"/>
              <a:pathLst>
                <a:path w="259" h="239" extrusionOk="0">
                  <a:moveTo>
                    <a:pt x="136" y="1"/>
                  </a:moveTo>
                  <a:cubicBezTo>
                    <a:pt x="116" y="1"/>
                    <a:pt x="97" y="7"/>
                    <a:pt x="80" y="20"/>
                  </a:cubicBezTo>
                  <a:cubicBezTo>
                    <a:pt x="23" y="53"/>
                    <a:pt x="1" y="120"/>
                    <a:pt x="35" y="177"/>
                  </a:cubicBezTo>
                  <a:cubicBezTo>
                    <a:pt x="46" y="199"/>
                    <a:pt x="57" y="210"/>
                    <a:pt x="68" y="210"/>
                  </a:cubicBezTo>
                  <a:cubicBezTo>
                    <a:pt x="68" y="221"/>
                    <a:pt x="80" y="221"/>
                    <a:pt x="90" y="221"/>
                  </a:cubicBezTo>
                  <a:cubicBezTo>
                    <a:pt x="107" y="233"/>
                    <a:pt x="124" y="238"/>
                    <a:pt x="141" y="238"/>
                  </a:cubicBezTo>
                  <a:cubicBezTo>
                    <a:pt x="158" y="238"/>
                    <a:pt x="174" y="233"/>
                    <a:pt x="191" y="221"/>
                  </a:cubicBezTo>
                  <a:cubicBezTo>
                    <a:pt x="214" y="210"/>
                    <a:pt x="236" y="187"/>
                    <a:pt x="247" y="165"/>
                  </a:cubicBezTo>
                  <a:cubicBezTo>
                    <a:pt x="258" y="132"/>
                    <a:pt x="258" y="98"/>
                    <a:pt x="236" y="53"/>
                  </a:cubicBezTo>
                  <a:lnTo>
                    <a:pt x="224" y="43"/>
                  </a:lnTo>
                  <a:cubicBezTo>
                    <a:pt x="197" y="16"/>
                    <a:pt x="166" y="1"/>
                    <a:pt x="13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70" name="Google Shape;5970;p10"/>
            <p:cNvSpPr/>
            <p:nvPr/>
          </p:nvSpPr>
          <p:spPr>
            <a:xfrm>
              <a:off x="2316875" y="967200"/>
              <a:ext cx="6475" cy="5900"/>
            </a:xfrm>
            <a:custGeom>
              <a:avLst/>
              <a:gdLst/>
              <a:ahLst/>
              <a:cxnLst/>
              <a:rect l="l" t="t" r="r" b="b"/>
              <a:pathLst>
                <a:path w="259" h="236" extrusionOk="0">
                  <a:moveTo>
                    <a:pt x="124" y="1"/>
                  </a:moveTo>
                  <a:cubicBezTo>
                    <a:pt x="102" y="1"/>
                    <a:pt x="80" y="1"/>
                    <a:pt x="68" y="23"/>
                  </a:cubicBezTo>
                  <a:cubicBezTo>
                    <a:pt x="23" y="45"/>
                    <a:pt x="1" y="90"/>
                    <a:pt x="13" y="135"/>
                  </a:cubicBezTo>
                  <a:cubicBezTo>
                    <a:pt x="13" y="146"/>
                    <a:pt x="13" y="169"/>
                    <a:pt x="23" y="179"/>
                  </a:cubicBezTo>
                  <a:cubicBezTo>
                    <a:pt x="35" y="202"/>
                    <a:pt x="57" y="213"/>
                    <a:pt x="80" y="224"/>
                  </a:cubicBezTo>
                  <a:cubicBezTo>
                    <a:pt x="90" y="236"/>
                    <a:pt x="102" y="236"/>
                    <a:pt x="124" y="236"/>
                  </a:cubicBezTo>
                  <a:cubicBezTo>
                    <a:pt x="147" y="236"/>
                    <a:pt x="169" y="236"/>
                    <a:pt x="180" y="213"/>
                  </a:cubicBezTo>
                  <a:cubicBezTo>
                    <a:pt x="236" y="179"/>
                    <a:pt x="258" y="112"/>
                    <a:pt x="224" y="57"/>
                  </a:cubicBezTo>
                  <a:cubicBezTo>
                    <a:pt x="202" y="34"/>
                    <a:pt x="180" y="12"/>
                    <a:pt x="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71" name="Google Shape;5971;p10"/>
            <p:cNvSpPr/>
            <p:nvPr/>
          </p:nvSpPr>
          <p:spPr>
            <a:xfrm>
              <a:off x="2339800" y="975950"/>
              <a:ext cx="6725" cy="5725"/>
            </a:xfrm>
            <a:custGeom>
              <a:avLst/>
              <a:gdLst/>
              <a:ahLst/>
              <a:cxnLst/>
              <a:rect l="l" t="t" r="r" b="b"/>
              <a:pathLst>
                <a:path w="269" h="229" extrusionOk="0">
                  <a:moveTo>
                    <a:pt x="144" y="1"/>
                  </a:moveTo>
                  <a:cubicBezTo>
                    <a:pt x="122" y="1"/>
                    <a:pt x="100" y="7"/>
                    <a:pt x="79" y="20"/>
                  </a:cubicBezTo>
                  <a:cubicBezTo>
                    <a:pt x="22" y="53"/>
                    <a:pt x="0" y="120"/>
                    <a:pt x="34" y="176"/>
                  </a:cubicBezTo>
                  <a:cubicBezTo>
                    <a:pt x="55" y="211"/>
                    <a:pt x="93" y="228"/>
                    <a:pt x="133" y="228"/>
                  </a:cubicBezTo>
                  <a:cubicBezTo>
                    <a:pt x="156" y="228"/>
                    <a:pt x="180" y="222"/>
                    <a:pt x="201" y="209"/>
                  </a:cubicBezTo>
                  <a:cubicBezTo>
                    <a:pt x="258" y="176"/>
                    <a:pt x="268" y="109"/>
                    <a:pt x="235" y="53"/>
                  </a:cubicBezTo>
                  <a:cubicBezTo>
                    <a:pt x="214" y="18"/>
                    <a:pt x="180" y="1"/>
                    <a:pt x="1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72" name="Google Shape;5972;p10"/>
            <p:cNvSpPr/>
            <p:nvPr/>
          </p:nvSpPr>
          <p:spPr>
            <a:xfrm>
              <a:off x="2326675" y="98385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4" y="1"/>
                  </a:moveTo>
                  <a:cubicBezTo>
                    <a:pt x="116" y="1"/>
                    <a:pt x="96" y="6"/>
                    <a:pt x="78" y="17"/>
                  </a:cubicBezTo>
                  <a:cubicBezTo>
                    <a:pt x="23" y="50"/>
                    <a:pt x="0" y="128"/>
                    <a:pt x="33" y="184"/>
                  </a:cubicBezTo>
                  <a:cubicBezTo>
                    <a:pt x="55" y="219"/>
                    <a:pt x="93" y="236"/>
                    <a:pt x="133" y="236"/>
                  </a:cubicBezTo>
                  <a:cubicBezTo>
                    <a:pt x="156" y="236"/>
                    <a:pt x="180" y="230"/>
                    <a:pt x="202" y="218"/>
                  </a:cubicBezTo>
                  <a:cubicBezTo>
                    <a:pt x="257" y="184"/>
                    <a:pt x="269" y="117"/>
                    <a:pt x="235" y="61"/>
                  </a:cubicBezTo>
                  <a:cubicBezTo>
                    <a:pt x="212" y="23"/>
                    <a:pt x="17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73" name="Google Shape;5973;p10"/>
            <p:cNvSpPr/>
            <p:nvPr/>
          </p:nvSpPr>
          <p:spPr>
            <a:xfrm>
              <a:off x="2313825" y="991875"/>
              <a:ext cx="6425" cy="5800"/>
            </a:xfrm>
            <a:custGeom>
              <a:avLst/>
              <a:gdLst/>
              <a:ahLst/>
              <a:cxnLst/>
              <a:rect l="l" t="t" r="r" b="b"/>
              <a:pathLst>
                <a:path w="257" h="232" extrusionOk="0">
                  <a:moveTo>
                    <a:pt x="132" y="1"/>
                  </a:moveTo>
                  <a:cubicBezTo>
                    <a:pt x="111" y="1"/>
                    <a:pt x="88" y="7"/>
                    <a:pt x="67" y="19"/>
                  </a:cubicBezTo>
                  <a:cubicBezTo>
                    <a:pt x="56" y="31"/>
                    <a:pt x="45" y="31"/>
                    <a:pt x="34" y="41"/>
                  </a:cubicBezTo>
                  <a:lnTo>
                    <a:pt x="34" y="53"/>
                  </a:lnTo>
                  <a:lnTo>
                    <a:pt x="23" y="53"/>
                  </a:lnTo>
                  <a:cubicBezTo>
                    <a:pt x="23" y="64"/>
                    <a:pt x="23" y="75"/>
                    <a:pt x="11" y="86"/>
                  </a:cubicBezTo>
                  <a:cubicBezTo>
                    <a:pt x="0" y="120"/>
                    <a:pt x="11" y="153"/>
                    <a:pt x="23" y="176"/>
                  </a:cubicBezTo>
                  <a:cubicBezTo>
                    <a:pt x="45" y="210"/>
                    <a:pt x="78" y="232"/>
                    <a:pt x="123" y="232"/>
                  </a:cubicBezTo>
                  <a:lnTo>
                    <a:pt x="157" y="232"/>
                  </a:lnTo>
                  <a:cubicBezTo>
                    <a:pt x="168" y="232"/>
                    <a:pt x="179" y="220"/>
                    <a:pt x="179" y="220"/>
                  </a:cubicBezTo>
                  <a:lnTo>
                    <a:pt x="190" y="220"/>
                  </a:lnTo>
                  <a:cubicBezTo>
                    <a:pt x="246" y="187"/>
                    <a:pt x="257" y="109"/>
                    <a:pt x="224" y="53"/>
                  </a:cubicBezTo>
                  <a:cubicBezTo>
                    <a:pt x="203" y="18"/>
                    <a:pt x="168" y="1"/>
                    <a:pt x="1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74" name="Google Shape;5974;p10"/>
            <p:cNvSpPr/>
            <p:nvPr/>
          </p:nvSpPr>
          <p:spPr>
            <a:xfrm>
              <a:off x="2338675" y="1003400"/>
              <a:ext cx="6725" cy="5925"/>
            </a:xfrm>
            <a:custGeom>
              <a:avLst/>
              <a:gdLst/>
              <a:ahLst/>
              <a:cxnLst/>
              <a:rect l="l" t="t" r="r" b="b"/>
              <a:pathLst>
                <a:path w="269" h="237" extrusionOk="0">
                  <a:moveTo>
                    <a:pt x="135" y="1"/>
                  </a:moveTo>
                  <a:cubicBezTo>
                    <a:pt x="116" y="1"/>
                    <a:pt x="97" y="6"/>
                    <a:pt x="79" y="17"/>
                  </a:cubicBezTo>
                  <a:cubicBezTo>
                    <a:pt x="23" y="50"/>
                    <a:pt x="0" y="128"/>
                    <a:pt x="34" y="184"/>
                  </a:cubicBezTo>
                  <a:cubicBezTo>
                    <a:pt x="55" y="219"/>
                    <a:pt x="94" y="236"/>
                    <a:pt x="133" y="236"/>
                  </a:cubicBezTo>
                  <a:cubicBezTo>
                    <a:pt x="157" y="236"/>
                    <a:pt x="181" y="230"/>
                    <a:pt x="202" y="218"/>
                  </a:cubicBezTo>
                  <a:cubicBezTo>
                    <a:pt x="246" y="184"/>
                    <a:pt x="269" y="117"/>
                    <a:pt x="236" y="61"/>
                  </a:cubicBezTo>
                  <a:cubicBezTo>
                    <a:pt x="213" y="23"/>
                    <a:pt x="174" y="1"/>
                    <a:pt x="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75" name="Google Shape;5975;p10"/>
            <p:cNvSpPr/>
            <p:nvPr/>
          </p:nvSpPr>
          <p:spPr>
            <a:xfrm>
              <a:off x="2325825" y="1011500"/>
              <a:ext cx="6450" cy="5850"/>
            </a:xfrm>
            <a:custGeom>
              <a:avLst/>
              <a:gdLst/>
              <a:ahLst/>
              <a:cxnLst/>
              <a:rect l="l" t="t" r="r" b="b"/>
              <a:pathLst>
                <a:path w="258" h="234" extrusionOk="0">
                  <a:moveTo>
                    <a:pt x="123" y="1"/>
                  </a:moveTo>
                  <a:cubicBezTo>
                    <a:pt x="105" y="1"/>
                    <a:pt x="85" y="6"/>
                    <a:pt x="67" y="16"/>
                  </a:cubicBezTo>
                  <a:cubicBezTo>
                    <a:pt x="57" y="16"/>
                    <a:pt x="45" y="28"/>
                    <a:pt x="45" y="28"/>
                  </a:cubicBezTo>
                  <a:cubicBezTo>
                    <a:pt x="34" y="39"/>
                    <a:pt x="34" y="39"/>
                    <a:pt x="34" y="50"/>
                  </a:cubicBezTo>
                  <a:lnTo>
                    <a:pt x="23" y="50"/>
                  </a:lnTo>
                  <a:lnTo>
                    <a:pt x="23" y="61"/>
                  </a:lnTo>
                  <a:cubicBezTo>
                    <a:pt x="23" y="73"/>
                    <a:pt x="23" y="73"/>
                    <a:pt x="12" y="73"/>
                  </a:cubicBezTo>
                  <a:cubicBezTo>
                    <a:pt x="12" y="95"/>
                    <a:pt x="0" y="117"/>
                    <a:pt x="12" y="140"/>
                  </a:cubicBezTo>
                  <a:cubicBezTo>
                    <a:pt x="12" y="150"/>
                    <a:pt x="12" y="162"/>
                    <a:pt x="23" y="173"/>
                  </a:cubicBezTo>
                  <a:cubicBezTo>
                    <a:pt x="46" y="211"/>
                    <a:pt x="84" y="233"/>
                    <a:pt x="124" y="233"/>
                  </a:cubicBezTo>
                  <a:cubicBezTo>
                    <a:pt x="142" y="233"/>
                    <a:pt x="161" y="228"/>
                    <a:pt x="179" y="217"/>
                  </a:cubicBezTo>
                  <a:lnTo>
                    <a:pt x="191" y="217"/>
                  </a:lnTo>
                  <a:cubicBezTo>
                    <a:pt x="236" y="184"/>
                    <a:pt x="258" y="106"/>
                    <a:pt x="224" y="61"/>
                  </a:cubicBezTo>
                  <a:cubicBezTo>
                    <a:pt x="201" y="23"/>
                    <a:pt x="163" y="1"/>
                    <a:pt x="1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76" name="Google Shape;5976;p10"/>
            <p:cNvSpPr/>
            <p:nvPr/>
          </p:nvSpPr>
          <p:spPr>
            <a:xfrm>
              <a:off x="2337550" y="884800"/>
              <a:ext cx="1700" cy="3375"/>
            </a:xfrm>
            <a:custGeom>
              <a:avLst/>
              <a:gdLst/>
              <a:ahLst/>
              <a:cxnLst/>
              <a:rect l="l" t="t" r="r" b="b"/>
              <a:pathLst>
                <a:path w="68" h="135" extrusionOk="0">
                  <a:moveTo>
                    <a:pt x="12" y="1"/>
                  </a:moveTo>
                  <a:cubicBezTo>
                    <a:pt x="1" y="11"/>
                    <a:pt x="1" y="34"/>
                    <a:pt x="1" y="45"/>
                  </a:cubicBezTo>
                  <a:cubicBezTo>
                    <a:pt x="1" y="68"/>
                    <a:pt x="12" y="78"/>
                    <a:pt x="23" y="90"/>
                  </a:cubicBezTo>
                  <a:cubicBezTo>
                    <a:pt x="35" y="112"/>
                    <a:pt x="45" y="123"/>
                    <a:pt x="68" y="135"/>
                  </a:cubicBezTo>
                  <a:cubicBezTo>
                    <a:pt x="57" y="112"/>
                    <a:pt x="45" y="101"/>
                    <a:pt x="45" y="78"/>
                  </a:cubicBezTo>
                  <a:cubicBezTo>
                    <a:pt x="35" y="56"/>
                    <a:pt x="23" y="23"/>
                    <a:pt x="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77" name="Google Shape;5977;p10"/>
            <p:cNvSpPr/>
            <p:nvPr/>
          </p:nvSpPr>
          <p:spPr>
            <a:xfrm>
              <a:off x="2305700" y="832550"/>
              <a:ext cx="2825" cy="3375"/>
            </a:xfrm>
            <a:custGeom>
              <a:avLst/>
              <a:gdLst/>
              <a:ahLst/>
              <a:cxnLst/>
              <a:rect l="l" t="t" r="r" b="b"/>
              <a:pathLst>
                <a:path w="113" h="135" extrusionOk="0">
                  <a:moveTo>
                    <a:pt x="1" y="1"/>
                  </a:moveTo>
                  <a:cubicBezTo>
                    <a:pt x="1" y="35"/>
                    <a:pt x="1" y="57"/>
                    <a:pt x="13" y="79"/>
                  </a:cubicBezTo>
                  <a:cubicBezTo>
                    <a:pt x="35" y="112"/>
                    <a:pt x="80" y="135"/>
                    <a:pt x="113" y="135"/>
                  </a:cubicBezTo>
                  <a:cubicBezTo>
                    <a:pt x="90" y="112"/>
                    <a:pt x="68" y="90"/>
                    <a:pt x="46" y="57"/>
                  </a:cubicBezTo>
                  <a:cubicBezTo>
                    <a:pt x="35" y="45"/>
                    <a:pt x="13" y="23"/>
                    <a:pt x="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78" name="Google Shape;5978;p10"/>
            <p:cNvSpPr/>
            <p:nvPr/>
          </p:nvSpPr>
          <p:spPr>
            <a:xfrm>
              <a:off x="2315500" y="847375"/>
              <a:ext cx="5050" cy="5225"/>
            </a:xfrm>
            <a:custGeom>
              <a:avLst/>
              <a:gdLst/>
              <a:ahLst/>
              <a:cxnLst/>
              <a:rect l="l" t="t" r="r" b="b"/>
              <a:pathLst>
                <a:path w="202" h="209" extrusionOk="0">
                  <a:moveTo>
                    <a:pt x="68" y="0"/>
                  </a:moveTo>
                  <a:cubicBezTo>
                    <a:pt x="11" y="33"/>
                    <a:pt x="0" y="101"/>
                    <a:pt x="34" y="157"/>
                  </a:cubicBezTo>
                  <a:cubicBezTo>
                    <a:pt x="55" y="191"/>
                    <a:pt x="89" y="209"/>
                    <a:pt x="125" y="209"/>
                  </a:cubicBezTo>
                  <a:cubicBezTo>
                    <a:pt x="147" y="209"/>
                    <a:pt x="169" y="203"/>
                    <a:pt x="190" y="190"/>
                  </a:cubicBezTo>
                  <a:lnTo>
                    <a:pt x="202" y="190"/>
                  </a:lnTo>
                  <a:cubicBezTo>
                    <a:pt x="157" y="123"/>
                    <a:pt x="112" y="56"/>
                    <a:pt x="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5979" name="Google Shape;5979;p10"/>
            <p:cNvSpPr/>
            <p:nvPr/>
          </p:nvSpPr>
          <p:spPr>
            <a:xfrm>
              <a:off x="2327225" y="866925"/>
              <a:ext cx="4775" cy="5325"/>
            </a:xfrm>
            <a:custGeom>
              <a:avLst/>
              <a:gdLst/>
              <a:ahLst/>
              <a:cxnLst/>
              <a:rect l="l" t="t" r="r" b="b"/>
              <a:pathLst>
                <a:path w="191" h="213" extrusionOk="0">
                  <a:moveTo>
                    <a:pt x="79" y="1"/>
                  </a:moveTo>
                  <a:cubicBezTo>
                    <a:pt x="23" y="34"/>
                    <a:pt x="1" y="101"/>
                    <a:pt x="34" y="157"/>
                  </a:cubicBezTo>
                  <a:cubicBezTo>
                    <a:pt x="57" y="195"/>
                    <a:pt x="96" y="212"/>
                    <a:pt x="136" y="212"/>
                  </a:cubicBezTo>
                  <a:cubicBezTo>
                    <a:pt x="154" y="212"/>
                    <a:pt x="173" y="209"/>
                    <a:pt x="190" y="202"/>
                  </a:cubicBezTo>
                  <a:cubicBezTo>
                    <a:pt x="157" y="135"/>
                    <a:pt x="113" y="68"/>
                    <a:pt x="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9" Type="http://schemas.openxmlformats.org/officeDocument/2006/relationships/theme" Target="../theme/theme1.xml"/><Relationship Id="rId28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27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0" Type="http://schemas.openxmlformats.org/officeDocument/2006/relationships/slideLayout" Target="../slideLayouts/slideLayout20.xml"/><Relationship Id="rId2" Type="http://schemas.openxmlformats.org/officeDocument/2006/relationships/slideLayout" Target="../slideLayouts/slideLayout2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  <a:effectLst>
            <a:outerShdw dist="28575" dir="306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 Black" panose="00000A00000000000000"/>
              <a:buNone/>
              <a:defRPr sz="3000">
                <a:solidFill>
                  <a:schemeClr val="dk2"/>
                </a:solidFill>
                <a:latin typeface="Montserrat Black" panose="00000A00000000000000"/>
                <a:ea typeface="Montserrat Black" panose="00000A00000000000000"/>
                <a:cs typeface="Montserrat Black" panose="00000A00000000000000"/>
                <a:sym typeface="Montserrat Black" panose="00000A0000000000000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 Black" panose="00000A00000000000000"/>
              <a:buNone/>
              <a:defRPr sz="3000">
                <a:solidFill>
                  <a:schemeClr val="dk2"/>
                </a:solidFill>
                <a:latin typeface="Montserrat Black" panose="00000A00000000000000"/>
                <a:ea typeface="Montserrat Black" panose="00000A00000000000000"/>
                <a:cs typeface="Montserrat Black" panose="00000A00000000000000"/>
                <a:sym typeface="Montserrat Black" panose="00000A00000000000000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 Black" panose="00000A00000000000000"/>
              <a:buNone/>
              <a:defRPr sz="3000">
                <a:solidFill>
                  <a:schemeClr val="dk2"/>
                </a:solidFill>
                <a:latin typeface="Montserrat Black" panose="00000A00000000000000"/>
                <a:ea typeface="Montserrat Black" panose="00000A00000000000000"/>
                <a:cs typeface="Montserrat Black" panose="00000A00000000000000"/>
                <a:sym typeface="Montserrat Black" panose="00000A00000000000000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 Black" panose="00000A00000000000000"/>
              <a:buNone/>
              <a:defRPr sz="3000">
                <a:solidFill>
                  <a:schemeClr val="dk2"/>
                </a:solidFill>
                <a:latin typeface="Montserrat Black" panose="00000A00000000000000"/>
                <a:ea typeface="Montserrat Black" panose="00000A00000000000000"/>
                <a:cs typeface="Montserrat Black" panose="00000A00000000000000"/>
                <a:sym typeface="Montserrat Black" panose="00000A00000000000000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 Black" panose="00000A00000000000000"/>
              <a:buNone/>
              <a:defRPr sz="3000">
                <a:solidFill>
                  <a:schemeClr val="dk2"/>
                </a:solidFill>
                <a:latin typeface="Montserrat Black" panose="00000A00000000000000"/>
                <a:ea typeface="Montserrat Black" panose="00000A00000000000000"/>
                <a:cs typeface="Montserrat Black" panose="00000A00000000000000"/>
                <a:sym typeface="Montserrat Black" panose="00000A00000000000000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 Black" panose="00000A00000000000000"/>
              <a:buNone/>
              <a:defRPr sz="3000">
                <a:solidFill>
                  <a:schemeClr val="dk2"/>
                </a:solidFill>
                <a:latin typeface="Montserrat Black" panose="00000A00000000000000"/>
                <a:ea typeface="Montserrat Black" panose="00000A00000000000000"/>
                <a:cs typeface="Montserrat Black" panose="00000A00000000000000"/>
                <a:sym typeface="Montserrat Black" panose="00000A00000000000000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 Black" panose="00000A00000000000000"/>
              <a:buNone/>
              <a:defRPr sz="3000">
                <a:solidFill>
                  <a:schemeClr val="dk2"/>
                </a:solidFill>
                <a:latin typeface="Montserrat Black" panose="00000A00000000000000"/>
                <a:ea typeface="Montserrat Black" panose="00000A00000000000000"/>
                <a:cs typeface="Montserrat Black" panose="00000A00000000000000"/>
                <a:sym typeface="Montserrat Black" panose="00000A00000000000000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 Black" panose="00000A00000000000000"/>
              <a:buNone/>
              <a:defRPr sz="3000">
                <a:solidFill>
                  <a:schemeClr val="dk2"/>
                </a:solidFill>
                <a:latin typeface="Montserrat Black" panose="00000A00000000000000"/>
                <a:ea typeface="Montserrat Black" panose="00000A00000000000000"/>
                <a:cs typeface="Montserrat Black" panose="00000A00000000000000"/>
                <a:sym typeface="Montserrat Black" panose="00000A00000000000000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Montserrat Black" panose="00000A00000000000000"/>
              <a:buNone/>
              <a:defRPr sz="3000">
                <a:solidFill>
                  <a:schemeClr val="dk2"/>
                </a:solidFill>
                <a:latin typeface="Montserrat Black" panose="00000A00000000000000"/>
                <a:ea typeface="Montserrat Black" panose="00000A00000000000000"/>
                <a:cs typeface="Montserrat Black" panose="00000A00000000000000"/>
                <a:sym typeface="Montserrat Black" panose="00000A00000000000000"/>
              </a:defRPr>
            </a:lvl9pPr>
          </a:lstStyle>
          <a:p/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●"/>
              <a:defRPr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○"/>
              <a:defRPr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■"/>
              <a:defRPr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●"/>
              <a:defRPr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○"/>
              <a:defRPr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■"/>
              <a:defRPr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●"/>
              <a:defRPr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○"/>
              <a:defRPr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■"/>
              <a:defRPr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9pPr>
          </a:lstStyle>
          <a:p/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.xml"/><Relationship Id="rId7" Type="http://schemas.openxmlformats.org/officeDocument/2006/relationships/image" Target="../media/image6.jpeg"/><Relationship Id="rId6" Type="http://schemas.microsoft.com/office/2007/relationships/hdphoto" Target="../media/image5.wdp"/><Relationship Id="rId5" Type="http://schemas.openxmlformats.org/officeDocument/2006/relationships/image" Target="../media/image4.png"/><Relationship Id="rId4" Type="http://schemas.microsoft.com/office/2007/relationships/media" Target="../media/media1.mp3"/><Relationship Id="rId3" Type="http://schemas.openxmlformats.org/officeDocument/2006/relationships/audio" Target="../media/media1.mp3"/><Relationship Id="rId2" Type="http://schemas.microsoft.com/office/2007/relationships/hdphoto" Target="../media/image3.wdp"/><Relationship Id="rId1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image" Target="../media/image16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image" Target="../media/image16.jpe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image" Target="../media/image16.jpe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image" Target="../media/image16.jpeg"/></Relationships>
</file>

<file path=ppt/slides/_rels/slide14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4.xml"/><Relationship Id="rId5" Type="http://schemas.openxmlformats.org/officeDocument/2006/relationships/slideLayout" Target="../slideLayouts/slideLayout11.xml"/><Relationship Id="rId4" Type="http://schemas.microsoft.com/office/2007/relationships/hdphoto" Target="../media/image14.wdp"/><Relationship Id="rId3" Type="http://schemas.openxmlformats.org/officeDocument/2006/relationships/image" Target="../media/image13.png"/><Relationship Id="rId2" Type="http://schemas.microsoft.com/office/2007/relationships/hdphoto" Target="../media/image12.wdp"/><Relationship Id="rId1" Type="http://schemas.openxmlformats.org/officeDocument/2006/relationships/image" Target="../media/image11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7" Type="http://schemas.openxmlformats.org/officeDocument/2006/relationships/audio" Target="../media/audio1.wav"/><Relationship Id="rId6" Type="http://schemas.openxmlformats.org/officeDocument/2006/relationships/image" Target="../media/image18.png"/><Relationship Id="rId5" Type="http://schemas.microsoft.com/office/2007/relationships/media" Target="../media/media5.m4a"/><Relationship Id="rId4" Type="http://schemas.openxmlformats.org/officeDocument/2006/relationships/audio" Target="../media/media5.m4a"/><Relationship Id="rId3" Type="http://schemas.openxmlformats.org/officeDocument/2006/relationships/image" Target="../media/image17.png"/><Relationship Id="rId2" Type="http://schemas.microsoft.com/office/2007/relationships/media" Target="../media/media4.webm"/><Relationship Id="rId1" Type="http://schemas.openxmlformats.org/officeDocument/2006/relationships/video" Target="../media/media4.webm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11.xml"/><Relationship Id="rId1" Type="http://schemas.openxmlformats.org/officeDocument/2006/relationships/image" Target="../media/image9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7" Type="http://schemas.openxmlformats.org/officeDocument/2006/relationships/audio" Target="../media/audio1.wav"/><Relationship Id="rId6" Type="http://schemas.openxmlformats.org/officeDocument/2006/relationships/image" Target="../media/image18.png"/><Relationship Id="rId5" Type="http://schemas.microsoft.com/office/2007/relationships/media" Target="../media/media7.m4a"/><Relationship Id="rId4" Type="http://schemas.openxmlformats.org/officeDocument/2006/relationships/audio" Target="../media/media7.m4a"/><Relationship Id="rId3" Type="http://schemas.openxmlformats.org/officeDocument/2006/relationships/image" Target="../media/image19.png"/><Relationship Id="rId2" Type="http://schemas.microsoft.com/office/2007/relationships/media" Target="../media/media6.webm"/><Relationship Id="rId1" Type="http://schemas.openxmlformats.org/officeDocument/2006/relationships/video" Target="../media/media6.webm"/></Relationships>
</file>

<file path=ppt/slides/_rels/slide18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11.xml"/><Relationship Id="rId5" Type="http://schemas.microsoft.com/office/2007/relationships/hdphoto" Target="../media/image23.wdp"/><Relationship Id="rId4" Type="http://schemas.openxmlformats.org/officeDocument/2006/relationships/image" Target="../media/image22.png"/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image" Target="../media/image9.png"/></Relationships>
</file>

<file path=ppt/slides/_rels/slide19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28.xml"/><Relationship Id="rId4" Type="http://schemas.openxmlformats.org/officeDocument/2006/relationships/audio" Target="../media/audio1.wav"/><Relationship Id="rId3" Type="http://schemas.openxmlformats.org/officeDocument/2006/relationships/image" Target="../media/image24.png"/><Relationship Id="rId2" Type="http://schemas.microsoft.com/office/2007/relationships/media" Target="../media/media8.mp4"/><Relationship Id="rId1" Type="http://schemas.openxmlformats.org/officeDocument/2006/relationships/video" Target="../media/media8.mp4"/></Relationships>
</file>

<file path=ppt/slides/_rels/slide2.xml.rels><?xml version="1.0" encoding="UTF-8" standalone="yes"?>
<Relationships xmlns="http://schemas.openxmlformats.org/package/2006/relationships"><Relationship Id="rId6" Type="http://schemas.openxmlformats.org/officeDocument/2006/relationships/slideLayout" Target="../slideLayouts/slideLayout28.xml"/><Relationship Id="rId5" Type="http://schemas.openxmlformats.org/officeDocument/2006/relationships/audio" Target="../media/audio1.wav"/><Relationship Id="rId4" Type="http://schemas.openxmlformats.org/officeDocument/2006/relationships/image" Target="../media/image7.png"/><Relationship Id="rId3" Type="http://schemas.openxmlformats.org/officeDocument/2006/relationships/tags" Target="../tags/tag1.xml"/><Relationship Id="rId2" Type="http://schemas.microsoft.com/office/2007/relationships/media" Target="../media/media2.mp4"/><Relationship Id="rId1" Type="http://schemas.openxmlformats.org/officeDocument/2006/relationships/video" Target="../media/media2.mp4"/></Relationships>
</file>

<file path=ppt/slides/_rels/slide20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1.xml"/><Relationship Id="rId3" Type="http://schemas.microsoft.com/office/2007/relationships/hdphoto" Target="../media/image23.wdp"/><Relationship Id="rId2" Type="http://schemas.openxmlformats.org/officeDocument/2006/relationships/image" Target="../media/image22.png"/><Relationship Id="rId1" Type="http://schemas.openxmlformats.org/officeDocument/2006/relationships/image" Target="../media/image9.png"/></Relationships>
</file>

<file path=ppt/slides/_rels/slide21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11.xml"/><Relationship Id="rId4" Type="http://schemas.openxmlformats.org/officeDocument/2006/relationships/slide" Target="slide1.xml"/><Relationship Id="rId3" Type="http://schemas.microsoft.com/office/2007/relationships/hdphoto" Target="../media/image23.wdp"/><Relationship Id="rId2" Type="http://schemas.openxmlformats.org/officeDocument/2006/relationships/image" Target="../media/image22.png"/><Relationship Id="rId1" Type="http://schemas.openxmlformats.org/officeDocument/2006/relationships/image" Target="../media/image9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vmlDrawing" Target="../drawings/vmlDrawing1.vml"/><Relationship Id="rId7" Type="http://schemas.openxmlformats.org/officeDocument/2006/relationships/slideLayout" Target="../slideLayouts/slideLayout11.xml"/><Relationship Id="rId6" Type="http://schemas.openxmlformats.org/officeDocument/2006/relationships/image" Target="../media/image26.wmf"/><Relationship Id="rId5" Type="http://schemas.openxmlformats.org/officeDocument/2006/relationships/control" Target="../activeX/activeX1.xml"/><Relationship Id="rId4" Type="http://schemas.openxmlformats.org/officeDocument/2006/relationships/image" Target="../media/image18.png"/><Relationship Id="rId3" Type="http://schemas.microsoft.com/office/2007/relationships/media" Target="../media/media9.m4a"/><Relationship Id="rId2" Type="http://schemas.openxmlformats.org/officeDocument/2006/relationships/audio" Target="../media/media9.m4a"/><Relationship Id="rId1" Type="http://schemas.openxmlformats.org/officeDocument/2006/relationships/image" Target="../media/image25.png"/></Relationships>
</file>

<file path=ppt/slides/_rels/slide23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6.xml"/><Relationship Id="rId5" Type="http://schemas.openxmlformats.org/officeDocument/2006/relationships/slideLayout" Target="../slideLayouts/slideLayout11.xml"/><Relationship Id="rId4" Type="http://schemas.microsoft.com/office/2007/relationships/hdphoto" Target="../media/image14.wdp"/><Relationship Id="rId3" Type="http://schemas.openxmlformats.org/officeDocument/2006/relationships/image" Target="../media/image13.png"/><Relationship Id="rId2" Type="http://schemas.microsoft.com/office/2007/relationships/hdphoto" Target="../media/image12.wdp"/><Relationship Id="rId1" Type="http://schemas.openxmlformats.org/officeDocument/2006/relationships/image" Target="../media/image11.png"/></Relationships>
</file>

<file path=ppt/slides/_rels/slide24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9.xml"/><Relationship Id="rId4" Type="http://schemas.microsoft.com/office/2007/relationships/hdphoto" Target="../media/image30.wdp"/><Relationship Id="rId3" Type="http://schemas.openxmlformats.org/officeDocument/2006/relationships/image" Target="../media/image29.png"/><Relationship Id="rId2" Type="http://schemas.microsoft.com/office/2007/relationships/hdphoto" Target="../media/image28.wdp"/><Relationship Id="rId1" Type="http://schemas.openxmlformats.org/officeDocument/2006/relationships/image" Target="../media/image27.png"/></Relationships>
</file>

<file path=ppt/slides/_rels/slide25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1.xml"/><Relationship Id="rId3" Type="http://schemas.microsoft.com/office/2007/relationships/hdphoto" Target="../media/image33.wdp"/><Relationship Id="rId2" Type="http://schemas.openxmlformats.org/officeDocument/2006/relationships/image" Target="../media/image32.png"/><Relationship Id="rId1" Type="http://schemas.openxmlformats.org/officeDocument/2006/relationships/image" Target="../media/image31.jpeg"/></Relationships>
</file>

<file path=ppt/slides/_rels/slide3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1.xml"/><Relationship Id="rId3" Type="http://schemas.openxmlformats.org/officeDocument/2006/relationships/image" Target="../media/image8.png"/><Relationship Id="rId2" Type="http://schemas.microsoft.com/office/2007/relationships/media" Target="../media/media3.mp4"/><Relationship Id="rId1" Type="http://schemas.openxmlformats.org/officeDocument/2006/relationships/video" Target="../media/media3.mp4"/></Relationships>
</file>

<file path=ppt/slides/_rels/slide4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.xml"/><Relationship Id="rId3" Type="http://schemas.openxmlformats.org/officeDocument/2006/relationships/slideLayout" Target="../slideLayouts/slideLayout1.xml"/><Relationship Id="rId2" Type="http://schemas.openxmlformats.org/officeDocument/2006/relationships/image" Target="../media/image10.jpeg"/><Relationship Id="rId1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2.xml"/><Relationship Id="rId5" Type="http://schemas.openxmlformats.org/officeDocument/2006/relationships/slideLayout" Target="../slideLayouts/slideLayout11.xml"/><Relationship Id="rId4" Type="http://schemas.microsoft.com/office/2007/relationships/hdphoto" Target="../media/image14.wdp"/><Relationship Id="rId3" Type="http://schemas.openxmlformats.org/officeDocument/2006/relationships/image" Target="../media/image13.png"/><Relationship Id="rId2" Type="http://schemas.microsoft.com/office/2007/relationships/hdphoto" Target="../media/image12.wdp"/><Relationship Id="rId1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3.xml"/><Relationship Id="rId3" Type="http://schemas.openxmlformats.org/officeDocument/2006/relationships/slideLayout" Target="../slideLayouts/slideLayout8.xml"/><Relationship Id="rId2" Type="http://schemas.openxmlformats.org/officeDocument/2006/relationships/image" Target="../media/image15.jpeg"/><Relationship Id="rId1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image" Target="../media/image16.jpe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image" Target="../media/image16.jpe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11.xml"/><Relationship Id="rId1" Type="http://schemas.openxmlformats.org/officeDocument/2006/relationships/image" Target="../media/image16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c64704ce2b72cf14a435fc3d2a78baec"/>
          <p:cNvPicPr>
            <a:picLocks noChangeAspect="1"/>
          </p:cNvPicPr>
          <p:nvPr/>
        </p:nvPicPr>
        <p:blipFill>
          <a:blip r:embed="rId1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1596" b="99291" l="1064" r="99113">
                        <a14:foregroundMark x1="2482" y1="5496" x2="13830" y2="11525"/>
                        <a14:foregroundMark x1="13830" y1="11525" x2="73227" y2="5674"/>
                        <a14:foregroundMark x1="73227" y1="5674" x2="92730" y2="9220"/>
                        <a14:foregroundMark x1="92730" y1="9220" x2="92908" y2="9397"/>
                        <a14:foregroundMark x1="94149" y1="10106" x2="87234" y2="15426"/>
                        <a14:foregroundMark x1="87234" y1="15426" x2="59397" y2="17199"/>
                        <a14:foregroundMark x1="59397" y1="17199" x2="53014" y2="23227"/>
                        <a14:foregroundMark x1="53014" y1="23227" x2="52128" y2="23582"/>
                        <a14:foregroundMark x1="3723" y1="3014" x2="43440" y2="1950"/>
                        <a14:foregroundMark x1="43440" y1="1950" x2="90248" y2="1950"/>
                        <a14:foregroundMark x1="95567" y1="7270" x2="95567" y2="17199"/>
                        <a14:foregroundMark x1="95567" y1="17199" x2="95567" y2="17199"/>
                        <a14:foregroundMark x1="98050" y1="5319" x2="97518" y2="15071"/>
                        <a14:foregroundMark x1="97518" y1="15071" x2="97518" y2="15248"/>
                        <a14:foregroundMark x1="53191" y1="7447" x2="51241" y2="21631"/>
                        <a14:foregroundMark x1="51241" y1="21631" x2="59574" y2="25355"/>
                        <a14:foregroundMark x1="5851" y1="3191" x2="1773" y2="28369"/>
                        <a14:foregroundMark x1="2482" y1="68440" x2="3901" y2="68440"/>
                        <a14:foregroundMark x1="1064" y1="72340" x2="1064" y2="78901"/>
                        <a14:foregroundMark x1="13475" y1="64894" x2="14007" y2="74645"/>
                        <a14:foregroundMark x1="15248" y1="74645" x2="15426" y2="80851"/>
                        <a14:foregroundMark x1="3014" y1="84043" x2="51064" y2="91489"/>
                        <a14:foregroundMark x1="51064" y1="91489" x2="85638" y2="87766"/>
                        <a14:foregroundMark x1="85638" y1="87766" x2="91489" y2="82624"/>
                        <a14:foregroundMark x1="94161" y1="77089" x2="96454" y2="72340"/>
                        <a14:foregroundMark x1="91489" y1="82624" x2="93721" y2="78001"/>
                        <a14:foregroundMark x1="22695" y1="69149" x2="26596" y2="69858"/>
                        <a14:foregroundMark x1="24645" y1="74113" x2="28191" y2="72340"/>
                        <a14:foregroundMark x1="17553" y1="83688" x2="30674" y2="79787"/>
                        <a14:foregroundMark x1="14782" y1="81355" x2="16312" y2="81738"/>
                        <a14:foregroundMark x1="3546" y1="78546" x2="12809" y2="80862"/>
                        <a14:foregroundMark x1="1418" y1="91844" x2="42908" y2="94858"/>
                        <a14:foregroundMark x1="42908" y1="94858" x2="91844" y2="90957"/>
                        <a14:foregroundMark x1="93794" y1="94149" x2="32447" y2="97518"/>
                        <a14:foregroundMark x1="5851" y1="94681" x2="22163" y2="99468"/>
                        <a14:foregroundMark x1="17021" y1="94681" x2="3723" y2="98227"/>
                        <a14:foregroundMark x1="45035" y1="75177" x2="41667" y2="88830"/>
                        <a14:foregroundMark x1="50000" y1="79433" x2="40603" y2="76950"/>
                        <a14:foregroundMark x1="40603" y1="76950" x2="46099" y2="74823"/>
                        <a14:foregroundMark x1="46099" y1="74823" x2="48050" y2="88121"/>
                        <a14:foregroundMark x1="48050" y1="88121" x2="41135" y2="81560"/>
                        <a14:foregroundMark x1="41135" y1="81560" x2="37234" y2="89007"/>
                        <a14:foregroundMark x1="37234" y1="89007" x2="36879" y2="91135"/>
                        <a14:foregroundMark x1="39716" y1="73936" x2="38298" y2="83688"/>
                        <a14:foregroundMark x1="47340" y1="75532" x2="50355" y2="85993"/>
                        <a14:foregroundMark x1="50355" y1="85993" x2="50177" y2="86702"/>
                        <a14:foregroundMark x1="98227" y1="84929" x2="96099" y2="98759"/>
                        <a14:foregroundMark x1="96099" y1="98759" x2="96099" y2="98759"/>
                        <a14:foregroundMark x1="75177" y1="75532" x2="69326" y2="84752"/>
                        <a14:foregroundMark x1="69326" y1="84752" x2="69149" y2="85106"/>
                        <a14:foregroundMark x1="75887" y1="75355" x2="80589" y2="75825"/>
                        <a14:foregroundMark x1="81206" y1="75887" x2="87234" y2="81383"/>
                        <a14:foregroundMark x1="87589" y1="67199" x2="88475" y2="71277"/>
                        <a14:foregroundMark x1="53546" y1="88121" x2="57801" y2="87943"/>
                        <a14:foregroundMark x1="82801" y1="19149" x2="85638" y2="27482"/>
                        <a14:foregroundMark x1="86306" y1="31738" x2="87057" y2="36525"/>
                        <a14:foregroundMark x1="85638" y1="27482" x2="86306" y2="31738"/>
                        <a14:foregroundMark x1="97872" y1="18085" x2="98404" y2="24823"/>
                        <a14:foregroundMark x1="98759" y1="26241" x2="99113" y2="29787"/>
                        <a14:foregroundMark x1="88652" y1="23759" x2="92021" y2="24113"/>
                        <a14:foregroundMark x1="62766" y1="12766" x2="76950" y2="5142"/>
                        <a14:foregroundMark x1="6206" y1="72163" x2="6206" y2="72163"/>
                        <a14:foregroundMark x1="8156" y1="72518" x2="8156" y2="72518"/>
                        <a14:foregroundMark x1="9397" y1="72340" x2="9397" y2="72340"/>
                        <a14:foregroundMark x1="4610" y1="72872" x2="4610" y2="72872"/>
                        <a14:foregroundMark x1="88830" y1="28901" x2="88830" y2="28901"/>
                        <a14:foregroundMark x1="92199" y1="27837" x2="92199" y2="27837"/>
                        <a14:foregroundMark x1="88830" y1="70390" x2="88830" y2="70390"/>
                        <a14:foregroundMark x1="88830" y1="75532" x2="88830" y2="75532"/>
                        <a14:foregroundMark x1="90957" y1="74823" x2="90957" y2="74823"/>
                        <a14:backgroundMark x1="37234" y1="41844" x2="24823" y2="46986"/>
                        <a14:backgroundMark x1="24823" y1="46986" x2="64007" y2="46277"/>
                        <a14:backgroundMark x1="64007" y1="46277" x2="64539" y2="46277"/>
                        <a14:backgroundMark x1="77837" y1="47695" x2="71099" y2="56915"/>
                        <a14:backgroundMark x1="71099" y1="56915" x2="56915" y2="64539"/>
                        <a14:backgroundMark x1="56915" y1="64539" x2="49113" y2="62943"/>
                        <a14:backgroundMark x1="10106" y1="46454" x2="48936" y2="43794"/>
                        <a14:backgroundMark x1="48936" y1="43794" x2="48936" y2="43794"/>
                        <a14:backgroundMark x1="6560" y1="40071" x2="3191" y2="47872"/>
                        <a14:backgroundMark x1="3191" y1="47872" x2="7092" y2="56915"/>
                        <a14:backgroundMark x1="7092" y1="56915" x2="92730" y2="53546"/>
                        <a14:backgroundMark x1="21099" y1="20390" x2="22518" y2="19149"/>
                        <a14:backgroundMark x1="80496" y1="23759" x2="75355" y2="24823"/>
                        <a14:backgroundMark x1="75355" y1="24823" x2="73759" y2="26596"/>
                        <a14:backgroundMark x1="90071" y1="31738" x2="90071" y2="31738"/>
                        <a14:backgroundMark x1="89362" y1="31738" x2="90603" y2="31560"/>
                        <a14:backgroundMark x1="91844" y1="25709" x2="93262" y2="25177"/>
                        <a14:backgroundMark x1="94681" y1="30142" x2="95035" y2="29787"/>
                        <a14:backgroundMark x1="87057" y1="22340" x2="87943" y2="22163"/>
                        <a14:backgroundMark x1="76596" y1="81206" x2="79965" y2="78546"/>
                        <a14:backgroundMark x1="89716" y1="75532" x2="90780" y2="78901"/>
                        <a14:backgroundMark x1="99645" y1="77660" x2="99823" y2="76418"/>
                        <a14:backgroundMark x1="10461" y1="69149" x2="7801" y2="70213"/>
                        <a14:backgroundMark x1="3014" y1="71454" x2="4610" y2="71099"/>
                        <a14:backgroundMark x1="4965" y1="75000" x2="8865" y2="75177"/>
                        <a14:backgroundMark x1="13121" y1="78191" x2="11170" y2="78723"/>
                      </a14:backgroundRemoval>
                    </a14:imgEffect>
                  </a14:imgLayer>
                </a14:imgProps>
              </a:ext>
            </a:extLst>
          </a:blip>
          <a:srcRect t="55728"/>
          <a:stretch>
            <a:fillRect/>
          </a:stretch>
        </p:blipFill>
        <p:spPr>
          <a:xfrm>
            <a:off x="0" y="4078605"/>
            <a:ext cx="4358640" cy="1064895"/>
          </a:xfrm>
          <a:prstGeom prst="rect">
            <a:avLst/>
          </a:prstGeom>
        </p:spPr>
      </p:pic>
      <p:pic>
        <p:nvPicPr>
          <p:cNvPr id="3" name="Picture 2" descr="c64704ce2b72cf14a435fc3d2a78baec"/>
          <p:cNvPicPr>
            <a:picLocks noChangeAspect="1"/>
          </p:cNvPicPr>
          <p:nvPr/>
        </p:nvPicPr>
        <p:blipFill>
          <a:blip r:embed="rId1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1596" b="99291" l="1064" r="99113">
                        <a14:foregroundMark x1="2482" y1="5496" x2="13830" y2="11525"/>
                        <a14:foregroundMark x1="13830" y1="11525" x2="73227" y2="5674"/>
                        <a14:foregroundMark x1="73227" y1="5674" x2="92730" y2="9220"/>
                        <a14:foregroundMark x1="92730" y1="9220" x2="92908" y2="9397"/>
                        <a14:foregroundMark x1="94149" y1="10106" x2="87234" y2="15426"/>
                        <a14:foregroundMark x1="87234" y1="15426" x2="59397" y2="17199"/>
                        <a14:foregroundMark x1="59397" y1="17199" x2="53014" y2="23227"/>
                        <a14:foregroundMark x1="53014" y1="23227" x2="52128" y2="23582"/>
                        <a14:foregroundMark x1="3723" y1="3014" x2="43440" y2="1950"/>
                        <a14:foregroundMark x1="43440" y1="1950" x2="90248" y2="1950"/>
                        <a14:foregroundMark x1="95567" y1="7270" x2="95567" y2="17199"/>
                        <a14:foregroundMark x1="95567" y1="17199" x2="95567" y2="17199"/>
                        <a14:foregroundMark x1="98050" y1="5319" x2="97518" y2="15071"/>
                        <a14:foregroundMark x1="97518" y1="15071" x2="97518" y2="15248"/>
                        <a14:foregroundMark x1="53191" y1="7447" x2="51241" y2="21631"/>
                        <a14:foregroundMark x1="51241" y1="21631" x2="59574" y2="25355"/>
                        <a14:foregroundMark x1="5851" y1="3191" x2="1773" y2="28369"/>
                        <a14:foregroundMark x1="2482" y1="68440" x2="3901" y2="68440"/>
                        <a14:foregroundMark x1="1064" y1="72340" x2="1064" y2="78901"/>
                        <a14:foregroundMark x1="13475" y1="64894" x2="14007" y2="74645"/>
                        <a14:foregroundMark x1="15248" y1="74645" x2="15426" y2="80851"/>
                        <a14:foregroundMark x1="3014" y1="84043" x2="51064" y2="91489"/>
                        <a14:foregroundMark x1="51064" y1="91489" x2="85638" y2="87766"/>
                        <a14:foregroundMark x1="85638" y1="87766" x2="91489" y2="82624"/>
                        <a14:foregroundMark x1="94161" y1="77089" x2="96454" y2="72340"/>
                        <a14:foregroundMark x1="91489" y1="82624" x2="93721" y2="78001"/>
                        <a14:foregroundMark x1="22695" y1="69149" x2="26596" y2="69858"/>
                        <a14:foregroundMark x1="24645" y1="74113" x2="28191" y2="72340"/>
                        <a14:foregroundMark x1="17553" y1="83688" x2="30674" y2="79787"/>
                        <a14:foregroundMark x1="14782" y1="81355" x2="16312" y2="81738"/>
                        <a14:foregroundMark x1="3546" y1="78546" x2="12809" y2="80862"/>
                        <a14:foregroundMark x1="1418" y1="91844" x2="42908" y2="94858"/>
                        <a14:foregroundMark x1="42908" y1="94858" x2="91844" y2="90957"/>
                        <a14:foregroundMark x1="93794" y1="94149" x2="32447" y2="97518"/>
                        <a14:foregroundMark x1="5851" y1="94681" x2="22163" y2="99468"/>
                        <a14:foregroundMark x1="17021" y1="94681" x2="3723" y2="98227"/>
                        <a14:foregroundMark x1="45035" y1="75177" x2="41667" y2="88830"/>
                        <a14:foregroundMark x1="50000" y1="79433" x2="40603" y2="76950"/>
                        <a14:foregroundMark x1="40603" y1="76950" x2="46099" y2="74823"/>
                        <a14:foregroundMark x1="46099" y1="74823" x2="48050" y2="88121"/>
                        <a14:foregroundMark x1="48050" y1="88121" x2="41135" y2="81560"/>
                        <a14:foregroundMark x1="41135" y1="81560" x2="37234" y2="89007"/>
                        <a14:foregroundMark x1="37234" y1="89007" x2="36879" y2="91135"/>
                        <a14:foregroundMark x1="39716" y1="73936" x2="38298" y2="83688"/>
                        <a14:foregroundMark x1="47340" y1="75532" x2="50355" y2="85993"/>
                        <a14:foregroundMark x1="50355" y1="85993" x2="50177" y2="86702"/>
                        <a14:foregroundMark x1="98227" y1="84929" x2="96099" y2="98759"/>
                        <a14:foregroundMark x1="96099" y1="98759" x2="96099" y2="98759"/>
                        <a14:foregroundMark x1="75177" y1="75532" x2="69326" y2="84752"/>
                        <a14:foregroundMark x1="69326" y1="84752" x2="69149" y2="85106"/>
                        <a14:foregroundMark x1="75887" y1="75355" x2="80589" y2="75825"/>
                        <a14:foregroundMark x1="81206" y1="75887" x2="87234" y2="81383"/>
                        <a14:foregroundMark x1="87589" y1="67199" x2="88475" y2="71277"/>
                        <a14:foregroundMark x1="53546" y1="88121" x2="57801" y2="87943"/>
                        <a14:foregroundMark x1="82801" y1="19149" x2="85638" y2="27482"/>
                        <a14:foregroundMark x1="86306" y1="31738" x2="87057" y2="36525"/>
                        <a14:foregroundMark x1="85638" y1="27482" x2="86306" y2="31738"/>
                        <a14:foregroundMark x1="97872" y1="18085" x2="98404" y2="24823"/>
                        <a14:foregroundMark x1="98759" y1="26241" x2="99113" y2="29787"/>
                        <a14:foregroundMark x1="88652" y1="23759" x2="92021" y2="24113"/>
                        <a14:foregroundMark x1="62766" y1="12766" x2="76950" y2="5142"/>
                        <a14:foregroundMark x1="6206" y1="72163" x2="6206" y2="72163"/>
                        <a14:foregroundMark x1="8156" y1="72518" x2="8156" y2="72518"/>
                        <a14:foregroundMark x1="9397" y1="72340" x2="9397" y2="72340"/>
                        <a14:foregroundMark x1="4610" y1="72872" x2="4610" y2="72872"/>
                        <a14:foregroundMark x1="88830" y1="28901" x2="88830" y2="28901"/>
                        <a14:foregroundMark x1="92199" y1="27837" x2="92199" y2="27837"/>
                        <a14:foregroundMark x1="88830" y1="70390" x2="88830" y2="70390"/>
                        <a14:foregroundMark x1="88830" y1="75532" x2="88830" y2="75532"/>
                        <a14:foregroundMark x1="90957" y1="74823" x2="90957" y2="74823"/>
                        <a14:backgroundMark x1="37234" y1="41844" x2="24823" y2="46986"/>
                        <a14:backgroundMark x1="24823" y1="46986" x2="64007" y2="46277"/>
                        <a14:backgroundMark x1="64007" y1="46277" x2="64539" y2="46277"/>
                        <a14:backgroundMark x1="77837" y1="47695" x2="71099" y2="56915"/>
                        <a14:backgroundMark x1="71099" y1="56915" x2="56915" y2="64539"/>
                        <a14:backgroundMark x1="56915" y1="64539" x2="49113" y2="62943"/>
                        <a14:backgroundMark x1="10106" y1="46454" x2="48936" y2="43794"/>
                        <a14:backgroundMark x1="48936" y1="43794" x2="48936" y2="43794"/>
                        <a14:backgroundMark x1="6560" y1="40071" x2="3191" y2="47872"/>
                        <a14:backgroundMark x1="3191" y1="47872" x2="7092" y2="56915"/>
                        <a14:backgroundMark x1="7092" y1="56915" x2="92730" y2="53546"/>
                        <a14:backgroundMark x1="21099" y1="20390" x2="22518" y2="19149"/>
                        <a14:backgroundMark x1="80496" y1="23759" x2="75355" y2="24823"/>
                        <a14:backgroundMark x1="75355" y1="24823" x2="73759" y2="26596"/>
                        <a14:backgroundMark x1="90071" y1="31738" x2="90071" y2="31738"/>
                        <a14:backgroundMark x1="89362" y1="31738" x2="90603" y2="31560"/>
                        <a14:backgroundMark x1="91844" y1="25709" x2="93262" y2="25177"/>
                        <a14:backgroundMark x1="94681" y1="30142" x2="95035" y2="29787"/>
                        <a14:backgroundMark x1="87057" y1="22340" x2="87943" y2="22163"/>
                        <a14:backgroundMark x1="76596" y1="81206" x2="79965" y2="78546"/>
                        <a14:backgroundMark x1="89716" y1="75532" x2="90780" y2="78901"/>
                        <a14:backgroundMark x1="99645" y1="77660" x2="99823" y2="76418"/>
                        <a14:backgroundMark x1="10461" y1="69149" x2="7801" y2="70213"/>
                        <a14:backgroundMark x1="3014" y1="71454" x2="4610" y2="71099"/>
                        <a14:backgroundMark x1="4965" y1="75000" x2="8865" y2="75177"/>
                        <a14:backgroundMark x1="13121" y1="78191" x2="11170" y2="78723"/>
                      </a14:backgroundRemoval>
                    </a14:imgEffect>
                  </a14:imgLayer>
                </a14:imgProps>
              </a:ext>
            </a:extLst>
          </a:blip>
          <a:srcRect t="55728"/>
          <a:stretch>
            <a:fillRect/>
          </a:stretch>
        </p:blipFill>
        <p:spPr>
          <a:xfrm flipH="1">
            <a:off x="4358640" y="4078605"/>
            <a:ext cx="4785360" cy="1064895"/>
          </a:xfrm>
          <a:prstGeom prst="rect">
            <a:avLst/>
          </a:prstGeom>
        </p:spPr>
      </p:pic>
      <p:sp>
        <p:nvSpPr>
          <p:cNvPr id="11" name="Rectangle 5"/>
          <p:cNvSpPr/>
          <p:nvPr/>
        </p:nvSpPr>
        <p:spPr>
          <a:xfrm>
            <a:off x="430530" y="625475"/>
            <a:ext cx="8365490" cy="4518025"/>
          </a:xfrm>
          <a:prstGeom prst="rect">
            <a:avLst/>
          </a:prstGeom>
          <a:noFill/>
        </p:spPr>
        <p:txBody>
          <a:bodyPr wrap="square" lIns="68580" tIns="34290" rIns="68580" bIns="34290">
            <a:prstTxWarp prst="textArchUp">
              <a:avLst/>
            </a:prstTxWarp>
            <a:spAutoFit/>
          </a:bodyPr>
          <a:lstStyle/>
          <a:p>
            <a:pPr algn="ctr" defTabSz="958215"/>
            <a:r>
              <a:rPr lang="en-US" sz="4000" b="1" dirty="0">
                <a:solidFill>
                  <a:srgbClr val="1F497D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Cambria" panose="02040503050406030204" charset="0"/>
                <a:sym typeface="+mn-ea"/>
              </a:rPr>
              <a:t>CHÀO MỪNG QUÝ </a:t>
            </a:r>
            <a:r>
              <a:rPr lang="en-US" sz="4000" b="1">
                <a:solidFill>
                  <a:srgbClr val="1F497D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Cambria" panose="02040503050406030204" charset="0"/>
                <a:sym typeface="+mn-ea"/>
              </a:rPr>
              <a:t>THẦY CÔ</a:t>
            </a:r>
            <a:r>
              <a:rPr lang="vi-VN" altLang="en-US" sz="4000" b="1">
                <a:solidFill>
                  <a:srgbClr val="1F497D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Cambria" panose="02040503050406030204" charset="0"/>
                <a:sym typeface="+mn-ea"/>
              </a:rPr>
              <a:t> VỀ DỰ CHUYÊN ĐỀ</a:t>
            </a:r>
            <a:endParaRPr lang="vi-VN" altLang="en-US" sz="4000" b="1" cap="none" spc="0">
              <a:ln w="6600">
                <a:solidFill>
                  <a:srgbClr val="7030A0"/>
                </a:solidFill>
                <a:prstDash val="solid"/>
              </a:ln>
              <a:solidFill>
                <a:srgbClr val="1F497D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Cambria" panose="02040503050406030204" charset="0"/>
              <a:ea typeface="Tahoma" panose="020B0604030504040204" pitchFamily="34" charset="0"/>
              <a:cs typeface="Tahoma" panose="020B0604030504040204" pitchFamily="34" charset="0"/>
              <a:sym typeface="+mn-ea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510155" y="3028481"/>
            <a:ext cx="4489550" cy="506730"/>
          </a:xfrm>
          <a:prstGeom prst="rect">
            <a:avLst/>
          </a:prstGeom>
          <a:noFill/>
          <a:scene3d>
            <a:camera prst="perspectiveFront"/>
            <a:lightRig rig="threePt" dir="t"/>
          </a:scene3d>
        </p:spPr>
        <p:txBody>
          <a:bodyPr wrap="square" rtlCol="0">
            <a:spAutoFit/>
            <a:scene3d>
              <a:camera prst="perspectiveRelaxedModerately"/>
              <a:lightRig rig="threePt" dir="t"/>
            </a:scene3d>
            <a:sp3d extrusionH="57150">
              <a:bevelT h="25400" prst="softRound"/>
            </a:sp3d>
          </a:bodyPr>
          <a:lstStyle/>
          <a:p>
            <a:pPr algn="ctr" defTabSz="958215"/>
            <a:r>
              <a:rPr lang="en-US" sz="2700" b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charset="0"/>
              </a:rPr>
              <a:t>LỚP 4</a:t>
            </a:r>
            <a:r>
              <a:rPr lang="vi-VN" altLang="en-US" sz="2700" b="1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charset="0"/>
              </a:rPr>
              <a:t>D</a:t>
            </a:r>
            <a:endParaRPr lang="vi-VN" altLang="en-US" sz="2700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844983" y="3453567"/>
            <a:ext cx="7728857" cy="4140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58215"/>
            <a:r>
              <a:rPr lang="en-US" sz="2100" b="1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charset="0"/>
              </a:rPr>
              <a:t>Giáo viên: </a:t>
            </a:r>
            <a:r>
              <a:rPr lang="vi-VN" altLang="en-US" sz="2100" b="1">
                <a:solidFill>
                  <a:schemeClr val="tx2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mbria" panose="02040503050406030204" charset="0"/>
              </a:rPr>
              <a:t>Phan Kim Nga</a:t>
            </a:r>
            <a:endParaRPr lang="vi-VN" altLang="en-US" sz="2100" b="1" dirty="0">
              <a:solidFill>
                <a:schemeClr val="tx2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ambria" panose="0204050305040603020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617220" y="2562128"/>
            <a:ext cx="8178800" cy="645160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perspectiveRelaxedModerately"/>
              <a:lightRig rig="threePt" dir="t"/>
            </a:scene3d>
            <a:sp3d extrusionH="57150">
              <a:bevelT w="57150" h="38100" prst="artDeco"/>
            </a:sp3d>
          </a:bodyPr>
          <a:lstStyle/>
          <a:p>
            <a:pPr algn="ctr" defTabSz="958215"/>
            <a:r>
              <a:rPr lang="vi-VN" altLang="en-US" sz="3600" b="1" dirty="0">
                <a:solidFill>
                  <a:prstClr val="black"/>
                </a:solidFill>
                <a:latin typeface="Cambria" panose="02040503050406030204" charset="0"/>
              </a:rPr>
              <a:t>Môn: Toán</a:t>
            </a:r>
            <a:endParaRPr lang="vi-VN" altLang="en-US" sz="3600" b="1" dirty="0">
              <a:solidFill>
                <a:prstClr val="black"/>
              </a:solidFill>
              <a:latin typeface="Cambria" panose="02040503050406030204" charset="0"/>
            </a:endParaRPr>
          </a:p>
        </p:txBody>
      </p:sp>
      <p:pic>
        <p:nvPicPr>
          <p:cNvPr id="13" name="Ballade-For-Adeline-Richard-Clayderman">
            <a:hlinkClick r:id="" action="ppaction://media"/>
          </p:cNvPr>
          <p:cNvPicPr/>
          <p:nvPr>
            <a:audioFile r:link="rId3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5">
            <a:duotone>
              <a:prstClr val="black"/>
              <a:schemeClr val="bg1">
                <a:lumMod val="10000"/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rightnessContrast bright="-40000" contrast="-4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4610" y="4328160"/>
            <a:ext cx="375920" cy="315595"/>
          </a:xfrm>
          <a:prstGeom prst="rect">
            <a:avLst/>
          </a:prstGeom>
        </p:spPr>
      </p:pic>
      <p:pic>
        <p:nvPicPr>
          <p:cNvPr id="5" name="Picture 4" descr="df6ad56bf9a75eb44b3894de5cbd8d54"/>
          <p:cNvPicPr>
            <a:picLocks noChangeAspect="1"/>
          </p:cNvPicPr>
          <p:nvPr/>
        </p:nvPicPr>
        <p:blipFill>
          <a:blip r:embed="rId7">
            <a:clrChange>
              <a:clrFrom>
                <a:srgbClr val="F4F4F4">
                  <a:alpha val="100000"/>
                </a:srgbClr>
              </a:clrFrom>
              <a:clrTo>
                <a:srgbClr val="F4F4F4">
                  <a:alpha val="100000"/>
                  <a:alpha val="0"/>
                </a:srgbClr>
              </a:clrTo>
            </a:clrChange>
          </a:blip>
          <a:srcRect t="7787" b="9494"/>
          <a:stretch>
            <a:fillRect/>
          </a:stretch>
        </p:blipFill>
        <p:spPr>
          <a:xfrm>
            <a:off x="3142615" y="970915"/>
            <a:ext cx="3127375" cy="170497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 additive="base">
                                        <p:cTn id="6" dur="160365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>
                <p:cTn id="7" fill="hold" display="1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61098" y="0"/>
            <a:ext cx="9144000" cy="5143500"/>
          </a:xfrm>
          <a:prstGeom prst="rect">
            <a:avLst/>
          </a:prstGeom>
        </p:spPr>
      </p:pic>
      <p:sp>
        <p:nvSpPr>
          <p:cNvPr id="3" name="Text Box 3"/>
          <p:cNvSpPr txBox="1">
            <a:spLocks noChangeArrowheads="1"/>
          </p:cNvSpPr>
          <p:nvPr/>
        </p:nvSpPr>
        <p:spPr bwMode="auto">
          <a:xfrm>
            <a:off x="306427" y="193124"/>
            <a:ext cx="7239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b,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2: 32000 : 400 = ?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283475" y="647214"/>
            <a:ext cx="6934200" cy="2462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chemeClr val="accent5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32000 : 400 = 32000 : (100 x 4)</a:t>
            </a:r>
            <a:endParaRPr lang="en-US" sz="2800" b="1" dirty="0">
              <a:solidFill>
                <a:schemeClr val="accent5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chemeClr val="accent5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= 32000 : 100 : 4</a:t>
            </a:r>
            <a:endParaRPr lang="en-US" sz="2800" b="1" dirty="0">
              <a:solidFill>
                <a:schemeClr val="accent5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chemeClr val="accent5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= 320 : 4</a:t>
            </a:r>
            <a:endParaRPr lang="en-US" sz="2800" b="1" dirty="0">
              <a:solidFill>
                <a:schemeClr val="accent5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chemeClr val="accent5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    = 80</a:t>
            </a:r>
            <a:endParaRPr lang="en-US" sz="2800" b="1" dirty="0">
              <a:solidFill>
                <a:schemeClr val="accent5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3924300" y="4369885"/>
            <a:ext cx="7924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xét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>
                <a:solidFill>
                  <a:schemeClr val="accent5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32000 : 400 </a:t>
            </a:r>
            <a:r>
              <a:rPr lang="en-US" sz="2800" dirty="0">
                <a:solidFill>
                  <a:schemeClr val="accent5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.....</a:t>
            </a:r>
            <a:r>
              <a:rPr lang="en-US" sz="2800" b="1" dirty="0">
                <a:solidFill>
                  <a:schemeClr val="accent5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320 : 4</a:t>
            </a:r>
            <a:endParaRPr lang="en-US" sz="2800" b="1" dirty="0">
              <a:solidFill>
                <a:schemeClr val="accent5">
                  <a:lumMod val="1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 Box 9"/>
          <p:cNvSpPr txBox="1">
            <a:spLocks noChangeArrowheads="1"/>
          </p:cNvSpPr>
          <p:nvPr/>
        </p:nvSpPr>
        <p:spPr bwMode="auto">
          <a:xfrm>
            <a:off x="283475" y="3131857"/>
            <a:ext cx="5257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 dirty="0">
                <a:solidFill>
                  <a:schemeClr val="accent5">
                    <a:lumMod val="1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32000 : 400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 80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 Box 10"/>
          <p:cNvSpPr txBox="1">
            <a:spLocks noChangeArrowheads="1"/>
          </p:cNvSpPr>
          <p:nvPr/>
        </p:nvSpPr>
        <p:spPr bwMode="auto">
          <a:xfrm>
            <a:off x="7331015" y="4307994"/>
            <a:ext cx="6096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auto">
          <a:xfrm>
            <a:off x="5580482" y="4880788"/>
            <a:ext cx="875401" cy="12317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Line 12"/>
          <p:cNvSpPr>
            <a:spLocks noChangeShapeType="1"/>
          </p:cNvSpPr>
          <p:nvPr/>
        </p:nvSpPr>
        <p:spPr bwMode="auto">
          <a:xfrm>
            <a:off x="8701902" y="4868734"/>
            <a:ext cx="3810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Line 13"/>
          <p:cNvSpPr>
            <a:spLocks noChangeShapeType="1"/>
          </p:cNvSpPr>
          <p:nvPr/>
        </p:nvSpPr>
        <p:spPr bwMode="auto">
          <a:xfrm>
            <a:off x="7940615" y="4890191"/>
            <a:ext cx="495302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Line 14"/>
          <p:cNvSpPr>
            <a:spLocks noChangeShapeType="1"/>
          </p:cNvSpPr>
          <p:nvPr/>
        </p:nvSpPr>
        <p:spPr bwMode="auto">
          <a:xfrm flipV="1">
            <a:off x="6808882" y="4890190"/>
            <a:ext cx="495302" cy="2916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664975" y="903527"/>
            <a:ext cx="4309849" cy="2108299"/>
          </a:xfrm>
          <a:prstGeom prst="cloudCallout">
            <a:avLst>
              <a:gd name="adj1" fmla="val -10897"/>
              <a:gd name="adj2" fmla="val 89917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4">
                <a:lumMod val="60000"/>
                <a:lumOff val="40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sánh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ở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chia.</a:t>
            </a:r>
            <a:endParaRPr lang="en-US" sz="28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734719" y="1419320"/>
            <a:ext cx="5470380" cy="1452384"/>
          </a:xfrm>
          <a:prstGeom prst="cloudCallout">
            <a:avLst>
              <a:gd name="adj1" fmla="val -3350"/>
              <a:gd name="adj2" fmla="val 96771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4">
                <a:lumMod val="60000"/>
                <a:lumOff val="40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sánh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32000 : 400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320 : 4?</a:t>
            </a:r>
            <a:endParaRPr lang="en-US" sz="28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6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8" grpId="0"/>
      <p:bldP spid="9" grpId="0"/>
      <p:bldP spid="10" grpId="0" animBg="1"/>
      <p:bldP spid="11" grpId="0" animBg="1"/>
      <p:bldP spid="12" grpId="0" animBg="1"/>
      <p:bldP spid="13" grpId="0" animBg="1"/>
      <p:bldP spid="14" grpId="0" animBg="1"/>
      <p:bldP spid="16" grpId="0" animBg="1"/>
      <p:bldP spid="16" grpId="1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-1881" y="-4481"/>
            <a:ext cx="9144000" cy="5143500"/>
          </a:xfrm>
          <a:prstGeom prst="rect">
            <a:avLst/>
          </a:prstGeom>
        </p:spPr>
      </p:pic>
      <p:sp>
        <p:nvSpPr>
          <p:cNvPr id="3" name="Rectangle 6"/>
          <p:cNvSpPr txBox="1">
            <a:spLocks noChangeArrowheads="1"/>
          </p:cNvSpPr>
          <p:nvPr/>
        </p:nvSpPr>
        <p:spPr>
          <a:xfrm>
            <a:off x="151735" y="1059558"/>
            <a:ext cx="8840529" cy="2189163"/>
          </a:xfrm>
          <a:prstGeom prst="rect">
            <a:avLst/>
          </a:prstGeom>
        </p:spPr>
        <p:txBody>
          <a:bodyPr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def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def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def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def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def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def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def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def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 panose="020B0604020202020204"/>
              <a:defRPr sz="1400" b="0" i="0" u="none" strike="noStrike" cap="none">
                <a:solidFill>
                  <a:srgbClr val="00000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defRPr>
            </a:lvl9pPr>
          </a:lstStyle>
          <a:p>
            <a:pPr>
              <a:lnSpc>
                <a:spcPct val="90000"/>
              </a:lnSpc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90000"/>
              </a:lnSpc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xoá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0 ở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tận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chia.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90000"/>
              </a:lnSpc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chia.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90000"/>
              </a:lnSpc>
              <a:buFontTx/>
              <a:buNone/>
            </a:pP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18"/>
          <p:cNvSpPr>
            <a:spLocks noChangeArrowheads="1"/>
          </p:cNvSpPr>
          <p:nvPr/>
        </p:nvSpPr>
        <p:spPr bwMode="auto">
          <a:xfrm>
            <a:off x="2667000" y="179070"/>
            <a:ext cx="3429000" cy="640080"/>
          </a:xfrm>
          <a:prstGeom prst="rect">
            <a:avLst/>
          </a:prstGeom>
          <a:solidFill>
            <a:srgbClr val="F5F7F9"/>
          </a:solidFill>
          <a:ln w="38100">
            <a:solidFill>
              <a:srgbClr val="FF0000"/>
            </a:solidFill>
            <a:prstDash val="sysDot"/>
            <a:miter lim="800000"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hành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 Box 24"/>
          <p:cNvSpPr txBox="1">
            <a:spLocks noChangeArrowheads="1"/>
          </p:cNvSpPr>
          <p:nvPr/>
        </p:nvSpPr>
        <p:spPr bwMode="auto">
          <a:xfrm>
            <a:off x="4152900" y="2857978"/>
            <a:ext cx="13716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400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 Box 25"/>
          <p:cNvSpPr txBox="1">
            <a:spLocks noChangeArrowheads="1"/>
          </p:cNvSpPr>
          <p:nvPr/>
        </p:nvSpPr>
        <p:spPr bwMode="auto">
          <a:xfrm>
            <a:off x="4186571" y="3427611"/>
            <a:ext cx="6096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 Box 26"/>
          <p:cNvSpPr txBox="1">
            <a:spLocks noChangeArrowheads="1"/>
          </p:cNvSpPr>
          <p:nvPr/>
        </p:nvSpPr>
        <p:spPr bwMode="auto">
          <a:xfrm>
            <a:off x="3121322" y="3449152"/>
            <a:ext cx="457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Text Box 28"/>
          <p:cNvSpPr txBox="1">
            <a:spLocks noChangeArrowheads="1"/>
          </p:cNvSpPr>
          <p:nvPr/>
        </p:nvSpPr>
        <p:spPr bwMode="auto">
          <a:xfrm>
            <a:off x="4400444" y="3441564"/>
            <a:ext cx="457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Line 29"/>
          <p:cNvSpPr>
            <a:spLocks noChangeShapeType="1"/>
          </p:cNvSpPr>
          <p:nvPr/>
        </p:nvSpPr>
        <p:spPr bwMode="auto">
          <a:xfrm flipH="1">
            <a:off x="4400444" y="2940141"/>
            <a:ext cx="219075" cy="38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Line 30"/>
          <p:cNvSpPr>
            <a:spLocks noChangeShapeType="1"/>
          </p:cNvSpPr>
          <p:nvPr/>
        </p:nvSpPr>
        <p:spPr bwMode="auto">
          <a:xfrm flipH="1">
            <a:off x="4620069" y="2924378"/>
            <a:ext cx="219075" cy="38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Line 31"/>
          <p:cNvSpPr>
            <a:spLocks noChangeShapeType="1"/>
          </p:cNvSpPr>
          <p:nvPr/>
        </p:nvSpPr>
        <p:spPr bwMode="auto">
          <a:xfrm flipH="1">
            <a:off x="3734133" y="2879683"/>
            <a:ext cx="228600" cy="38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5" name="Group 33"/>
          <p:cNvGrpSpPr/>
          <p:nvPr/>
        </p:nvGrpSpPr>
        <p:grpSpPr bwMode="auto">
          <a:xfrm>
            <a:off x="4067176" y="2719061"/>
            <a:ext cx="1295400" cy="1295400"/>
            <a:chOff x="2496" y="3072"/>
            <a:chExt cx="528" cy="528"/>
          </a:xfrm>
        </p:grpSpPr>
        <p:sp>
          <p:nvSpPr>
            <p:cNvPr id="16" name="Line 34"/>
            <p:cNvSpPr>
              <a:spLocks noChangeShapeType="1"/>
            </p:cNvSpPr>
            <p:nvPr/>
          </p:nvSpPr>
          <p:spPr bwMode="auto">
            <a:xfrm>
              <a:off x="2496" y="3072"/>
              <a:ext cx="0" cy="528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Line 35"/>
            <p:cNvSpPr>
              <a:spLocks noChangeShapeType="1"/>
            </p:cNvSpPr>
            <p:nvPr/>
          </p:nvSpPr>
          <p:spPr bwMode="auto">
            <a:xfrm>
              <a:off x="2496" y="3360"/>
              <a:ext cx="528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8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8" name="Text Box 36"/>
          <p:cNvSpPr txBox="1">
            <a:spLocks noChangeArrowheads="1"/>
          </p:cNvSpPr>
          <p:nvPr/>
        </p:nvSpPr>
        <p:spPr bwMode="auto">
          <a:xfrm>
            <a:off x="2934033" y="2883549"/>
            <a:ext cx="1828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32000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Line 37"/>
          <p:cNvSpPr>
            <a:spLocks noChangeShapeType="1"/>
          </p:cNvSpPr>
          <p:nvPr/>
        </p:nvSpPr>
        <p:spPr bwMode="auto">
          <a:xfrm flipH="1">
            <a:off x="3548062" y="2919492"/>
            <a:ext cx="219075" cy="38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Text Box 47"/>
          <p:cNvSpPr txBox="1">
            <a:spLocks noChangeArrowheads="1"/>
          </p:cNvSpPr>
          <p:nvPr/>
        </p:nvSpPr>
        <p:spPr bwMode="auto">
          <a:xfrm>
            <a:off x="3295320" y="2889989"/>
            <a:ext cx="304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Text Box 50"/>
          <p:cNvSpPr txBox="1">
            <a:spLocks noChangeArrowheads="1"/>
          </p:cNvSpPr>
          <p:nvPr/>
        </p:nvSpPr>
        <p:spPr bwMode="auto">
          <a:xfrm>
            <a:off x="3349922" y="3789540"/>
            <a:ext cx="5334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2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0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 override="childStyle">
                                        <p:cTn id="65" dur="500" autoRev="1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FF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66" dur="500" autoRev="1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rgbClr val="FF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67" dur="500" autoRev="1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Motion origin="layout" path="M 5E-6 -2.96296E-6 L 0.00209 0.11142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4" y="5556"/>
                                    </p:animMotion>
                                  </p:childTnLst>
                                </p:cTn>
                              </p:par>
                              <p:par>
                                <p:cTn id="72" presetID="20" presetClass="emph" presetSubtype="0" fill="hold" grpId="3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 override="childStyle">
                                        <p:cTn id="73" dur="500" autoRev="1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00FF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4" dur="500" autoRev="1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00FF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5" dur="500" autoRev="1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  <p:bldP spid="12" grpId="0" bldLvl="0" animBg="1"/>
      <p:bldP spid="13" grpId="0" bldLvl="0" animBg="1"/>
      <p:bldP spid="14" grpId="0" bldLvl="0" animBg="1"/>
      <p:bldP spid="18" grpId="0" build="allAtOnce"/>
      <p:bldP spid="19" grpId="0" bldLvl="0" animBg="1"/>
      <p:bldP spid="20" grpId="0"/>
      <p:bldP spid="20" grpId="1"/>
      <p:bldP spid="20" grpId="2"/>
      <p:bldP spid="20" grpId="3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4" name="Text Box 24"/>
          <p:cNvSpPr txBox="1">
            <a:spLocks noChangeArrowheads="1"/>
          </p:cNvSpPr>
          <p:nvPr/>
        </p:nvSpPr>
        <p:spPr bwMode="auto">
          <a:xfrm>
            <a:off x="4029076" y="335955"/>
            <a:ext cx="13716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400</a:t>
            </a:r>
            <a:endParaRPr lang="en-US" sz="28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 Box 25"/>
          <p:cNvSpPr txBox="1">
            <a:spLocks noChangeArrowheads="1"/>
          </p:cNvSpPr>
          <p:nvPr/>
        </p:nvSpPr>
        <p:spPr bwMode="auto">
          <a:xfrm>
            <a:off x="4093369" y="868319"/>
            <a:ext cx="6096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endParaRPr lang="en-US" sz="28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 Box 26"/>
          <p:cNvSpPr txBox="1">
            <a:spLocks noChangeArrowheads="1"/>
          </p:cNvSpPr>
          <p:nvPr/>
        </p:nvSpPr>
        <p:spPr bwMode="auto">
          <a:xfrm>
            <a:off x="3021807" y="820877"/>
            <a:ext cx="457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sz="28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 Box 28"/>
          <p:cNvSpPr txBox="1">
            <a:spLocks noChangeArrowheads="1"/>
          </p:cNvSpPr>
          <p:nvPr/>
        </p:nvSpPr>
        <p:spPr bwMode="auto">
          <a:xfrm>
            <a:off x="4317206" y="868319"/>
            <a:ext cx="457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sz="28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Line 29"/>
          <p:cNvSpPr>
            <a:spLocks noChangeShapeType="1"/>
          </p:cNvSpPr>
          <p:nvPr/>
        </p:nvSpPr>
        <p:spPr bwMode="auto">
          <a:xfrm flipH="1">
            <a:off x="4289997" y="372437"/>
            <a:ext cx="219075" cy="38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Line 30"/>
          <p:cNvSpPr>
            <a:spLocks noChangeShapeType="1"/>
          </p:cNvSpPr>
          <p:nvPr/>
        </p:nvSpPr>
        <p:spPr bwMode="auto">
          <a:xfrm flipH="1">
            <a:off x="4459145" y="414796"/>
            <a:ext cx="219075" cy="38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Line 31"/>
          <p:cNvSpPr>
            <a:spLocks noChangeShapeType="1"/>
          </p:cNvSpPr>
          <p:nvPr/>
        </p:nvSpPr>
        <p:spPr bwMode="auto">
          <a:xfrm flipH="1">
            <a:off x="3657601" y="421462"/>
            <a:ext cx="228600" cy="38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" name="Group 33"/>
          <p:cNvGrpSpPr/>
          <p:nvPr/>
        </p:nvGrpSpPr>
        <p:grpSpPr bwMode="auto">
          <a:xfrm>
            <a:off x="3957638" y="162699"/>
            <a:ext cx="1295400" cy="1295400"/>
            <a:chOff x="2496" y="3072"/>
            <a:chExt cx="528" cy="528"/>
          </a:xfrm>
        </p:grpSpPr>
        <p:sp>
          <p:nvSpPr>
            <p:cNvPr id="13" name="Line 34"/>
            <p:cNvSpPr>
              <a:spLocks noChangeShapeType="1"/>
            </p:cNvSpPr>
            <p:nvPr/>
          </p:nvSpPr>
          <p:spPr bwMode="auto">
            <a:xfrm>
              <a:off x="2496" y="3072"/>
              <a:ext cx="0" cy="528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" name="Line 35"/>
            <p:cNvSpPr>
              <a:spLocks noChangeShapeType="1"/>
            </p:cNvSpPr>
            <p:nvPr/>
          </p:nvSpPr>
          <p:spPr bwMode="auto">
            <a:xfrm>
              <a:off x="2496" y="3360"/>
              <a:ext cx="528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5" name="Text Box 36"/>
          <p:cNvSpPr txBox="1">
            <a:spLocks noChangeArrowheads="1"/>
          </p:cNvSpPr>
          <p:nvPr/>
        </p:nvSpPr>
        <p:spPr bwMode="auto">
          <a:xfrm>
            <a:off x="2857500" y="356168"/>
            <a:ext cx="1828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32000</a:t>
            </a:r>
            <a:endParaRPr lang="en-US" sz="28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Line 37"/>
          <p:cNvSpPr>
            <a:spLocks noChangeShapeType="1"/>
          </p:cNvSpPr>
          <p:nvPr/>
        </p:nvSpPr>
        <p:spPr bwMode="auto">
          <a:xfrm flipH="1">
            <a:off x="3464211" y="421462"/>
            <a:ext cx="219075" cy="3810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Text Box 47"/>
          <p:cNvSpPr txBox="1">
            <a:spLocks noChangeArrowheads="1"/>
          </p:cNvSpPr>
          <p:nvPr/>
        </p:nvSpPr>
        <p:spPr bwMode="auto">
          <a:xfrm>
            <a:off x="3238500" y="813934"/>
            <a:ext cx="304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sz="28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Text Box 50"/>
          <p:cNvSpPr txBox="1">
            <a:spLocks noChangeArrowheads="1"/>
          </p:cNvSpPr>
          <p:nvPr/>
        </p:nvSpPr>
        <p:spPr bwMode="auto">
          <a:xfrm>
            <a:off x="3259022" y="1220226"/>
            <a:ext cx="5334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sz="28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Rectangle 4"/>
          <p:cNvSpPr txBox="1">
            <a:spLocks noChangeArrowheads="1"/>
          </p:cNvSpPr>
          <p:nvPr/>
        </p:nvSpPr>
        <p:spPr>
          <a:xfrm>
            <a:off x="579634" y="1761777"/>
            <a:ext cx="10591800" cy="2060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●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○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■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●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○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■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●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○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■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9pPr>
          </a:lstStyle>
          <a:p>
            <a:pPr marL="0" indent="0">
              <a:buFont typeface="Work Sans"/>
              <a:buNone/>
            </a:pP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 </a:t>
            </a: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32000 : 400 ta </a:t>
            </a: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800" b="1" dirty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148547" y="2435117"/>
            <a:ext cx="8840270" cy="1915910"/>
          </a:xfrm>
          <a:prstGeom prst="rect">
            <a:avLst/>
          </a:prstGeom>
          <a:solidFill>
            <a:srgbClr val="C6CDEE"/>
          </a:solidFill>
          <a:ln w="38100" cap="rnd">
            <a:solidFill>
              <a:srgbClr val="FF0000"/>
            </a:solidFill>
            <a:prstDash val="sysDot"/>
            <a:miter lim="800000"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32000 : 400, ta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xóa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0 ở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tận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chia,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b="1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xit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3" dur="500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build="p"/>
      <p:bldP spid="2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23" name="Text Box 36"/>
          <p:cNvSpPr txBox="1">
            <a:spLocks noChangeArrowheads="1"/>
          </p:cNvSpPr>
          <p:nvPr/>
        </p:nvSpPr>
        <p:spPr bwMode="auto">
          <a:xfrm>
            <a:off x="5562601" y="816052"/>
            <a:ext cx="1828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32000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 Box 12"/>
          <p:cNvSpPr txBox="1">
            <a:spLocks noChangeArrowheads="1"/>
          </p:cNvSpPr>
          <p:nvPr/>
        </p:nvSpPr>
        <p:spPr bwMode="auto">
          <a:xfrm>
            <a:off x="1836665" y="859243"/>
            <a:ext cx="1447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 Box 13"/>
          <p:cNvSpPr txBox="1">
            <a:spLocks noChangeArrowheads="1"/>
          </p:cNvSpPr>
          <p:nvPr/>
        </p:nvSpPr>
        <p:spPr bwMode="auto">
          <a:xfrm>
            <a:off x="2657474" y="827291"/>
            <a:ext cx="1219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40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Line 15"/>
          <p:cNvSpPr>
            <a:spLocks noChangeShapeType="1"/>
          </p:cNvSpPr>
          <p:nvPr/>
        </p:nvSpPr>
        <p:spPr bwMode="auto">
          <a:xfrm flipH="1">
            <a:off x="2928938" y="898401"/>
            <a:ext cx="219075" cy="3810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Line 16"/>
          <p:cNvSpPr>
            <a:spLocks noChangeShapeType="1"/>
          </p:cNvSpPr>
          <p:nvPr/>
        </p:nvSpPr>
        <p:spPr bwMode="auto">
          <a:xfrm flipH="1">
            <a:off x="2279390" y="914900"/>
            <a:ext cx="219075" cy="3810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 Box 17"/>
          <p:cNvSpPr txBox="1">
            <a:spLocks noChangeArrowheads="1"/>
          </p:cNvSpPr>
          <p:nvPr/>
        </p:nvSpPr>
        <p:spPr bwMode="auto">
          <a:xfrm>
            <a:off x="2688940" y="1412891"/>
            <a:ext cx="6096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 Box 18"/>
          <p:cNvSpPr txBox="1">
            <a:spLocks noChangeArrowheads="1"/>
          </p:cNvSpPr>
          <p:nvPr/>
        </p:nvSpPr>
        <p:spPr bwMode="auto">
          <a:xfrm>
            <a:off x="2045950" y="1414607"/>
            <a:ext cx="381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0" name="Group 21"/>
          <p:cNvGrpSpPr/>
          <p:nvPr/>
        </p:nvGrpSpPr>
        <p:grpSpPr bwMode="auto">
          <a:xfrm>
            <a:off x="2614614" y="741400"/>
            <a:ext cx="895351" cy="1295400"/>
            <a:chOff x="2496" y="3072"/>
            <a:chExt cx="528" cy="528"/>
          </a:xfrm>
        </p:grpSpPr>
        <p:sp>
          <p:nvSpPr>
            <p:cNvPr id="11" name="Line 22"/>
            <p:cNvSpPr>
              <a:spLocks noChangeShapeType="1"/>
            </p:cNvSpPr>
            <p:nvPr/>
          </p:nvSpPr>
          <p:spPr bwMode="auto">
            <a:xfrm>
              <a:off x="2496" y="3072"/>
              <a:ext cx="0" cy="5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" name="Line 23"/>
            <p:cNvSpPr>
              <a:spLocks noChangeShapeType="1"/>
            </p:cNvSpPr>
            <p:nvPr/>
          </p:nvSpPr>
          <p:spPr bwMode="auto">
            <a:xfrm>
              <a:off x="2496" y="3360"/>
              <a:ext cx="52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3" name="Text Box 24"/>
          <p:cNvSpPr txBox="1">
            <a:spLocks noChangeArrowheads="1"/>
          </p:cNvSpPr>
          <p:nvPr/>
        </p:nvSpPr>
        <p:spPr bwMode="auto">
          <a:xfrm>
            <a:off x="6715127" y="781705"/>
            <a:ext cx="13716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400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Text Box 25"/>
          <p:cNvSpPr txBox="1">
            <a:spLocks noChangeArrowheads="1"/>
          </p:cNvSpPr>
          <p:nvPr/>
        </p:nvSpPr>
        <p:spPr bwMode="auto">
          <a:xfrm>
            <a:off x="6762751" y="1377372"/>
            <a:ext cx="6096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Text Box 26"/>
          <p:cNvSpPr txBox="1">
            <a:spLocks noChangeArrowheads="1"/>
          </p:cNvSpPr>
          <p:nvPr/>
        </p:nvSpPr>
        <p:spPr bwMode="auto">
          <a:xfrm>
            <a:off x="5793075" y="1382463"/>
            <a:ext cx="457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 Box 28"/>
          <p:cNvSpPr txBox="1">
            <a:spLocks noChangeArrowheads="1"/>
          </p:cNvSpPr>
          <p:nvPr/>
        </p:nvSpPr>
        <p:spPr bwMode="auto">
          <a:xfrm>
            <a:off x="6973746" y="1389100"/>
            <a:ext cx="457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Line 29"/>
          <p:cNvSpPr>
            <a:spLocks noChangeShapeType="1"/>
          </p:cNvSpPr>
          <p:nvPr/>
        </p:nvSpPr>
        <p:spPr bwMode="auto">
          <a:xfrm flipH="1">
            <a:off x="6963739" y="840767"/>
            <a:ext cx="219075" cy="3810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Line 30"/>
          <p:cNvSpPr>
            <a:spLocks noChangeShapeType="1"/>
          </p:cNvSpPr>
          <p:nvPr/>
        </p:nvSpPr>
        <p:spPr bwMode="auto">
          <a:xfrm flipH="1">
            <a:off x="7138988" y="849942"/>
            <a:ext cx="219075" cy="3810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Line 31"/>
          <p:cNvSpPr>
            <a:spLocks noChangeShapeType="1"/>
          </p:cNvSpPr>
          <p:nvPr/>
        </p:nvSpPr>
        <p:spPr bwMode="auto">
          <a:xfrm flipH="1">
            <a:off x="6356014" y="891115"/>
            <a:ext cx="228600" cy="3810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0" name="Group 33"/>
          <p:cNvGrpSpPr/>
          <p:nvPr/>
        </p:nvGrpSpPr>
        <p:grpSpPr bwMode="auto">
          <a:xfrm>
            <a:off x="6710363" y="666749"/>
            <a:ext cx="1295400" cy="1295400"/>
            <a:chOff x="2496" y="3072"/>
            <a:chExt cx="528" cy="528"/>
          </a:xfrm>
        </p:grpSpPr>
        <p:sp>
          <p:nvSpPr>
            <p:cNvPr id="21" name="Line 34"/>
            <p:cNvSpPr>
              <a:spLocks noChangeShapeType="1"/>
            </p:cNvSpPr>
            <p:nvPr/>
          </p:nvSpPr>
          <p:spPr bwMode="auto">
            <a:xfrm>
              <a:off x="2496" y="3072"/>
              <a:ext cx="0" cy="528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" name="Line 35"/>
            <p:cNvSpPr>
              <a:spLocks noChangeShapeType="1"/>
            </p:cNvSpPr>
            <p:nvPr/>
          </p:nvSpPr>
          <p:spPr bwMode="auto">
            <a:xfrm>
              <a:off x="2496" y="3360"/>
              <a:ext cx="528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4" name="Line 37"/>
          <p:cNvSpPr>
            <a:spLocks noChangeShapeType="1"/>
          </p:cNvSpPr>
          <p:nvPr/>
        </p:nvSpPr>
        <p:spPr bwMode="auto">
          <a:xfrm flipH="1">
            <a:off x="6182852" y="865046"/>
            <a:ext cx="219075" cy="3810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" name="Text Box 47"/>
          <p:cNvSpPr txBox="1">
            <a:spLocks noChangeArrowheads="1"/>
          </p:cNvSpPr>
          <p:nvPr/>
        </p:nvSpPr>
        <p:spPr bwMode="auto">
          <a:xfrm>
            <a:off x="6026438" y="1373331"/>
            <a:ext cx="304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Text Box 50"/>
          <p:cNvSpPr txBox="1">
            <a:spLocks noChangeArrowheads="1"/>
          </p:cNvSpPr>
          <p:nvPr/>
        </p:nvSpPr>
        <p:spPr bwMode="auto">
          <a:xfrm>
            <a:off x="6076738" y="1862465"/>
            <a:ext cx="5334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7" name="Text Box 11"/>
          <p:cNvSpPr txBox="1">
            <a:spLocks noChangeArrowheads="1"/>
          </p:cNvSpPr>
          <p:nvPr/>
        </p:nvSpPr>
        <p:spPr bwMode="auto">
          <a:xfrm>
            <a:off x="328240" y="2264439"/>
            <a:ext cx="868680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spcBef>
                <a:spcPct val="50000"/>
              </a:spcBef>
            </a:pP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tận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0, ta </a:t>
            </a: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8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800" b="1" dirty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" name="Rectangles 5"/>
          <p:cNvSpPr/>
          <p:nvPr/>
        </p:nvSpPr>
        <p:spPr>
          <a:xfrm>
            <a:off x="3751794" y="524586"/>
            <a:ext cx="1694180" cy="45974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altLang="en-US" sz="2800" b="1" dirty="0">
                <a:solidFill>
                  <a:schemeClr val="accent5">
                    <a:lumMod val="10000"/>
                  </a:schemeClr>
                </a:solidFill>
                <a:latin typeface="Cambria" panose="02040503050406030204" charset="0"/>
                <a:cs typeface="Cambria" panose="02040503050406030204" charset="0"/>
              </a:rPr>
              <a:t>GHI NHỚ</a:t>
            </a:r>
            <a:endParaRPr lang="vi-VN" altLang="en-US" sz="2800" b="1" dirty="0">
              <a:solidFill>
                <a:schemeClr val="accent5">
                  <a:lumMod val="10000"/>
                </a:schemeClr>
              </a:solidFill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31" name="Rectangles 8"/>
          <p:cNvSpPr/>
          <p:nvPr/>
        </p:nvSpPr>
        <p:spPr>
          <a:xfrm>
            <a:off x="228545" y="1616363"/>
            <a:ext cx="8686800" cy="1622733"/>
          </a:xfrm>
          <a:prstGeom prst="rect">
            <a:avLst/>
          </a:prstGeom>
          <a:solidFill>
            <a:srgbClr val="FFED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Khi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thực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hiện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phép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chia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hai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số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có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tận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cùng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là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các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chữ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số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0</a:t>
            </a:r>
            <a:r>
              <a:rPr lang="vi-VN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, ta c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ó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thể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cùng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xoá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một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,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hai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,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ba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,…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chữ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số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0 ở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tận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cùng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của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số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chia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và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số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bị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chia,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rồi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chia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như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 </a:t>
            </a:r>
            <a:r>
              <a:rPr lang="en-US" sz="2800" b="1" i="1" dirty="0" err="1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thường</a:t>
            </a:r>
            <a:r>
              <a:rPr lang="en-US" sz="2800" b="1" i="1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.  </a:t>
            </a:r>
            <a:endParaRPr lang="en-US" sz="2800" b="1" i="1" dirty="0">
              <a:solidFill>
                <a:schemeClr val="tx1"/>
              </a:solidFill>
              <a:latin typeface="Cambria" panose="02040503050406030204" charset="0"/>
              <a:ea typeface="Cambria" panose="0204050305040603020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3" presetClass="exit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3" presetClass="exit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6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3" presetClass="exit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7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3" grpId="1"/>
      <p:bldP spid="4" grpId="0"/>
      <p:bldP spid="4" grpId="1"/>
      <p:bldP spid="8" grpId="0"/>
      <p:bldP spid="8" grpId="1"/>
      <p:bldP spid="9" grpId="0"/>
      <p:bldP spid="9" grpId="1"/>
      <p:bldP spid="13" grpId="0"/>
      <p:bldP spid="13" grpId="1"/>
      <p:bldP spid="14" grpId="0"/>
      <p:bldP spid="14" grpId="1"/>
      <p:bldP spid="15" grpId="0"/>
      <p:bldP spid="15" grpId="1"/>
      <p:bldP spid="16" grpId="0"/>
      <p:bldP spid="16" grpId="1"/>
      <p:bldP spid="23" grpId="0"/>
      <p:bldP spid="23" grpId="1"/>
      <p:bldP spid="25" grpId="0"/>
      <p:bldP spid="25" grpId="1"/>
      <p:bldP spid="26" grpId="0"/>
      <p:bldP spid="26" grpId="1"/>
      <p:bldP spid="27" grpId="0"/>
      <p:bldP spid="27" grpId="1"/>
      <p:bldP spid="30" grpId="0" bldLvl="0" animBg="1"/>
      <p:bldP spid="30" grpId="1" animBg="1"/>
      <p:bldP spid="31" grpId="0" bldLvl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13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s 11"/>
          <p:cNvSpPr/>
          <p:nvPr/>
        </p:nvSpPr>
        <p:spPr>
          <a:xfrm>
            <a:off x="697865" y="219710"/>
            <a:ext cx="8446135" cy="604520"/>
          </a:xfrm>
          <a:prstGeom prst="rect">
            <a:avLst/>
          </a:prstGeom>
          <a:solidFill>
            <a:srgbClr val="4C8D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s 5"/>
          <p:cNvSpPr/>
          <p:nvPr/>
        </p:nvSpPr>
        <p:spPr>
          <a:xfrm rot="21360000">
            <a:off x="-378460" y="4818380"/>
            <a:ext cx="9806940" cy="671195"/>
          </a:xfrm>
          <a:prstGeom prst="rect">
            <a:avLst/>
          </a:prstGeom>
          <a:solidFill>
            <a:srgbClr val="4C8D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1" name="Picture 100"/>
          <p:cNvPicPr/>
          <p:nvPr/>
        </p:nvPicPr>
        <p:blipFill>
          <a:blip r:embed="rId1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9752" b="93262" l="2660" r="98759">
                        <a14:foregroundMark x1="16844" y1="27660" x2="16489" y2="35638"/>
                        <a14:foregroundMark x1="17730" y1="19326" x2="15957" y2="27660"/>
                        <a14:foregroundMark x1="19681" y1="24645" x2="19681" y2="27305"/>
                        <a14:foregroundMark x1="24291" y1="19681" x2="22518" y2="24645"/>
                        <a14:foregroundMark x1="25000" y1="20390" x2="25177" y2="24645"/>
                        <a14:foregroundMark x1="9043" y1="47872" x2="13121" y2="51950"/>
                        <a14:foregroundMark x1="4965" y1="47518" x2="5851" y2="47872"/>
                        <a14:foregroundMark x1="14184" y1="60461" x2="28723" y2="72518"/>
                        <a14:foregroundMark x1="28723" y1="72518" x2="40957" y2="73050"/>
                        <a14:foregroundMark x1="14184" y1="60816" x2="25177" y2="77482"/>
                        <a14:foregroundMark x1="25177" y1="77482" x2="28014" y2="76596"/>
                        <a14:foregroundMark x1="6028" y1="60993" x2="26950" y2="77305"/>
                        <a14:foregroundMark x1="26950" y1="77305" x2="41489" y2="76773"/>
                        <a14:foregroundMark x1="13830" y1="60461" x2="50887" y2="62766"/>
                        <a14:foregroundMark x1="50887" y1="62766" x2="56738" y2="79787"/>
                        <a14:foregroundMark x1="56738" y1="79787" x2="85993" y2="69858"/>
                        <a14:foregroundMark x1="87057" y1="62943" x2="75532" y2="79965"/>
                        <a14:foregroundMark x1="75532" y1="79965" x2="35816" y2="82624"/>
                        <a14:foregroundMark x1="35816" y1="82624" x2="21809" y2="65248"/>
                        <a14:foregroundMark x1="21809" y1="65248" x2="46099" y2="42908"/>
                        <a14:foregroundMark x1="46099" y1="42908" x2="67553" y2="40957"/>
                        <a14:foregroundMark x1="67553" y1="40957" x2="81560" y2="48759"/>
                        <a14:foregroundMark x1="81560" y1="48759" x2="72340" y2="70745"/>
                        <a14:foregroundMark x1="72340" y1="70745" x2="70035" y2="48050"/>
                        <a14:foregroundMark x1="70035" y1="48050" x2="77482" y2="26241"/>
                        <a14:foregroundMark x1="77482" y1="26241" x2="81206" y2="63475"/>
                        <a14:foregroundMark x1="9043" y1="63298" x2="28369" y2="44504"/>
                        <a14:foregroundMark x1="28369" y1="44504" x2="53369" y2="41667"/>
                        <a14:foregroundMark x1="53369" y1="41667" x2="94045" y2="60184"/>
                        <a14:foregroundMark x1="90957" y1="62766" x2="72340" y2="81738"/>
                        <a14:foregroundMark x1="72340" y1="81738" x2="54033" y2="86556"/>
                        <a14:foregroundMark x1="32139" y1="81964" x2="59752" y2="56560"/>
                        <a14:foregroundMark x1="59752" y1="56560" x2="31028" y2="73227"/>
                        <a14:foregroundMark x1="31028" y1="73227" x2="56383" y2="74823"/>
                        <a14:foregroundMark x1="56383" y1="74823" x2="28369" y2="71099"/>
                        <a14:foregroundMark x1="52305" y1="57979" x2="32447" y2="61702"/>
                        <a14:foregroundMark x1="32447" y1="61702" x2="19504" y2="52482"/>
                        <a14:foregroundMark x1="19504" y1="52482" x2="32447" y2="46099"/>
                        <a14:foregroundMark x1="12234" y1="45922" x2="27305" y2="43617"/>
                        <a14:foregroundMark x1="21099" y1="43972" x2="11879" y2="60816"/>
                        <a14:foregroundMark x1="11879" y1="60816" x2="12943" y2="62943"/>
                        <a14:foregroundMark x1="9043" y1="56738" x2="15780" y2="73759"/>
                        <a14:foregroundMark x1="8156" y1="57270" x2="16945" y2="76874"/>
                        <a14:foregroundMark x1="10638" y1="69858" x2="25707" y2="79810"/>
                        <a14:foregroundMark x1="7329" y1="67638" x2="13541" y2="75735"/>
                        <a14:foregroundMark x1="9523" y1="71345" x2="13907" y2="75857"/>
                        <a14:foregroundMark x1="7979" y1="68262" x2="17833" y2="77172"/>
                        <a14:foregroundMark x1="11012" y1="73765" x2="12516" y2="75391"/>
                        <a14:foregroundMark x1="24291" y1="88121" x2="33486" y2="89877"/>
                        <a14:foregroundMark x1="55881" y1="86628" x2="76773" y2="80674"/>
                        <a14:foregroundMark x1="42136" y1="90546" x2="42352" y2="90484"/>
                        <a14:foregroundMark x1="76773" y1="80674" x2="88298" y2="60993"/>
                        <a14:foregroundMark x1="88298" y1="60993" x2="88298" y2="58511"/>
                        <a14:foregroundMark x1="87589" y1="53014" x2="90957" y2="71631"/>
                        <a14:foregroundMark x1="90957" y1="71631" x2="75177" y2="80674"/>
                        <a14:foregroundMark x1="75177" y1="80674" x2="40071" y2="84043"/>
                        <a14:foregroundMark x1="83865" y1="60461" x2="75000" y2="79078"/>
                        <a14:foregroundMark x1="75000" y1="79078" x2="46631" y2="82624"/>
                        <a14:foregroundMark x1="15603" y1="43085" x2="39716" y2="38830"/>
                        <a14:foregroundMark x1="39716" y1="38830" x2="60816" y2="42908"/>
                        <a14:foregroundMark x1="60816" y1="42908" x2="76950" y2="53723"/>
                        <a14:foregroundMark x1="76950" y1="53723" x2="81915" y2="59752"/>
                        <a14:foregroundMark x1="20922" y1="41667" x2="41489" y2="36170"/>
                        <a14:foregroundMark x1="41489" y1="36170" x2="57447" y2="36879"/>
                        <a14:foregroundMark x1="57447" y1="36879" x2="79433" y2="47872"/>
                        <a14:foregroundMark x1="48404" y1="39007" x2="69681" y2="40957"/>
                        <a14:foregroundMark x1="69681" y1="40957" x2="82624" y2="50532"/>
                        <a14:foregroundMark x1="82624" y1="50532" x2="90957" y2="61879"/>
                        <a14:foregroundMark x1="76064" y1="42199" x2="92730" y2="51950"/>
                        <a14:foregroundMark x1="92730" y1="51950" x2="87943" y2="74113"/>
                        <a14:foregroundMark x1="87943" y1="74113" x2="54433" y2="79965"/>
                        <a14:foregroundMark x1="82092" y1="48404" x2="95824" y2="58539"/>
                        <a14:foregroundMark x1="93026" y1="67085" x2="88656" y2="75567"/>
                        <a14:foregroundMark x1="86295" y1="77400" x2="52924" y2="86512"/>
                        <a14:foregroundMark x1="13150" y1="75604" x2="8156" y2="67908"/>
                        <a14:foregroundMark x1="8156" y1="67908" x2="17553" y2="47695"/>
                        <a14:foregroundMark x1="17553" y1="47695" x2="6477" y2="63444"/>
                        <a14:foregroundMark x1="7004" y1="66036" x2="8070" y2="68983"/>
                        <a14:foregroundMark x1="13475" y1="48050" x2="6952" y2="65779"/>
                        <a14:foregroundMark x1="10199" y1="72443" x2="12004" y2="75220"/>
                        <a14:foregroundMark x1="9043" y1="51418" x2="6402" y2="63073"/>
                        <a14:foregroundMark x1="16818" y1="84294" x2="17553" y2="86525"/>
                        <a14:foregroundMark x1="7092" y1="54787" x2="14053" y2="75906"/>
                        <a14:foregroundMark x1="24262" y1="88184" x2="33333" y2="90426"/>
                        <a14:foregroundMark x1="12411" y1="73227" x2="47872" y2="84574"/>
                        <a14:foregroundMark x1="47872" y1="84574" x2="57801" y2="82092"/>
                        <a14:foregroundMark x1="26064" y1="76241" x2="64362" y2="72340"/>
                        <a14:foregroundMark x1="64362" y1="72340" x2="73759" y2="61879"/>
                        <a14:foregroundMark x1="15780" y1="16489" x2="16312" y2="27660"/>
                        <a14:foregroundMark x1="14362" y1="23759" x2="17553" y2="35993"/>
                        <a14:foregroundMark x1="13298" y1="23404" x2="14716" y2="31560"/>
                        <a14:foregroundMark x1="13475" y1="16312" x2="20745" y2="16844"/>
                        <a14:foregroundMark x1="21809" y1="14539" x2="26064" y2="27128"/>
                        <a14:foregroundMark x1="21809" y1="20745" x2="21454" y2="28723"/>
                        <a14:foregroundMark x1="22695" y1="16312" x2="27305" y2="27128"/>
                        <a14:foregroundMark x1="21454" y1="14894" x2="24291" y2="15426"/>
                        <a14:foregroundMark x1="19326" y1="15957" x2="23404" y2="12057"/>
                        <a14:foregroundMark x1="70922" y1="26773" x2="74113" y2="49823"/>
                        <a14:foregroundMark x1="82092" y1="25355" x2="84220" y2="49468"/>
                        <a14:foregroundMark x1="82979" y1="30319" x2="84220" y2="50532"/>
                        <a14:foregroundMark x1="84220" y1="50532" x2="84220" y2="50532"/>
                        <a14:foregroundMark x1="68262" y1="29610" x2="73759" y2="53369"/>
                        <a14:foregroundMark x1="73227" y1="43972" x2="73404" y2="60284"/>
                        <a14:foregroundMark x1="69149" y1="29610" x2="70035" y2="51596"/>
                        <a14:foregroundMark x1="70035" y1="51596" x2="70745" y2="53369"/>
                        <a14:foregroundMark x1="69326" y1="29787" x2="68617" y2="55496"/>
                        <a14:foregroundMark x1="67553" y1="29787" x2="71986" y2="57979"/>
                        <a14:foregroundMark x1="82979" y1="32624" x2="88475" y2="60461"/>
                        <a14:foregroundMark x1="88298" y1="49823" x2="92568" y2="70186"/>
                        <a14:foregroundMark x1="92299" y1="72008" x2="50000" y2="85816"/>
                        <a14:foregroundMark x1="50000" y1="85816" x2="41743" y2="85181"/>
                        <a14:foregroundMark x1="27702" y1="80478" x2="20390" y2="73050"/>
                        <a14:foregroundMark x1="20390" y1="73050" x2="11879" y2="55319"/>
                        <a14:foregroundMark x1="11879" y1="55319" x2="36525" y2="76241"/>
                        <a14:foregroundMark x1="36525" y1="76241" x2="68617" y2="72695"/>
                        <a14:foregroundMark x1="11702" y1="53014" x2="16667" y2="73759"/>
                        <a14:foregroundMark x1="16667" y1="73759" x2="60993" y2="82447"/>
                        <a14:foregroundMark x1="60993" y1="82447" x2="68440" y2="81738"/>
                        <a14:foregroundMark x1="6383" y1="54965" x2="14555" y2="76074"/>
                        <a14:foregroundMark x1="25895" y1="79873" x2="37589" y2="82979"/>
                        <a14:foregroundMark x1="26131" y1="87414" x2="24327" y2="88112"/>
                        <a14:foregroundMark x1="37589" y1="82979" x2="36467" y2="83413"/>
                        <a14:foregroundMark x1="7447" y1="65426" x2="33935" y2="82565"/>
                        <a14:foregroundMark x1="34982" y1="82916" x2="50709" y2="80496"/>
                        <a14:foregroundMark x1="26380" y1="80035" x2="71986" y2="77128"/>
                        <a14:foregroundMark x1="71986" y1="77128" x2="80496" y2="57270"/>
                        <a14:foregroundMark x1="89184" y1="60461" x2="78813" y2="83210"/>
                        <a14:foregroundMark x1="50523" y1="92892" x2="49291" y2="93262"/>
                        <a14:foregroundMark x1="76339" y1="85131" x2="76100" y2="85203"/>
                        <a14:foregroundMark x1="41959" y1="91086" x2="41752" y2="91025"/>
                        <a14:foregroundMark x1="49291" y1="93262" x2="47664" y2="92779"/>
                        <a14:foregroundMark x1="19681" y1="13830" x2="20213" y2="13830"/>
                        <a14:foregroundMark x1="18440" y1="23227" x2="29965" y2="27660"/>
                        <a14:foregroundMark x1="23936" y1="32092" x2="28014" y2="30674"/>
                        <a14:foregroundMark x1="17199" y1="29610" x2="21099" y2="26596"/>
                        <a14:foregroundMark x1="21809" y1="27128" x2="20213" y2="30319"/>
                        <a14:foregroundMark x1="7270" y1="55319" x2="7624" y2="66312"/>
                        <a14:foregroundMark x1="5674" y1="59752" x2="15603" y2="77660"/>
                        <a14:foregroundMark x1="15603" y1="77660" x2="32979" y2="84397"/>
                        <a14:foregroundMark x1="32979" y1="84397" x2="34043" y2="84397"/>
                        <a14:foregroundMark x1="27482" y1="79965" x2="48404" y2="86348"/>
                        <a14:foregroundMark x1="48404" y1="86348" x2="70922" y2="85461"/>
                        <a14:foregroundMark x1="70922" y1="85461" x2="85638" y2="78014"/>
                        <a14:foregroundMark x1="85638" y1="78014" x2="92199" y2="59752"/>
                        <a14:foregroundMark x1="92199" y1="59752" x2="96454" y2="73582"/>
                        <a14:foregroundMark x1="96809" y1="69149" x2="96809" y2="70035"/>
                        <a14:foregroundMark x1="84220" y1="45035" x2="93794" y2="60461"/>
                        <a14:foregroundMark x1="93794" y1="60461" x2="93794" y2="61348"/>
                        <a14:foregroundMark x1="85816" y1="45922" x2="96277" y2="59752"/>
                        <a14:foregroundMark x1="96277" y1="59752" x2="81206" y2="81028"/>
                        <a14:foregroundMark x1="81206" y1="81028" x2="61525" y2="83865"/>
                        <a14:foregroundMark x1="83688" y1="46986" x2="92730" y2="71277"/>
                        <a14:foregroundMark x1="92730" y1="71277" x2="50709" y2="89716"/>
                        <a14:foregroundMark x1="50709" y1="89716" x2="35284" y2="89716"/>
                        <a14:foregroundMark x1="35284" y1="89716" x2="18972" y2="78191"/>
                        <a14:foregroundMark x1="18972" y1="78191" x2="15780" y2="67553"/>
                        <a14:foregroundMark x1="42021" y1="62234" x2="34752" y2="79255"/>
                        <a14:foregroundMark x1="34752" y1="79255" x2="16312" y2="79787"/>
                        <a14:foregroundMark x1="16312" y1="79787" x2="11702" y2="73582"/>
                        <a14:foregroundMark x1="6383" y1="59220" x2="18972" y2="79255"/>
                        <a14:foregroundMark x1="18972" y1="79255" x2="47872" y2="84574"/>
                        <a14:foregroundMark x1="47872" y1="84574" x2="67553" y2="79965"/>
                        <a14:foregroundMark x1="15071" y1="69504" x2="28369" y2="81738"/>
                        <a14:foregroundMark x1="28369" y1="81738" x2="55496" y2="85106"/>
                        <a14:foregroundMark x1="55496" y1="85106" x2="70213" y2="76064"/>
                        <a14:foregroundMark x1="11879" y1="66667" x2="51241" y2="82801"/>
                        <a14:foregroundMark x1="51241" y1="82801" x2="61702" y2="78901"/>
                        <a14:foregroundMark x1="9929" y1="74113" x2="47340" y2="83156"/>
                        <a14:foregroundMark x1="47340" y1="83156" x2="54078" y2="80496"/>
                        <a14:foregroundMark x1="6383" y1="56383" x2="11348" y2="75709"/>
                        <a14:foregroundMark x1="11348" y1="75709" x2="15780" y2="77482"/>
                        <a14:foregroundMark x1="4787" y1="62057" x2="11525" y2="74468"/>
                        <a14:foregroundMark x1="7270" y1="65071" x2="10993" y2="76418"/>
                        <a14:foregroundMark x1="5496" y1="65603" x2="9220" y2="73227"/>
                        <a14:foregroundMark x1="6028" y1="63652" x2="8333" y2="73050"/>
                        <a14:foregroundMark x1="7270" y1="60284" x2="20745" y2="73582"/>
                        <a14:foregroundMark x1="20745" y1="73582" x2="36170" y2="79965"/>
                        <a14:foregroundMark x1="15603" y1="73582" x2="38298" y2="87589"/>
                        <a14:foregroundMark x1="38298" y1="87589" x2="47872" y2="88830"/>
                        <a14:foregroundMark x1="7624" y1="72163" x2="29965" y2="85993"/>
                        <a14:foregroundMark x1="29965" y1="85993" x2="48582" y2="86525"/>
                        <a14:foregroundMark x1="21809" y1="82447" x2="46099" y2="90780"/>
                        <a14:foregroundMark x1="46099" y1="90780" x2="63298" y2="89539"/>
                        <a14:foregroundMark x1="23227" y1="81560" x2="46809" y2="91667"/>
                        <a14:foregroundMark x1="46809" y1="91667" x2="65780" y2="90426"/>
                        <a14:foregroundMark x1="65780" y1="90426" x2="85284" y2="79965"/>
                        <a14:foregroundMark x1="34043" y1="87943" x2="65780" y2="84397"/>
                        <a14:foregroundMark x1="65780" y1="84397" x2="82092" y2="76241"/>
                        <a14:foregroundMark x1="82092" y1="76241" x2="83511" y2="74645"/>
                        <a14:foregroundMark x1="71277" y1="53369" x2="27305" y2="56028"/>
                        <a14:foregroundMark x1="27305" y1="56028" x2="42021" y2="54610"/>
                        <a14:foregroundMark x1="42021" y1="54610" x2="44149" y2="54787"/>
                        <a14:foregroundMark x1="34043" y1="53369" x2="46631" y2="68617"/>
                        <a14:foregroundMark x1="46631" y1="68617" x2="53369" y2="68972"/>
                        <a14:backgroundMark x1="2235" y1="61493" x2="2573" y2="63158"/>
                        <a14:backgroundMark x1="1773" y1="59220" x2="2178" y2="61214"/>
                        <a14:backgroundMark x1="21285" y1="86013" x2="24645" y2="87766"/>
                        <a14:backgroundMark x1="12411" y1="81383" x2="19630" y2="85149"/>
                        <a14:backgroundMark x1="7628" y1="77486" x2="9366" y2="78068"/>
                        <a14:backgroundMark x1="6560" y1="77128" x2="7345" y2="77391"/>
                        <a14:backgroundMark x1="73973" y1="88542" x2="83865" y2="86525"/>
                        <a14:backgroundMark x1="95213" y1="75177" x2="63475" y2="99823"/>
                        <a14:backgroundMark x1="95850" y1="73762" x2="94149" y2="85284"/>
                        <a14:backgroundMark x1="98050" y1="58865" x2="97782" y2="60679"/>
                        <a14:backgroundMark x1="94149" y1="85284" x2="93440" y2="8652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243205" y="3538220"/>
            <a:ext cx="3305175" cy="268859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03" name="Picture 102"/>
          <p:cNvPicPr/>
          <p:nvPr/>
        </p:nvPicPr>
        <p:blipFill>
          <a:blip r:embed="rId3">
            <a:clrChange>
              <a:clrFrom>
                <a:srgbClr val="EEEEEE">
                  <a:alpha val="100000"/>
                </a:srgbClr>
              </a:clrFrom>
              <a:clrTo>
                <a:srgbClr val="EEEEEE">
                  <a:alpha val="100000"/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243205" y="-37465"/>
            <a:ext cx="1490345" cy="111823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5" name="Text Box 14"/>
          <p:cNvSpPr txBox="1"/>
          <p:nvPr/>
        </p:nvSpPr>
        <p:spPr>
          <a:xfrm>
            <a:off x="2213610" y="260985"/>
            <a:ext cx="521843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altLang="en-US" sz="2800" b="1">
                <a:solidFill>
                  <a:schemeClr val="accent6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YÊU CẦU CẦN ĐẠT</a:t>
            </a:r>
            <a:endParaRPr lang="vi-VN" altLang="en-US" sz="2800" b="1">
              <a:solidFill>
                <a:schemeClr val="accent6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ambria" panose="02040503050406030204" charset="0"/>
              <a:cs typeface="Cambria" panose="0204050305040603020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784402" y="1102305"/>
            <a:ext cx="6076845" cy="668653"/>
            <a:chOff x="114698" y="347689"/>
            <a:chExt cx="6076845" cy="668653"/>
          </a:xfrm>
          <a:solidFill>
            <a:schemeClr val="accent4">
              <a:lumMod val="40000"/>
              <a:lumOff val="60000"/>
            </a:schemeClr>
          </a:solidFill>
          <a:scene3d>
            <a:camera prst="orthographicFront"/>
            <a:lightRig rig="flat" dir="t"/>
          </a:scene3d>
        </p:grpSpPr>
        <p:sp>
          <p:nvSpPr>
            <p:cNvPr id="8" name="Rectangle 7"/>
            <p:cNvSpPr/>
            <p:nvPr/>
          </p:nvSpPr>
          <p:spPr>
            <a:xfrm>
              <a:off x="114698" y="347689"/>
              <a:ext cx="6076845" cy="668653"/>
            </a:xfrm>
            <a:prstGeom prst="rect">
              <a:avLst/>
            </a:prstGeom>
            <a:grpFill/>
            <a:sp3d prstMaterial="dkEdge">
              <a:bevelT w="8200" h="38100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2">
              <a:scrgbClr r="0" g="0" b="0"/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dk1"/>
            </a:fontRef>
          </p:style>
        </p:sp>
        <p:sp>
          <p:nvSpPr>
            <p:cNvPr id="9" name="TextBox 8"/>
            <p:cNvSpPr txBox="1"/>
            <p:nvPr/>
          </p:nvSpPr>
          <p:spPr>
            <a:xfrm>
              <a:off x="114698" y="347689"/>
              <a:ext cx="6076845" cy="668653"/>
            </a:xfrm>
            <a:prstGeom prst="rect">
              <a:avLst/>
            </a:prstGeom>
            <a:grpFill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486778" tIns="101600" rIns="101600" bIns="101600" numCol="1" spcCol="1270" anchor="ctr" anchorCtr="0">
              <a:noAutofit/>
            </a:bodyPr>
            <a:lstStyle/>
            <a:p>
              <a:pPr marL="0" lvl="0" indent="0" algn="l" defTabSz="1778000" rtl="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4000" b="1" kern="1200" dirty="0">
                <a:solidFill>
                  <a:schemeClr val="tx1"/>
                </a:solidFill>
                <a:effectLst/>
                <a:latin typeface="Cambria" panose="02040503050406030204" charset="0"/>
                <a:cs typeface="Cambria" panose="02040503050406030204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1784350" y="2049145"/>
            <a:ext cx="6076950" cy="784860"/>
            <a:chOff x="114698" y="347689"/>
            <a:chExt cx="6076845" cy="668653"/>
          </a:xfrm>
          <a:solidFill>
            <a:srgbClr val="FFFF00"/>
          </a:solidFill>
          <a:scene3d>
            <a:camera prst="orthographicFront"/>
            <a:lightRig rig="flat" dir="t"/>
          </a:scene3d>
        </p:grpSpPr>
        <p:sp>
          <p:nvSpPr>
            <p:cNvPr id="13" name="Rectangle 12"/>
            <p:cNvSpPr/>
            <p:nvPr/>
          </p:nvSpPr>
          <p:spPr>
            <a:xfrm>
              <a:off x="114698" y="347689"/>
              <a:ext cx="6076845" cy="668653"/>
            </a:xfrm>
            <a:prstGeom prst="rect">
              <a:avLst/>
            </a:prstGeom>
            <a:grpFill/>
            <a:sp3d prstMaterial="dkEdge">
              <a:bevelT w="8200" h="38100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2">
              <a:scrgbClr r="0" g="0" b="0"/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dk1"/>
            </a:fontRef>
          </p:style>
        </p:sp>
        <p:sp>
          <p:nvSpPr>
            <p:cNvPr id="14" name="TextBox 13"/>
            <p:cNvSpPr txBox="1"/>
            <p:nvPr/>
          </p:nvSpPr>
          <p:spPr>
            <a:xfrm>
              <a:off x="114698" y="347689"/>
              <a:ext cx="6076845" cy="668653"/>
            </a:xfrm>
            <a:prstGeom prst="rect">
              <a:avLst/>
            </a:prstGeom>
            <a:grpFill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486778" tIns="101600" rIns="101600" bIns="101600" numCol="1" spcCol="1270" anchor="ctr" anchorCtr="0">
              <a:noAutofit/>
            </a:bodyPr>
            <a:lstStyle/>
            <a:p>
              <a:pPr marL="0" lvl="0" indent="0" algn="l" defTabSz="1778000" rtl="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4000" b="1" kern="1200" dirty="0">
                <a:solidFill>
                  <a:schemeClr val="tx1"/>
                </a:solidFill>
                <a:effectLst/>
                <a:latin typeface="Cambria" panose="02040503050406030204" charset="0"/>
                <a:cs typeface="Cambria" panose="02040503050406030204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1772799" y="3084399"/>
            <a:ext cx="6076845" cy="668653"/>
            <a:chOff x="114698" y="347689"/>
            <a:chExt cx="6076845" cy="668653"/>
          </a:xfrm>
          <a:solidFill>
            <a:schemeClr val="tx2">
              <a:lumMod val="20000"/>
              <a:lumOff val="80000"/>
            </a:schemeClr>
          </a:solidFill>
          <a:scene3d>
            <a:camera prst="orthographicFront"/>
            <a:lightRig rig="flat" dir="t"/>
          </a:scene3d>
        </p:grpSpPr>
        <p:sp>
          <p:nvSpPr>
            <p:cNvPr id="17" name="Rectangle 16"/>
            <p:cNvSpPr/>
            <p:nvPr/>
          </p:nvSpPr>
          <p:spPr>
            <a:xfrm>
              <a:off x="114698" y="347689"/>
              <a:ext cx="6076845" cy="668653"/>
            </a:xfrm>
            <a:prstGeom prst="rect">
              <a:avLst/>
            </a:prstGeom>
            <a:grpFill/>
            <a:sp3d prstMaterial="dkEdge">
              <a:bevelT w="8200" h="38100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2">
              <a:scrgbClr r="0" g="0" b="0"/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dk1"/>
            </a:fontRef>
          </p:style>
        </p:sp>
        <p:sp>
          <p:nvSpPr>
            <p:cNvPr id="18" name="TextBox 17"/>
            <p:cNvSpPr txBox="1"/>
            <p:nvPr/>
          </p:nvSpPr>
          <p:spPr>
            <a:xfrm>
              <a:off x="114698" y="347689"/>
              <a:ext cx="6076845" cy="668653"/>
            </a:xfrm>
            <a:prstGeom prst="rect">
              <a:avLst/>
            </a:prstGeom>
            <a:grpFill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486778" tIns="101600" rIns="101600" bIns="101600" numCol="1" spcCol="1270" anchor="ctr" anchorCtr="0">
              <a:noAutofit/>
            </a:bodyPr>
            <a:lstStyle/>
            <a:p>
              <a:pPr marL="0" lvl="0" indent="0" algn="l" defTabSz="1778000" rtl="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4000" b="1" kern="1200" dirty="0">
                <a:solidFill>
                  <a:schemeClr val="tx1"/>
                </a:solidFill>
                <a:effectLst/>
                <a:latin typeface="Cambria" panose="02040503050406030204" charset="0"/>
                <a:cs typeface="Cambria" panose="02040503050406030204" charset="0"/>
              </a:endParaRPr>
            </a:p>
          </p:txBody>
        </p:sp>
      </p:grpSp>
      <p:sp>
        <p:nvSpPr>
          <p:cNvPr id="19" name="Rectangle 18"/>
          <p:cNvSpPr/>
          <p:nvPr/>
        </p:nvSpPr>
        <p:spPr>
          <a:xfrm>
            <a:off x="1871345" y="2981960"/>
            <a:ext cx="5788660" cy="828675"/>
          </a:xfrm>
          <a:prstGeom prst="rect">
            <a:avLst/>
          </a:prstGeom>
          <a:noFill/>
        </p:spPr>
        <p:txBody>
          <a:bodyPr wrap="square" lIns="91436" tIns="45718" rIns="91436" bIns="45718">
            <a:spAutoFit/>
          </a:bodyPr>
          <a:lstStyle/>
          <a:p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3.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Rèn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kĩ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năng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thực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hiện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phép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chia,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khả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năng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vận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dụng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thực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tế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.</a:t>
            </a:r>
            <a:endParaRPr lang="en-US" sz="2400" dirty="0"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784402" y="1988979"/>
            <a:ext cx="5742479" cy="828675"/>
          </a:xfrm>
          <a:prstGeom prst="rect">
            <a:avLst/>
          </a:prstGeom>
          <a:noFill/>
        </p:spPr>
        <p:txBody>
          <a:bodyPr wrap="square" lIns="91436" tIns="45718" rIns="91436" bIns="45718">
            <a:spAutoFit/>
          </a:bodyPr>
          <a:lstStyle/>
          <a:p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2.Vận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dụng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cách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chia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cho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số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có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hai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chữ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số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vào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các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bài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tập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có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liên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quan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. </a:t>
            </a:r>
            <a:endParaRPr lang="en-US" sz="2400" dirty="0"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1772799" y="1034685"/>
            <a:ext cx="5742479" cy="830993"/>
          </a:xfrm>
          <a:prstGeom prst="rect">
            <a:avLst/>
          </a:prstGeom>
          <a:noFill/>
        </p:spPr>
        <p:txBody>
          <a:bodyPr wrap="square" lIns="91436" tIns="45718" rIns="91436" bIns="45718">
            <a:spAutoFit/>
          </a:bodyPr>
          <a:lstStyle/>
          <a:p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1.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Thực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hiện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được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phép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chia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số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có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tận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cùng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là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chữ số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0. </a:t>
            </a:r>
            <a:endParaRPr lang="en-US" sz="2400" dirty="0"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21" name="Freeform 6"/>
          <p:cNvSpPr/>
          <p:nvPr/>
        </p:nvSpPr>
        <p:spPr>
          <a:xfrm>
            <a:off x="7190740" y="999490"/>
            <a:ext cx="844550" cy="722630"/>
          </a:xfrm>
          <a:custGeom>
            <a:avLst/>
            <a:gdLst>
              <a:gd name="connsiteX0" fmla="*/ 169069 w 397669"/>
              <a:gd name="connsiteY0" fmla="*/ 176212 h 280987"/>
              <a:gd name="connsiteX1" fmla="*/ 73819 w 397669"/>
              <a:gd name="connsiteY1" fmla="*/ 97631 h 280987"/>
              <a:gd name="connsiteX2" fmla="*/ 0 w 397669"/>
              <a:gd name="connsiteY2" fmla="*/ 169068 h 280987"/>
              <a:gd name="connsiteX3" fmla="*/ 126206 w 397669"/>
              <a:gd name="connsiteY3" fmla="*/ 280987 h 280987"/>
              <a:gd name="connsiteX4" fmla="*/ 219075 w 397669"/>
              <a:gd name="connsiteY4" fmla="*/ 273843 h 280987"/>
              <a:gd name="connsiteX5" fmla="*/ 397669 w 397669"/>
              <a:gd name="connsiteY5" fmla="*/ 35718 h 280987"/>
              <a:gd name="connsiteX6" fmla="*/ 376237 w 397669"/>
              <a:gd name="connsiteY6" fmla="*/ 0 h 280987"/>
              <a:gd name="connsiteX7" fmla="*/ 169069 w 397669"/>
              <a:gd name="connsiteY7" fmla="*/ 176212 h 280987"/>
              <a:gd name="connsiteX0-1" fmla="*/ 169069 w 397669"/>
              <a:gd name="connsiteY0-2" fmla="*/ 176212 h 289079"/>
              <a:gd name="connsiteX1-3" fmla="*/ 73819 w 397669"/>
              <a:gd name="connsiteY1-4" fmla="*/ 97631 h 289079"/>
              <a:gd name="connsiteX2-5" fmla="*/ 0 w 397669"/>
              <a:gd name="connsiteY2-6" fmla="*/ 169068 h 289079"/>
              <a:gd name="connsiteX3-7" fmla="*/ 126206 w 397669"/>
              <a:gd name="connsiteY3-8" fmla="*/ 280987 h 289079"/>
              <a:gd name="connsiteX4-9" fmla="*/ 219075 w 397669"/>
              <a:gd name="connsiteY4-10" fmla="*/ 273843 h 289079"/>
              <a:gd name="connsiteX5-11" fmla="*/ 397669 w 397669"/>
              <a:gd name="connsiteY5-12" fmla="*/ 35718 h 289079"/>
              <a:gd name="connsiteX6-13" fmla="*/ 376237 w 397669"/>
              <a:gd name="connsiteY6-14" fmla="*/ 0 h 289079"/>
              <a:gd name="connsiteX7-15" fmla="*/ 169069 w 397669"/>
              <a:gd name="connsiteY7-16" fmla="*/ 176212 h 289079"/>
              <a:gd name="connsiteX0-17" fmla="*/ 169069 w 397669"/>
              <a:gd name="connsiteY0-18" fmla="*/ 176212 h 297100"/>
              <a:gd name="connsiteX1-19" fmla="*/ 73819 w 397669"/>
              <a:gd name="connsiteY1-20" fmla="*/ 97631 h 297100"/>
              <a:gd name="connsiteX2-21" fmla="*/ 0 w 397669"/>
              <a:gd name="connsiteY2-22" fmla="*/ 169068 h 297100"/>
              <a:gd name="connsiteX3-23" fmla="*/ 126206 w 397669"/>
              <a:gd name="connsiteY3-24" fmla="*/ 280987 h 297100"/>
              <a:gd name="connsiteX4-25" fmla="*/ 219075 w 397669"/>
              <a:gd name="connsiteY4-26" fmla="*/ 273843 h 297100"/>
              <a:gd name="connsiteX5-27" fmla="*/ 397669 w 397669"/>
              <a:gd name="connsiteY5-28" fmla="*/ 35718 h 297100"/>
              <a:gd name="connsiteX6-29" fmla="*/ 376237 w 397669"/>
              <a:gd name="connsiteY6-30" fmla="*/ 0 h 297100"/>
              <a:gd name="connsiteX7-31" fmla="*/ 169069 w 397669"/>
              <a:gd name="connsiteY7-32" fmla="*/ 176212 h 297100"/>
              <a:gd name="connsiteX0-33" fmla="*/ 177436 w 406036"/>
              <a:gd name="connsiteY0-34" fmla="*/ 176212 h 297100"/>
              <a:gd name="connsiteX1-35" fmla="*/ 82186 w 406036"/>
              <a:gd name="connsiteY1-36" fmla="*/ 97631 h 297100"/>
              <a:gd name="connsiteX2-37" fmla="*/ 8367 w 406036"/>
              <a:gd name="connsiteY2-38" fmla="*/ 169068 h 297100"/>
              <a:gd name="connsiteX3-39" fmla="*/ 134573 w 406036"/>
              <a:gd name="connsiteY3-40" fmla="*/ 280987 h 297100"/>
              <a:gd name="connsiteX4-41" fmla="*/ 227442 w 406036"/>
              <a:gd name="connsiteY4-42" fmla="*/ 273843 h 297100"/>
              <a:gd name="connsiteX5-43" fmla="*/ 406036 w 406036"/>
              <a:gd name="connsiteY5-44" fmla="*/ 35718 h 297100"/>
              <a:gd name="connsiteX6-45" fmla="*/ 384604 w 406036"/>
              <a:gd name="connsiteY6-46" fmla="*/ 0 h 297100"/>
              <a:gd name="connsiteX7-47" fmla="*/ 177436 w 406036"/>
              <a:gd name="connsiteY7-48" fmla="*/ 176212 h 297100"/>
              <a:gd name="connsiteX0-49" fmla="*/ 179971 w 408571"/>
              <a:gd name="connsiteY0-50" fmla="*/ 176212 h 297100"/>
              <a:gd name="connsiteX1-51" fmla="*/ 84721 w 408571"/>
              <a:gd name="connsiteY1-52" fmla="*/ 97631 h 297100"/>
              <a:gd name="connsiteX2-53" fmla="*/ 10902 w 408571"/>
              <a:gd name="connsiteY2-54" fmla="*/ 169068 h 297100"/>
              <a:gd name="connsiteX3-55" fmla="*/ 137108 w 408571"/>
              <a:gd name="connsiteY3-56" fmla="*/ 280987 h 297100"/>
              <a:gd name="connsiteX4-57" fmla="*/ 229977 w 408571"/>
              <a:gd name="connsiteY4-58" fmla="*/ 273843 h 297100"/>
              <a:gd name="connsiteX5-59" fmla="*/ 408571 w 408571"/>
              <a:gd name="connsiteY5-60" fmla="*/ 35718 h 297100"/>
              <a:gd name="connsiteX6-61" fmla="*/ 387139 w 408571"/>
              <a:gd name="connsiteY6-62" fmla="*/ 0 h 297100"/>
              <a:gd name="connsiteX7-63" fmla="*/ 179971 w 408571"/>
              <a:gd name="connsiteY7-64" fmla="*/ 176212 h 297100"/>
              <a:gd name="connsiteX0-65" fmla="*/ 179971 w 408571"/>
              <a:gd name="connsiteY0-66" fmla="*/ 176212 h 297100"/>
              <a:gd name="connsiteX1-67" fmla="*/ 84721 w 408571"/>
              <a:gd name="connsiteY1-68" fmla="*/ 97631 h 297100"/>
              <a:gd name="connsiteX2-69" fmla="*/ 10902 w 408571"/>
              <a:gd name="connsiteY2-70" fmla="*/ 169068 h 297100"/>
              <a:gd name="connsiteX3-71" fmla="*/ 137108 w 408571"/>
              <a:gd name="connsiteY3-72" fmla="*/ 280987 h 297100"/>
              <a:gd name="connsiteX4-73" fmla="*/ 229977 w 408571"/>
              <a:gd name="connsiteY4-74" fmla="*/ 273843 h 297100"/>
              <a:gd name="connsiteX5-75" fmla="*/ 408571 w 408571"/>
              <a:gd name="connsiteY5-76" fmla="*/ 35718 h 297100"/>
              <a:gd name="connsiteX6-77" fmla="*/ 387139 w 408571"/>
              <a:gd name="connsiteY6-78" fmla="*/ 0 h 297100"/>
              <a:gd name="connsiteX7-79" fmla="*/ 179971 w 408571"/>
              <a:gd name="connsiteY7-80" fmla="*/ 176212 h 297100"/>
              <a:gd name="connsiteX0-81" fmla="*/ 179971 w 408571"/>
              <a:gd name="connsiteY0-82" fmla="*/ 176212 h 297100"/>
              <a:gd name="connsiteX1-83" fmla="*/ 84721 w 408571"/>
              <a:gd name="connsiteY1-84" fmla="*/ 97631 h 297100"/>
              <a:gd name="connsiteX2-85" fmla="*/ 10902 w 408571"/>
              <a:gd name="connsiteY2-86" fmla="*/ 169068 h 297100"/>
              <a:gd name="connsiteX3-87" fmla="*/ 137108 w 408571"/>
              <a:gd name="connsiteY3-88" fmla="*/ 280987 h 297100"/>
              <a:gd name="connsiteX4-89" fmla="*/ 229977 w 408571"/>
              <a:gd name="connsiteY4-90" fmla="*/ 273843 h 297100"/>
              <a:gd name="connsiteX5-91" fmla="*/ 408571 w 408571"/>
              <a:gd name="connsiteY5-92" fmla="*/ 35718 h 297100"/>
              <a:gd name="connsiteX6-93" fmla="*/ 387139 w 408571"/>
              <a:gd name="connsiteY6-94" fmla="*/ 0 h 297100"/>
              <a:gd name="connsiteX7-95" fmla="*/ 179971 w 408571"/>
              <a:gd name="connsiteY7-96" fmla="*/ 176212 h 297100"/>
              <a:gd name="connsiteX0-97" fmla="*/ 179971 w 408571"/>
              <a:gd name="connsiteY0-98" fmla="*/ 176212 h 297100"/>
              <a:gd name="connsiteX1-99" fmla="*/ 84721 w 408571"/>
              <a:gd name="connsiteY1-100" fmla="*/ 97631 h 297100"/>
              <a:gd name="connsiteX2-101" fmla="*/ 10902 w 408571"/>
              <a:gd name="connsiteY2-102" fmla="*/ 169068 h 297100"/>
              <a:gd name="connsiteX3-103" fmla="*/ 137108 w 408571"/>
              <a:gd name="connsiteY3-104" fmla="*/ 280987 h 297100"/>
              <a:gd name="connsiteX4-105" fmla="*/ 229977 w 408571"/>
              <a:gd name="connsiteY4-106" fmla="*/ 273843 h 297100"/>
              <a:gd name="connsiteX5-107" fmla="*/ 408571 w 408571"/>
              <a:gd name="connsiteY5-108" fmla="*/ 35718 h 297100"/>
              <a:gd name="connsiteX6-109" fmla="*/ 387139 w 408571"/>
              <a:gd name="connsiteY6-110" fmla="*/ 0 h 297100"/>
              <a:gd name="connsiteX7-111" fmla="*/ 179971 w 408571"/>
              <a:gd name="connsiteY7-112" fmla="*/ 176212 h 297100"/>
              <a:gd name="connsiteX0-113" fmla="*/ 179971 w 408571"/>
              <a:gd name="connsiteY0-114" fmla="*/ 176212 h 297100"/>
              <a:gd name="connsiteX1-115" fmla="*/ 84721 w 408571"/>
              <a:gd name="connsiteY1-116" fmla="*/ 97631 h 297100"/>
              <a:gd name="connsiteX2-117" fmla="*/ 10902 w 408571"/>
              <a:gd name="connsiteY2-118" fmla="*/ 169068 h 297100"/>
              <a:gd name="connsiteX3-119" fmla="*/ 137108 w 408571"/>
              <a:gd name="connsiteY3-120" fmla="*/ 280987 h 297100"/>
              <a:gd name="connsiteX4-121" fmla="*/ 229977 w 408571"/>
              <a:gd name="connsiteY4-122" fmla="*/ 273843 h 297100"/>
              <a:gd name="connsiteX5-123" fmla="*/ 408571 w 408571"/>
              <a:gd name="connsiteY5-124" fmla="*/ 35718 h 297100"/>
              <a:gd name="connsiteX6-125" fmla="*/ 387139 w 408571"/>
              <a:gd name="connsiteY6-126" fmla="*/ 0 h 297100"/>
              <a:gd name="connsiteX7-127" fmla="*/ 179971 w 408571"/>
              <a:gd name="connsiteY7-128" fmla="*/ 176212 h 297100"/>
              <a:gd name="connsiteX0-129" fmla="*/ 179971 w 425397"/>
              <a:gd name="connsiteY0-130" fmla="*/ 176212 h 297100"/>
              <a:gd name="connsiteX1-131" fmla="*/ 84721 w 425397"/>
              <a:gd name="connsiteY1-132" fmla="*/ 97631 h 297100"/>
              <a:gd name="connsiteX2-133" fmla="*/ 10902 w 425397"/>
              <a:gd name="connsiteY2-134" fmla="*/ 169068 h 297100"/>
              <a:gd name="connsiteX3-135" fmla="*/ 137108 w 425397"/>
              <a:gd name="connsiteY3-136" fmla="*/ 280987 h 297100"/>
              <a:gd name="connsiteX4-137" fmla="*/ 229977 w 425397"/>
              <a:gd name="connsiteY4-138" fmla="*/ 273843 h 297100"/>
              <a:gd name="connsiteX5-139" fmla="*/ 408571 w 425397"/>
              <a:gd name="connsiteY5-140" fmla="*/ 35718 h 297100"/>
              <a:gd name="connsiteX6-141" fmla="*/ 387139 w 425397"/>
              <a:gd name="connsiteY6-142" fmla="*/ 0 h 297100"/>
              <a:gd name="connsiteX7-143" fmla="*/ 179971 w 425397"/>
              <a:gd name="connsiteY7-144" fmla="*/ 176212 h 297100"/>
              <a:gd name="connsiteX0-145" fmla="*/ 179971 w 445220"/>
              <a:gd name="connsiteY0-146" fmla="*/ 184370 h 305258"/>
              <a:gd name="connsiteX1-147" fmla="*/ 84721 w 445220"/>
              <a:gd name="connsiteY1-148" fmla="*/ 105789 h 305258"/>
              <a:gd name="connsiteX2-149" fmla="*/ 10902 w 445220"/>
              <a:gd name="connsiteY2-150" fmla="*/ 177226 h 305258"/>
              <a:gd name="connsiteX3-151" fmla="*/ 137108 w 445220"/>
              <a:gd name="connsiteY3-152" fmla="*/ 289145 h 305258"/>
              <a:gd name="connsiteX4-153" fmla="*/ 229977 w 445220"/>
              <a:gd name="connsiteY4-154" fmla="*/ 282001 h 305258"/>
              <a:gd name="connsiteX5-155" fmla="*/ 408571 w 445220"/>
              <a:gd name="connsiteY5-156" fmla="*/ 43876 h 305258"/>
              <a:gd name="connsiteX6-157" fmla="*/ 387139 w 445220"/>
              <a:gd name="connsiteY6-158" fmla="*/ 8158 h 305258"/>
              <a:gd name="connsiteX7-159" fmla="*/ 179971 w 445220"/>
              <a:gd name="connsiteY7-160" fmla="*/ 184370 h 30525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445220" h="305258">
                <a:moveTo>
                  <a:pt x="179971" y="184370"/>
                </a:moveTo>
                <a:lnTo>
                  <a:pt x="84721" y="105789"/>
                </a:lnTo>
                <a:cubicBezTo>
                  <a:pt x="31540" y="79595"/>
                  <a:pt x="-24023" y="115314"/>
                  <a:pt x="10902" y="177226"/>
                </a:cubicBezTo>
                <a:lnTo>
                  <a:pt x="137108" y="289145"/>
                </a:lnTo>
                <a:cubicBezTo>
                  <a:pt x="170445" y="310576"/>
                  <a:pt x="199021" y="312957"/>
                  <a:pt x="229977" y="282001"/>
                </a:cubicBezTo>
                <a:cubicBezTo>
                  <a:pt x="277602" y="197863"/>
                  <a:pt x="322846" y="108963"/>
                  <a:pt x="408571" y="43876"/>
                </a:cubicBezTo>
                <a:cubicBezTo>
                  <a:pt x="453815" y="17683"/>
                  <a:pt x="468102" y="-15654"/>
                  <a:pt x="387139" y="8158"/>
                </a:cubicBezTo>
                <a:cubicBezTo>
                  <a:pt x="287127" y="35939"/>
                  <a:pt x="234739" y="125633"/>
                  <a:pt x="179971" y="184370"/>
                </a:cubicBezTo>
                <a:close/>
              </a:path>
            </a:pathLst>
          </a:custGeom>
          <a:solidFill>
            <a:schemeClr val="accent4"/>
          </a:solidFill>
          <a:ln w="12700" cap="flat" cmpd="sng" algn="ctr">
            <a:solidFill>
              <a:srgbClr val="04020A"/>
            </a:solidFill>
            <a:prstDash val="solid"/>
          </a:ln>
          <a:effectLst/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prstClr val="white"/>
              </a:solidFill>
              <a:latin typeface="Arial" panose="020B0604020202020204"/>
              <a:ea typeface="SimSun" panose="0201060003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bldLvl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ntro vòng thi Vượt Chướng Ngại Vật - Đường lên đỉnh olympia năm thứ 16">
            <a:hlinkClick r:id="" action="ppaction://media"/>
          </p:cNvPr>
          <p:cNvPicPr/>
          <p:nvPr>
            <a:videoFile r:link="rId1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3" name="Bản ghi Mới 35">
            <a:hlinkClick r:id="" action="ppaction://media"/>
          </p:cNvPr>
          <p:cNvPicPr/>
          <p:nvPr>
            <a:audioFile r:link="rId4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697230" y="4648200"/>
            <a:ext cx="495300" cy="4953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>
        <p:sndAc>
          <p:stSnd>
            <p:snd r:embed="rId7" name="Intro-vòng-thi-Vượt-Chướng-Ngại-Vật-Đường-lên-đỉnh-olympia-năm-thứ-16.wav"/>
          </p:stSnd>
        </p:sndAc>
      </p:transition>
    </mc:Choice>
    <mc:Fallback>
      <p:transition spd="slow">
        <p:sndAc>
          <p:stSnd>
            <p:snd r:embed="rId7" name="Intro-vòng-thi-Vượt-Chướng-Ngại-Vật-Đường-lên-đỉnh-olympia-năm-thứ-16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 additive="base">
                                        <p:cTn id="6" dur="4838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 additive="base">
                                        <p:cTn id="8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9" fill="hold" display="1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audio>
              <p:cMediaNode vol="66000">
                <p:cTn id="10" fill="hold" display="1">
                  <p:stCondLst>
                    <p:cond delay="indefinite"/>
                  </p:stCondLst>
                  <p:endCondLst>
                    <p:cond evt="onStopAudio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1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s 3"/>
          <p:cNvSpPr/>
          <p:nvPr/>
        </p:nvSpPr>
        <p:spPr>
          <a:xfrm>
            <a:off x="3810" y="609600"/>
            <a:ext cx="9128125" cy="75565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Box 4"/>
          <p:cNvSpPr txBox="1"/>
          <p:nvPr/>
        </p:nvSpPr>
        <p:spPr>
          <a:xfrm>
            <a:off x="85725" y="87630"/>
            <a:ext cx="866838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altLang="en-US" sz="2800" b="1">
                <a:latin typeface="Cambria" panose="02040503050406030204" charset="0"/>
                <a:cs typeface="Cambria" panose="02040503050406030204" charset="0"/>
              </a:rPr>
              <a:t>Bài 1: Tính</a:t>
            </a:r>
            <a:endParaRPr lang="vi-VN" altLang="en-US" sz="2800" b="1"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7" name="Text Box 6"/>
          <p:cNvSpPr txBox="1"/>
          <p:nvPr/>
        </p:nvSpPr>
        <p:spPr>
          <a:xfrm>
            <a:off x="508000" y="1057910"/>
            <a:ext cx="2503805" cy="953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altLang="en-US" sz="2800" b="1" dirty="0">
                <a:latin typeface="Cambria" panose="02040503050406030204" charset="0"/>
                <a:cs typeface="Cambria" panose="02040503050406030204" charset="0"/>
              </a:rPr>
              <a:t>a) 420 : 60</a:t>
            </a:r>
            <a:endParaRPr lang="vi-VN" altLang="en-US" sz="2800" b="1" dirty="0">
              <a:latin typeface="Cambria" panose="02040503050406030204" charset="0"/>
              <a:cs typeface="Cambria" panose="02040503050406030204" charset="0"/>
            </a:endParaRPr>
          </a:p>
          <a:p>
            <a:r>
              <a:rPr lang="vi-VN" altLang="en-US" sz="2800" b="1" dirty="0">
                <a:latin typeface="Cambria" panose="02040503050406030204" charset="0"/>
                <a:cs typeface="Cambria" panose="02040503050406030204" charset="0"/>
              </a:rPr>
              <a:t>     4500 : 500</a:t>
            </a:r>
            <a:endParaRPr lang="vi-VN" altLang="en-US" sz="2800" b="1" dirty="0"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9" name="Text Box 8"/>
          <p:cNvSpPr txBox="1"/>
          <p:nvPr/>
        </p:nvSpPr>
        <p:spPr>
          <a:xfrm>
            <a:off x="5167630" y="1109980"/>
            <a:ext cx="2503805" cy="953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altLang="en-US" sz="2800" b="1" dirty="0">
                <a:latin typeface="Cambria" panose="02040503050406030204" charset="0"/>
                <a:cs typeface="Cambria" panose="02040503050406030204" charset="0"/>
              </a:rPr>
              <a:t>b) 85         : 5</a:t>
            </a:r>
            <a:endParaRPr lang="vi-VN" altLang="en-US" sz="2800" b="1" dirty="0">
              <a:latin typeface="Cambria" panose="02040503050406030204" charset="0"/>
              <a:cs typeface="Cambria" panose="02040503050406030204" charset="0"/>
            </a:endParaRPr>
          </a:p>
          <a:p>
            <a:r>
              <a:rPr lang="vi-VN" altLang="en-US" sz="2800" b="1" dirty="0">
                <a:latin typeface="Cambria" panose="02040503050406030204" charset="0"/>
                <a:cs typeface="Cambria" panose="02040503050406030204" charset="0"/>
              </a:rPr>
              <a:t>     92         : 4       </a:t>
            </a:r>
            <a:endParaRPr lang="vi-VN" altLang="en-US" sz="2800" b="1" dirty="0"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10" name="Cloud 9"/>
          <p:cNvSpPr/>
          <p:nvPr/>
        </p:nvSpPr>
        <p:spPr>
          <a:xfrm>
            <a:off x="7232650" y="87630"/>
            <a:ext cx="1837055" cy="885190"/>
          </a:xfrm>
          <a:prstGeom prst="cloud">
            <a:avLst/>
          </a:prstGeom>
          <a:solidFill>
            <a:schemeClr val="accent3">
              <a:lumMod val="20000"/>
              <a:lumOff val="80000"/>
            </a:schemeClr>
          </a:solidFill>
          <a:ln w="12700" cmpd="sng">
            <a:solidFill>
              <a:srgbClr val="00206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altLang="en-US" sz="1800" b="1">
                <a:solidFill>
                  <a:schemeClr val="tx1"/>
                </a:solidFill>
                <a:latin typeface="Cambria" panose="02040503050406030204" charset="0"/>
                <a:cs typeface="Cambria" panose="02040503050406030204" charset="0"/>
              </a:rPr>
              <a:t>LÀM SGK</a:t>
            </a:r>
            <a:endParaRPr lang="vi-VN" altLang="en-US" sz="1800" b="1">
              <a:solidFill>
                <a:schemeClr val="tx1"/>
              </a:solidFill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16" name="Text Box 15"/>
          <p:cNvSpPr txBox="1"/>
          <p:nvPr/>
        </p:nvSpPr>
        <p:spPr>
          <a:xfrm>
            <a:off x="6011545" y="1110615"/>
            <a:ext cx="2503805" cy="953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altLang="en-US" sz="2800" b="1" dirty="0">
                <a:latin typeface="Cambria" panose="02040503050406030204" charset="0"/>
                <a:cs typeface="Cambria" panose="02040503050406030204" charset="0"/>
              </a:rPr>
              <a:t>000      00</a:t>
            </a:r>
            <a:endParaRPr lang="vi-VN" altLang="en-US" sz="2800" b="1" dirty="0">
              <a:latin typeface="Cambria" panose="02040503050406030204" charset="0"/>
              <a:cs typeface="Cambria" panose="02040503050406030204" charset="0"/>
            </a:endParaRPr>
          </a:p>
          <a:p>
            <a:r>
              <a:rPr lang="vi-VN" altLang="en-US" sz="2800" b="1" dirty="0">
                <a:latin typeface="Cambria" panose="02040503050406030204" charset="0"/>
                <a:cs typeface="Cambria" panose="02040503050406030204" charset="0"/>
              </a:rPr>
              <a:t>000      00       </a:t>
            </a:r>
            <a:endParaRPr lang="vi-VN" altLang="en-US" sz="2800" b="1" dirty="0"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28" name="Text Box 6"/>
          <p:cNvSpPr txBox="1"/>
          <p:nvPr/>
        </p:nvSpPr>
        <p:spPr>
          <a:xfrm>
            <a:off x="469558" y="2813079"/>
            <a:ext cx="296637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altLang="en-US" sz="2800" b="1" dirty="0">
                <a:latin typeface="Cambria" panose="02040503050406030204" charset="0"/>
                <a:cs typeface="Cambria" panose="02040503050406030204" charset="0"/>
              </a:rPr>
              <a:t>a) 420 : 60 </a:t>
            </a:r>
            <a:r>
              <a:rPr lang="vi-VN" altLang="en-US" sz="2800" b="1" dirty="0">
                <a:solidFill>
                  <a:srgbClr val="FF0000"/>
                </a:solidFill>
                <a:latin typeface="Cambria" panose="02040503050406030204" charset="0"/>
                <a:cs typeface="Cambria" panose="02040503050406030204" charset="0"/>
              </a:rPr>
              <a:t>= 7</a:t>
            </a:r>
            <a:endParaRPr lang="vi-VN" altLang="en-US" sz="2800" b="1" dirty="0">
              <a:solidFill>
                <a:srgbClr val="FF0000"/>
              </a:solidFill>
              <a:latin typeface="Cambria" panose="02040503050406030204" charset="0"/>
              <a:cs typeface="Cambria" panose="02040503050406030204" charset="0"/>
            </a:endParaRPr>
          </a:p>
          <a:p>
            <a:r>
              <a:rPr lang="vi-VN" altLang="en-US" sz="2800" b="1" dirty="0">
                <a:latin typeface="Cambria" panose="02040503050406030204" charset="0"/>
                <a:cs typeface="Cambria" panose="02040503050406030204" charset="0"/>
              </a:rPr>
              <a:t>     4500 : 500 </a:t>
            </a:r>
            <a:r>
              <a:rPr lang="vi-VN" altLang="en-US" sz="2800" b="1" dirty="0">
                <a:solidFill>
                  <a:srgbClr val="FF0000"/>
                </a:solidFill>
                <a:latin typeface="Cambria" panose="02040503050406030204" charset="0"/>
                <a:cs typeface="Cambria" panose="02040503050406030204" charset="0"/>
              </a:rPr>
              <a:t>= 9</a:t>
            </a:r>
            <a:endParaRPr lang="vi-VN" altLang="en-US" sz="2800" b="1" dirty="0">
              <a:solidFill>
                <a:srgbClr val="FF0000"/>
              </a:solidFill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31" name="Text Box 6"/>
          <p:cNvSpPr txBox="1"/>
          <p:nvPr/>
        </p:nvSpPr>
        <p:spPr>
          <a:xfrm>
            <a:off x="5133340" y="2739448"/>
            <a:ext cx="370924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altLang="en-US" sz="2800" b="1" dirty="0">
                <a:latin typeface="Cambria" panose="02040503050406030204" charset="0"/>
                <a:cs typeface="Cambria" panose="02040503050406030204" charset="0"/>
              </a:rPr>
              <a:t>b) 85000 : 500 </a:t>
            </a:r>
            <a:r>
              <a:rPr lang="vi-VN" altLang="en-US" sz="2800" b="1" dirty="0">
                <a:solidFill>
                  <a:srgbClr val="FF0000"/>
                </a:solidFill>
                <a:latin typeface="Cambria" panose="02040503050406030204" charset="0"/>
                <a:cs typeface="Cambria" panose="02040503050406030204" charset="0"/>
              </a:rPr>
              <a:t>= 170</a:t>
            </a:r>
            <a:endParaRPr lang="vi-VN" altLang="en-US" sz="2800" b="1" dirty="0">
              <a:solidFill>
                <a:srgbClr val="FF0000"/>
              </a:solidFill>
              <a:latin typeface="Cambria" panose="02040503050406030204" charset="0"/>
              <a:cs typeface="Cambria" panose="02040503050406030204" charset="0"/>
            </a:endParaRPr>
          </a:p>
          <a:p>
            <a:r>
              <a:rPr lang="vi-VN" altLang="en-US" sz="2800" b="1" dirty="0">
                <a:latin typeface="Cambria" panose="02040503050406030204" charset="0"/>
                <a:cs typeface="Cambria" panose="02040503050406030204" charset="0"/>
              </a:rPr>
              <a:t>     92000  : 400 </a:t>
            </a:r>
            <a:r>
              <a:rPr lang="vi-VN" altLang="en-US" sz="2800" b="1" dirty="0">
                <a:solidFill>
                  <a:srgbClr val="FF0000"/>
                </a:solidFill>
                <a:latin typeface="Cambria" panose="02040503050406030204" charset="0"/>
                <a:cs typeface="Cambria" panose="02040503050406030204" charset="0"/>
              </a:rPr>
              <a:t>= 230</a:t>
            </a:r>
            <a:endParaRPr lang="vi-VN" altLang="en-US" sz="2800" b="1" dirty="0">
              <a:solidFill>
                <a:srgbClr val="FF0000"/>
              </a:solidFill>
              <a:latin typeface="Cambria" panose="02040503050406030204" charset="0"/>
              <a:cs typeface="Cambria" panose="02040503050406030204" charset="0"/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" presetClass="exit" presetSubtype="1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EECD14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  <p:bldP spid="10" grpId="2" bldLvl="0" animBg="1"/>
      <p:bldP spid="16" grpId="0"/>
      <p:bldP spid="16" grpId="1"/>
      <p:bldP spid="28" grpId="0"/>
      <p:bldP spid="3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ntro vòng thi Tăng tốc - Đường lên đỉnh olympia năm thứ 16">
            <a:hlinkClick r:id="" action="ppaction://media"/>
          </p:cNvPr>
          <p:cNvPicPr/>
          <p:nvPr>
            <a:videoFile r:link="rId1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3" name="Bản ghi Mới 36">
            <a:hlinkClick r:id="" action="ppaction://media"/>
          </p:cNvPr>
          <p:cNvPicPr/>
          <p:nvPr>
            <a:audioFile r:link="rId4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-585470" y="4600575"/>
            <a:ext cx="495300" cy="4953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>
        <p:sndAc>
          <p:stSnd>
            <p:snd r:embed="rId7" name="Intro-vòng-thi-Vượt-Chướng-Ngại-Vật-Đường-lên-đỉnh-olympia-năm-thứ-16.wav"/>
          </p:stSnd>
        </p:sndAc>
      </p:transition>
    </mc:Choice>
    <mc:Fallback>
      <p:transition spd="slow">
        <p:sndAc>
          <p:stSnd>
            <p:snd r:embed="rId7" name="Intro-vòng-thi-Vượt-Chướng-Ngại-Vật-Đường-lên-đỉnh-olympia-năm-thứ-16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 additive="base">
                                        <p:cTn id="6" dur="460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 additive="base">
                                        <p:cTn id="8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>
                <p:cTn id="9" fill="hold" display="1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audio>
              <p:cMediaNode>
                <p:cTn id="10" fill="hold" display="1">
                  <p:stCondLst>
                    <p:cond delay="indefinite"/>
                  </p:stCondLst>
                  <p:endCondLst>
                    <p:cond evt="onStopAudio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1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s 3"/>
          <p:cNvSpPr/>
          <p:nvPr/>
        </p:nvSpPr>
        <p:spPr>
          <a:xfrm>
            <a:off x="3810" y="609600"/>
            <a:ext cx="9128125" cy="75565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Box 4"/>
          <p:cNvSpPr txBox="1"/>
          <p:nvPr/>
        </p:nvSpPr>
        <p:spPr>
          <a:xfrm>
            <a:off x="85725" y="87630"/>
            <a:ext cx="866838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altLang="en-US" sz="2800">
                <a:latin typeface="Cambria" panose="02040503050406030204" charset="0"/>
                <a:cs typeface="Cambria" panose="02040503050406030204" charset="0"/>
              </a:rPr>
              <a:t>Bài 2: Tìm x</a:t>
            </a:r>
            <a:endParaRPr lang="vi-VN" altLang="en-US" sz="2800">
              <a:latin typeface="Cambria" panose="02040503050406030204" charset="0"/>
              <a:cs typeface="Cambria" panose="02040503050406030204" charset="0"/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7" name="Text Box 6"/>
              <p:cNvSpPr txBox="1"/>
              <p:nvPr/>
            </p:nvSpPr>
            <p:spPr>
              <a:xfrm>
                <a:off x="521335" y="1059180"/>
                <a:ext cx="30861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vi-VN" altLang="en-US" sz="2800" dirty="0">
                    <a:latin typeface="Cambria" panose="02040503050406030204" charset="0"/>
                    <a:cs typeface="Cambria" panose="02040503050406030204" charset="0"/>
                  </a:rPr>
                  <a:t>a) X </a:t>
                </a:r>
                <a14:m>
                  <m:oMath xmlns:m="http://schemas.openxmlformats.org/officeDocument/2006/math">
                    <m:r>
                      <a:rPr lang="en-US" altLang="vi-VN" sz="2800" i="1">
                        <a:latin typeface="Cambria Math" panose="02040503050406030204" charset="0"/>
                        <a:cs typeface="Cambria Math" panose="02040503050406030204" charset="0"/>
                      </a:rPr>
                      <m:t>×</m:t>
                    </m:r>
                  </m:oMath>
                </a14:m>
                <a:r>
                  <a:rPr lang="vi-VN" altLang="en-US" sz="2800" dirty="0">
                    <a:latin typeface="Cambria" panose="02040503050406030204" charset="0"/>
                    <a:cs typeface="Cambria" panose="02040503050406030204" charset="0"/>
                  </a:rPr>
                  <a:t> 40 = 25600</a:t>
                </a:r>
                <a:endParaRPr lang="vi-VN" altLang="en-US" sz="2800" dirty="0">
                  <a:latin typeface="Cambria" panose="02040503050406030204" charset="0"/>
                  <a:cs typeface="Cambria" panose="02040503050406030204" charset="0"/>
                </a:endParaRPr>
              </a:p>
            </p:txBody>
          </p:sp>
        </mc:Choice>
        <mc:Fallback>
          <p:sp>
            <p:nvSpPr>
              <p:cNvPr id="7" name="Text Box 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21335" y="1059180"/>
                <a:ext cx="3086100" cy="523220"/>
              </a:xfrm>
              <a:prstGeom prst="rect">
                <a:avLst/>
              </a:prstGeom>
              <a:blipFill rotWithShape="1">
                <a:blip r:embed="rId2"/>
                <a:stretch>
                  <a:fillRect b="118"/>
                </a:stretch>
              </a:blipFill>
            </p:spPr>
            <p:txBody>
              <a:bodyPr/>
              <a:lstStyle/>
              <a:p>
                <a:r>
                  <a:rPr lang="en-US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Cloud 9"/>
          <p:cNvSpPr/>
          <p:nvPr/>
        </p:nvSpPr>
        <p:spPr>
          <a:xfrm>
            <a:off x="7232650" y="87630"/>
            <a:ext cx="1837055" cy="885190"/>
          </a:xfrm>
          <a:prstGeom prst="cloud">
            <a:avLst/>
          </a:prstGeom>
          <a:solidFill>
            <a:schemeClr val="accent3">
              <a:lumMod val="20000"/>
              <a:lumOff val="80000"/>
            </a:schemeClr>
          </a:solidFill>
          <a:ln w="12700" cmpd="sng">
            <a:solidFill>
              <a:srgbClr val="00206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altLang="en-US" sz="1800" b="1">
                <a:solidFill>
                  <a:schemeClr val="tx1"/>
                </a:solidFill>
                <a:latin typeface="Cambria" panose="02040503050406030204" charset="0"/>
                <a:cs typeface="Cambria" panose="02040503050406030204" charset="0"/>
              </a:rPr>
              <a:t>LÀM VỞ</a:t>
            </a:r>
            <a:endParaRPr lang="vi-VN" altLang="en-US" sz="1800" b="1">
              <a:solidFill>
                <a:schemeClr val="tx1"/>
              </a:solidFill>
              <a:latin typeface="Cambria" panose="02040503050406030204" charset="0"/>
              <a:cs typeface="Cambria" panose="02040503050406030204" charset="0"/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2" name="Text Box 1"/>
              <p:cNvSpPr txBox="1"/>
              <p:nvPr/>
            </p:nvSpPr>
            <p:spPr>
              <a:xfrm>
                <a:off x="4838700" y="1059180"/>
                <a:ext cx="3086100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vi-VN" altLang="en-US" sz="2800" dirty="0">
                    <a:latin typeface="Cambria" panose="02040503050406030204" charset="0"/>
                    <a:cs typeface="Cambria" panose="02040503050406030204" charset="0"/>
                  </a:rPr>
                  <a:t>b) X </a:t>
                </a:r>
                <a14:m>
                  <m:oMath xmlns:m="http://schemas.openxmlformats.org/officeDocument/2006/math">
                    <m:r>
                      <a:rPr lang="en-US" altLang="vi-VN" sz="2800" i="1">
                        <a:latin typeface="Cambria Math" panose="02040503050406030204" charset="0"/>
                        <a:cs typeface="Cambria Math" panose="02040503050406030204" charset="0"/>
                      </a:rPr>
                      <m:t>×</m:t>
                    </m:r>
                  </m:oMath>
                </a14:m>
                <a:r>
                  <a:rPr lang="vi-VN" altLang="en-US" sz="2800" dirty="0">
                    <a:latin typeface="Cambria" panose="02040503050406030204" charset="0"/>
                    <a:cs typeface="Cambria" panose="02040503050406030204" charset="0"/>
                  </a:rPr>
                  <a:t> 90 = 37800</a:t>
                </a:r>
                <a:endParaRPr lang="vi-VN" altLang="en-US" sz="2800" dirty="0">
                  <a:latin typeface="Cambria" panose="02040503050406030204" charset="0"/>
                  <a:cs typeface="Cambria" panose="02040503050406030204" charset="0"/>
                </a:endParaRPr>
              </a:p>
            </p:txBody>
          </p:sp>
        </mc:Choice>
        <mc:Fallback>
          <p:sp>
            <p:nvSpPr>
              <p:cNvPr id="2" name="Text Box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38700" y="1059180"/>
                <a:ext cx="3086100" cy="523220"/>
              </a:xfrm>
              <a:prstGeom prst="rect">
                <a:avLst/>
              </a:prstGeom>
              <a:blipFill rotWithShape="1">
                <a:blip r:embed="rId3"/>
                <a:stretch>
                  <a:fillRect b="118"/>
                </a:stretch>
              </a:blipFill>
            </p:spPr>
            <p:txBody>
              <a:bodyPr/>
              <a:lstStyle/>
              <a:p>
                <a:r>
                  <a:rPr lang="en-US" alt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Text Box 2"/>
          <p:cNvSpPr txBox="1"/>
          <p:nvPr/>
        </p:nvSpPr>
        <p:spPr>
          <a:xfrm>
            <a:off x="1506220" y="1631950"/>
            <a:ext cx="308610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altLang="en-US" sz="2800" dirty="0">
                <a:latin typeface="Cambria" panose="02040503050406030204" charset="0"/>
                <a:cs typeface="Cambria" panose="02040503050406030204" charset="0"/>
              </a:rPr>
              <a:t> X  = 25600 : 40</a:t>
            </a:r>
            <a:endParaRPr lang="vi-VN" altLang="en-US" sz="2800" dirty="0"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6" name="Text Box 5"/>
          <p:cNvSpPr txBox="1"/>
          <p:nvPr/>
        </p:nvSpPr>
        <p:spPr>
          <a:xfrm>
            <a:off x="1506220" y="2211070"/>
            <a:ext cx="308610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altLang="en-US" sz="2800">
                <a:latin typeface="Cambria" panose="02040503050406030204" charset="0"/>
                <a:cs typeface="Cambria" panose="02040503050406030204" charset="0"/>
              </a:rPr>
              <a:t> X  = 640</a:t>
            </a:r>
            <a:endParaRPr lang="vi-VN" altLang="en-US" sz="2800"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8" name="Text Box 7"/>
          <p:cNvSpPr txBox="1"/>
          <p:nvPr/>
        </p:nvSpPr>
        <p:spPr>
          <a:xfrm>
            <a:off x="5842635" y="1631950"/>
            <a:ext cx="308610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altLang="en-US" sz="2800" dirty="0">
                <a:latin typeface="Cambria" panose="02040503050406030204" charset="0"/>
                <a:cs typeface="Cambria" panose="02040503050406030204" charset="0"/>
              </a:rPr>
              <a:t> X  = 37800 : 90</a:t>
            </a:r>
            <a:endParaRPr lang="vi-VN" altLang="en-US" sz="2800" dirty="0"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11" name="Text Box 10"/>
          <p:cNvSpPr txBox="1"/>
          <p:nvPr/>
        </p:nvSpPr>
        <p:spPr>
          <a:xfrm>
            <a:off x="5842635" y="2211070"/>
            <a:ext cx="308610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altLang="en-US" sz="2800">
                <a:latin typeface="Cambria" panose="02040503050406030204" charset="0"/>
                <a:cs typeface="Cambria" panose="02040503050406030204" charset="0"/>
              </a:rPr>
              <a:t> X  = 420</a:t>
            </a:r>
            <a:endParaRPr lang="vi-VN" altLang="en-US" sz="2800">
              <a:latin typeface="Cambria" panose="02040503050406030204" charset="0"/>
              <a:cs typeface="Cambria" panose="02040503050406030204" charset="0"/>
            </a:endParaRPr>
          </a:p>
        </p:txBody>
      </p:sp>
      <p:pic>
        <p:nvPicPr>
          <p:cNvPr id="18" name="Picture 17"/>
          <p:cNvPicPr/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957" b="65801" l="40154" r="93385">
                        <a14:foregroundMark x1="73385" y1="10678" x2="79231" y2="10245"/>
                        <a14:foregroundMark x1="77231" y1="24820" x2="72615" y2="27417"/>
                        <a14:foregroundMark x1="83231" y1="23232" x2="76154" y2="27706"/>
                        <a14:foregroundMark x1="68769" y1="25974" x2="70923" y2="29726"/>
                        <a14:foregroundMark x1="70154" y1="25974" x2="70615" y2="27561"/>
                        <a14:foregroundMark x1="73538" y1="50794" x2="79231" y2="51948"/>
                        <a14:foregroundMark x1="74308" y1="25685" x2="78308" y2="34632"/>
                        <a14:foregroundMark x1="78769" y1="42713" x2="78308" y2="56854"/>
                        <a14:foregroundMark x1="76154" y1="53968" x2="80308" y2="65368"/>
                        <a14:foregroundMark x1="80308" y1="65368" x2="82615" y2="64502"/>
                        <a14:foregroundMark x1="76000" y1="53535" x2="72000" y2="62771"/>
                        <a14:foregroundMark x1="72000" y1="62771" x2="72000" y2="63348"/>
                        <a14:foregroundMark x1="72462" y1="51804" x2="70769" y2="61760"/>
                        <a14:foregroundMark x1="70769" y1="61760" x2="78462" y2="65801"/>
                        <a14:backgroundMark x1="37077" y1="15729" x2="51538" y2="32179"/>
                        <a14:backgroundMark x1="40615" y1="16595" x2="54923" y2="27273"/>
                        <a14:backgroundMark x1="54923" y1="27273" x2="56308" y2="29726"/>
                        <a14:backgroundMark x1="52769" y1="28571" x2="64615" y2="41991"/>
                        <a14:backgroundMark x1="46154" y1="16306" x2="61231" y2="36508"/>
                        <a14:backgroundMark x1="54308" y1="10101" x2="59077" y2="32612"/>
                        <a14:backgroundMark x1="40154" y1="23954" x2="49846" y2="44733"/>
                        <a14:backgroundMark x1="43846" y1="29004" x2="53231" y2="49928"/>
                        <a14:backgroundMark x1="46923" y1="33189" x2="51077" y2="39538"/>
                        <a14:backgroundMark x1="52308" y1="38672" x2="58462" y2="48918"/>
                        <a14:backgroundMark x1="58462" y1="48918" x2="63231" y2="48773"/>
                        <a14:backgroundMark x1="61385" y1="46176" x2="64769" y2="47186"/>
                        <a14:backgroundMark x1="60923" y1="44444" x2="63846" y2="46032"/>
                        <a14:backgroundMark x1="62769" y1="41991" x2="63538" y2="42424"/>
                        <a14:backgroundMark x1="62308" y1="44877" x2="63846" y2="45455"/>
                        <a14:backgroundMark x1="61846" y1="45455" x2="62615" y2="46032"/>
                      </a14:backgroundRemoval>
                    </a14:imgEffect>
                  </a14:imgLayer>
                </a14:imgProps>
              </a:ext>
            </a:extLst>
          </a:blip>
          <a:srcRect l="36466" t="5333" b="43741"/>
          <a:stretch>
            <a:fillRect/>
          </a:stretch>
        </p:blipFill>
        <p:spPr>
          <a:xfrm>
            <a:off x="7167880" y="3473450"/>
            <a:ext cx="2195195" cy="172466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9" name="Cloud Callout 18"/>
          <p:cNvSpPr/>
          <p:nvPr/>
        </p:nvSpPr>
        <p:spPr>
          <a:xfrm>
            <a:off x="4413885" y="2685415"/>
            <a:ext cx="3610610" cy="1357630"/>
          </a:xfrm>
          <a:prstGeom prst="cloudCallout">
            <a:avLst>
              <a:gd name="adj1" fmla="val 55381"/>
              <a:gd name="adj2" fmla="val 37333"/>
            </a:avLst>
          </a:prstGeom>
          <a:solidFill>
            <a:schemeClr val="accent2">
              <a:lumMod val="20000"/>
              <a:lumOff val="80000"/>
            </a:schemeClr>
          </a:solidFill>
          <a:ln w="12700" cmpd="sng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altLang="en-US" sz="1600" b="1" dirty="0">
                <a:solidFill>
                  <a:schemeClr val="tx1"/>
                </a:solidFill>
                <a:latin typeface="Cambria" panose="02040503050406030204" charset="0"/>
                <a:cs typeface="Cambria" panose="02040503050406030204" charset="0"/>
              </a:rPr>
              <a:t>X là thành phần nào chưa biết?</a:t>
            </a:r>
            <a:endParaRPr lang="vi-VN" altLang="en-US" sz="1600" b="1" dirty="0">
              <a:solidFill>
                <a:schemeClr val="tx1"/>
              </a:solidFill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20" name="Cloud Callout 19"/>
          <p:cNvSpPr/>
          <p:nvPr/>
        </p:nvSpPr>
        <p:spPr>
          <a:xfrm>
            <a:off x="4413885" y="2625090"/>
            <a:ext cx="3610610" cy="1417955"/>
          </a:xfrm>
          <a:prstGeom prst="cloudCallout">
            <a:avLst>
              <a:gd name="adj1" fmla="val 55381"/>
              <a:gd name="adj2" fmla="val 37333"/>
            </a:avLst>
          </a:prstGeom>
          <a:solidFill>
            <a:schemeClr val="accent2">
              <a:lumMod val="20000"/>
              <a:lumOff val="80000"/>
            </a:schemeClr>
          </a:solidFill>
          <a:ln w="12700" cmpd="sng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altLang="en-US" sz="1600" b="1">
                <a:solidFill>
                  <a:schemeClr val="tx1"/>
                </a:solidFill>
                <a:latin typeface="Cambria" panose="02040503050406030204" charset="0"/>
                <a:cs typeface="Cambria" panose="02040503050406030204" charset="0"/>
              </a:rPr>
              <a:t>Muốn tìm thừa số chưa biết ta làm thế nào?</a:t>
            </a:r>
            <a:endParaRPr lang="vi-VN" altLang="en-US" sz="1600" b="1">
              <a:solidFill>
                <a:schemeClr val="tx1"/>
              </a:solidFill>
              <a:latin typeface="Cambria" panose="02040503050406030204" charset="0"/>
              <a:cs typeface="Cambria" panose="02040503050406030204" charset="0"/>
            </a:endParaRP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" presetClass="exit" presetSubtype="1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3" presetClass="exit" presetSubtype="1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"/>
                            </p:stCondLst>
                            <p:childTnLst>
                              <p:par>
                                <p:cTn id="3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3" presetClass="exit" presetSubtype="1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3" presetClass="exit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4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ldLvl="0" animBg="1"/>
      <p:bldP spid="10" grpId="1" animBg="1"/>
      <p:bldP spid="10" grpId="2" bldLvl="0" animBg="1"/>
      <p:bldP spid="3" grpId="0"/>
      <p:bldP spid="3" grpId="1"/>
      <p:bldP spid="6" grpId="0"/>
      <p:bldP spid="6" grpId="1"/>
      <p:bldP spid="8" grpId="0"/>
      <p:bldP spid="8" grpId="1"/>
      <p:bldP spid="11" grpId="0"/>
      <p:bldP spid="11" grpId="1"/>
      <p:bldP spid="19" grpId="0" bldLvl="0" animBg="1"/>
      <p:bldP spid="19" grpId="1" animBg="1"/>
      <p:bldP spid="19" grpId="2" bldLvl="0" animBg="1"/>
      <p:bldP spid="20" grpId="0" bldLvl="0" animBg="1"/>
      <p:bldP spid="20" grpId="1" animBg="1"/>
      <p:bldP spid="20" grpId="2" bldLvl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về đích">
            <a:hlinkClick r:id="" action="ppaction://media"/>
          </p:cNvPr>
          <p:cNvPicPr/>
          <p:nvPr>
            <a:videoFile r:link="rId1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3"/>
          <a:stretch>
            <a:fillRect/>
          </a:stretch>
        </p:blipFill>
        <p:spPr>
          <a:xfrm>
            <a:off x="-6350" y="0"/>
            <a:ext cx="9211945" cy="51435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>
        <p:sndAc>
          <p:stSnd>
            <p:snd r:embed="rId4" name="Intro-vòng-thi-Vượt-Chướng-Ngại-Vật-Đường-lên-đỉnh-olympia-năm-thứ-16.wav"/>
          </p:stSnd>
        </p:sndAc>
      </p:transition>
    </mc:Choice>
    <mc:Fallback>
      <p:transition spd="slow">
        <p:sndAc>
          <p:stSnd>
            <p:snd r:embed="rId4" name="Intro-vòng-thi-Vượt-Chướng-Ngại-Vật-Đường-lên-đỉnh-olympia-năm-thứ-16.wav"/>
          </p:stSnd>
        </p:sndAc>
      </p:transition>
    </mc:Fallback>
  </mc:AlternateContent>
  <p:timing>
    <p:tnLst>
      <p:par>
        <p:cTn id="1" dur="indefinite" restart="never" nodeType="tmRoot">
          <p:childTnLst>
            <p:video>
              <p:cMediaNode>
                <p:cTn id="2" fill="hold" display="1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1">
            <a:hlinkClick r:id="" action="ppaction://media"/>
          </p:cNvPr>
          <p:cNvPicPr/>
          <p:nvPr>
            <a:videoFile r:link="rId1"/>
            <p:extLst>
              <p:ext uri="{DAA4B4D4-6D71-4841-9C94-3DE7FCFB9230}">
                <p14:media xmlns:p14="http://schemas.microsoft.com/office/powerpoint/2010/main" r:embed="rId2"/>
              </p:ext>
            </p:extLst>
            <p:custDataLst>
              <p:tags r:id="rId3"/>
            </p:custDataLst>
          </p:nvPr>
        </p:nvPicPr>
        <p:blipFill>
          <a:blip r:embed="rId4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>
        <p:sndAc>
          <p:stSnd>
            <p:snd r:embed="rId5" name="Intro-vòng-thi-Vượt-Chướng-Ngại-Vật-Đường-lên-đỉnh-olympia-năm-thứ-16.wav"/>
          </p:stSnd>
        </p:sndAc>
      </p:transition>
    </mc:Choice>
    <mc:Fallback>
      <p:transition spd="slow">
        <p:sndAc>
          <p:stSnd>
            <p:snd r:embed="rId5" name="Intro-vòng-thi-Vượt-Chướng-Ngại-Vật-Đường-lên-đỉnh-olympia-năm-thứ-16.wav"/>
          </p:stSnd>
        </p:sndAc>
      </p:transition>
    </mc:Fallback>
  </mc:AlternateContent>
  <p:timing>
    <p:tnLst>
      <p:par>
        <p:cTn id="1" dur="indefinite" restart="never" nodeType="tmRoot">
          <p:childTnLst>
            <p:video fullScrn="0">
              <p:cMediaNode>
                <p:cTn id="2" fill="hold" display="1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3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" fill="hold">
                      <p:stCondLst>
                        <p:cond delay="0"/>
                      </p:stCondLst>
                      <p:childTnLst>
                        <p:par>
                          <p:cTn id="5" fill="hold">
                            <p:stCondLst>
                              <p:cond delay="0"/>
                            </p:stCondLst>
                            <p:childTnLst>
                              <p:par>
                                <p:cTn id="6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 additive="base">
                                        <p:cTn id="7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1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4"/>
          <p:cNvSpPr txBox="1"/>
          <p:nvPr/>
        </p:nvSpPr>
        <p:spPr>
          <a:xfrm>
            <a:off x="85725" y="217805"/>
            <a:ext cx="8993505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altLang="en-US" sz="2400" b="1" dirty="0">
                <a:latin typeface="Cambria" panose="02040503050406030204" charset="0"/>
                <a:cs typeface="Cambria" panose="02040503050406030204" charset="0"/>
              </a:rPr>
              <a:t>Bài 3: Người ta dự định xếp 180 tấn hàng lên các toa xe lửa. Hỏi:</a:t>
            </a:r>
            <a:endParaRPr lang="vi-VN" altLang="en-US" sz="2400" b="1" dirty="0">
              <a:latin typeface="Cambria" panose="02040503050406030204" charset="0"/>
              <a:cs typeface="Cambria" panose="02040503050406030204" charset="0"/>
            </a:endParaRPr>
          </a:p>
          <a:p>
            <a:r>
              <a:rPr lang="vi-VN" altLang="en-US" sz="2400" b="1" dirty="0">
                <a:latin typeface="Cambria" panose="02040503050406030204" charset="0"/>
                <a:cs typeface="Cambria" panose="02040503050406030204" charset="0"/>
              </a:rPr>
              <a:t>a) Nếu mỗi toa xe chở được 20 tấn hàng thì cần mấy toa xe loại đó?</a:t>
            </a:r>
            <a:endParaRPr lang="vi-VN" altLang="en-US" sz="2400" b="1" dirty="0">
              <a:latin typeface="Cambria" panose="02040503050406030204" charset="0"/>
              <a:cs typeface="Cambria" panose="02040503050406030204" charset="0"/>
            </a:endParaRPr>
          </a:p>
          <a:p>
            <a:r>
              <a:rPr lang="vi-VN" altLang="en-US" sz="2400" b="1" dirty="0">
                <a:latin typeface="Cambria" panose="02040503050406030204" charset="0"/>
                <a:cs typeface="Cambria" panose="02040503050406030204" charset="0"/>
              </a:rPr>
              <a:t>b) Nếu mỗi toa xe chở được 30 tấn hàng thì cần mấy toa xe loại đó?</a:t>
            </a:r>
            <a:endParaRPr lang="vi-VN" altLang="en-US" sz="2400" b="1" dirty="0">
              <a:latin typeface="Cambria" panose="02040503050406030204" charset="0"/>
              <a:cs typeface="Cambria" panose="02040503050406030204" charset="0"/>
            </a:endParaRPr>
          </a:p>
          <a:p>
            <a:endParaRPr lang="vi-VN" altLang="en-US" sz="2400" b="1" dirty="0">
              <a:latin typeface="Cambria" panose="02040503050406030204" charset="0"/>
              <a:cs typeface="Cambria" panose="02040503050406030204" charset="0"/>
            </a:endParaRPr>
          </a:p>
        </p:txBody>
      </p:sp>
      <p:pic>
        <p:nvPicPr>
          <p:cNvPr id="18" name="Picture 17"/>
          <p:cNvPicPr/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957" b="65801" l="40154" r="93385">
                        <a14:foregroundMark x1="73385" y1="10678" x2="79231" y2="10245"/>
                        <a14:foregroundMark x1="77231" y1="24820" x2="72615" y2="27417"/>
                        <a14:foregroundMark x1="83231" y1="23232" x2="76154" y2="27706"/>
                        <a14:foregroundMark x1="68769" y1="25974" x2="70923" y2="29726"/>
                        <a14:foregroundMark x1="70154" y1="25974" x2="70615" y2="27561"/>
                        <a14:foregroundMark x1="73538" y1="50794" x2="79231" y2="51948"/>
                        <a14:foregroundMark x1="74308" y1="25685" x2="78308" y2="34632"/>
                        <a14:foregroundMark x1="78769" y1="42713" x2="78308" y2="56854"/>
                        <a14:foregroundMark x1="76154" y1="53968" x2="80308" y2="65368"/>
                        <a14:foregroundMark x1="80308" y1="65368" x2="82615" y2="64502"/>
                        <a14:foregroundMark x1="76000" y1="53535" x2="72000" y2="62771"/>
                        <a14:foregroundMark x1="72000" y1="62771" x2="72000" y2="63348"/>
                        <a14:foregroundMark x1="72462" y1="51804" x2="70769" y2="61760"/>
                        <a14:foregroundMark x1="70769" y1="61760" x2="78462" y2="65801"/>
                        <a14:backgroundMark x1="37077" y1="15729" x2="51538" y2="32179"/>
                        <a14:backgroundMark x1="40615" y1="16595" x2="54923" y2="27273"/>
                        <a14:backgroundMark x1="54923" y1="27273" x2="56308" y2="29726"/>
                        <a14:backgroundMark x1="52769" y1="28571" x2="64615" y2="41991"/>
                        <a14:backgroundMark x1="46154" y1="16306" x2="61231" y2="36508"/>
                        <a14:backgroundMark x1="54308" y1="10101" x2="59077" y2="32612"/>
                        <a14:backgroundMark x1="40154" y1="23954" x2="49846" y2="44733"/>
                        <a14:backgroundMark x1="43846" y1="29004" x2="53231" y2="49928"/>
                        <a14:backgroundMark x1="46923" y1="33189" x2="51077" y2="39538"/>
                        <a14:backgroundMark x1="52308" y1="38672" x2="58462" y2="48918"/>
                        <a14:backgroundMark x1="58462" y1="48918" x2="63231" y2="48773"/>
                        <a14:backgroundMark x1="61385" y1="46176" x2="64769" y2="47186"/>
                        <a14:backgroundMark x1="60923" y1="44444" x2="63846" y2="46032"/>
                        <a14:backgroundMark x1="62769" y1="41991" x2="63538" y2="42424"/>
                        <a14:backgroundMark x1="62308" y1="44877" x2="63846" y2="45455"/>
                        <a14:backgroundMark x1="61846" y1="45455" x2="62615" y2="46032"/>
                      </a14:backgroundRemoval>
                    </a14:imgEffect>
                  </a14:imgLayer>
                </a14:imgProps>
              </a:ext>
            </a:extLst>
          </a:blip>
          <a:srcRect l="36466" t="5333" b="43741"/>
          <a:stretch>
            <a:fillRect/>
          </a:stretch>
        </p:blipFill>
        <p:spPr>
          <a:xfrm>
            <a:off x="7167880" y="3473450"/>
            <a:ext cx="2195195" cy="1724660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9" name="Cloud Callout 8"/>
          <p:cNvSpPr/>
          <p:nvPr/>
        </p:nvSpPr>
        <p:spPr>
          <a:xfrm>
            <a:off x="5647690" y="2019300"/>
            <a:ext cx="2458720" cy="1537335"/>
          </a:xfrm>
          <a:prstGeom prst="cloudCallout">
            <a:avLst>
              <a:gd name="adj1" fmla="val 47004"/>
              <a:gd name="adj2" fmla="val 65861"/>
            </a:avLst>
          </a:prstGeom>
          <a:solidFill>
            <a:schemeClr val="accent2">
              <a:lumMod val="20000"/>
              <a:lumOff val="80000"/>
            </a:schemeClr>
          </a:solidFill>
          <a:ln w="12700" cmpd="sng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altLang="en-US" sz="1600" b="1">
                <a:solidFill>
                  <a:schemeClr val="tx1"/>
                </a:solidFill>
                <a:latin typeface="Cambria" panose="02040503050406030204" charset="0"/>
                <a:cs typeface="Cambria" panose="02040503050406030204" charset="0"/>
              </a:rPr>
              <a:t>Đề bài cho biết gì và hỏi gì?</a:t>
            </a:r>
            <a:endParaRPr lang="vi-VN" altLang="en-US" sz="1600" b="1">
              <a:solidFill>
                <a:schemeClr val="tx1"/>
              </a:solidFill>
              <a:latin typeface="Cambria" panose="02040503050406030204" charset="0"/>
              <a:cs typeface="Cambria" panose="02040503050406030204" charset="0"/>
            </a:endParaRPr>
          </a:p>
        </p:txBody>
      </p:sp>
      <p:cxnSp>
        <p:nvCxnSpPr>
          <p:cNvPr id="12" name="Straight Connector 11"/>
          <p:cNvCxnSpPr/>
          <p:nvPr/>
        </p:nvCxnSpPr>
        <p:spPr>
          <a:xfrm flipV="1">
            <a:off x="3522831" y="598854"/>
            <a:ext cx="2207895" cy="6985"/>
          </a:xfrm>
          <a:prstGeom prst="line">
            <a:avLst/>
          </a:prstGeom>
          <a:ln w="28575" cmpd="sng">
            <a:solidFill>
              <a:srgbClr val="EB030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V="1">
            <a:off x="1565126" y="1380501"/>
            <a:ext cx="4165600" cy="3810"/>
          </a:xfrm>
          <a:prstGeom prst="line">
            <a:avLst/>
          </a:prstGeom>
          <a:ln w="28575" cmpd="sng">
            <a:solidFill>
              <a:srgbClr val="EB030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 flipV="1">
            <a:off x="6219825" y="1409054"/>
            <a:ext cx="2838450" cy="13970"/>
          </a:xfrm>
          <a:prstGeom prst="line">
            <a:avLst/>
          </a:prstGeom>
          <a:ln w="28575" cmpd="sng">
            <a:solidFill>
              <a:schemeClr val="accent3">
                <a:lumMod val="50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 Box 14"/>
          <p:cNvSpPr txBox="1"/>
          <p:nvPr/>
        </p:nvSpPr>
        <p:spPr>
          <a:xfrm>
            <a:off x="2640230" y="3427355"/>
            <a:ext cx="2711450" cy="1198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altLang="en-US" sz="2400" b="1" dirty="0">
                <a:solidFill>
                  <a:srgbClr val="FF0000"/>
                </a:solidFill>
                <a:latin typeface="Cambria" panose="02040503050406030204" charset="0"/>
                <a:cs typeface="Cambria" panose="02040503050406030204" charset="0"/>
              </a:rPr>
              <a:t>Tóm tắt:</a:t>
            </a:r>
            <a:endParaRPr lang="vi-VN" altLang="en-US" sz="2400" b="1" dirty="0">
              <a:solidFill>
                <a:srgbClr val="FF0000"/>
              </a:solidFill>
              <a:latin typeface="Cambria" panose="02040503050406030204" charset="0"/>
              <a:cs typeface="Cambria" panose="02040503050406030204" charset="0"/>
            </a:endParaRPr>
          </a:p>
          <a:p>
            <a:r>
              <a:rPr lang="vi-VN" altLang="en-US" sz="2400" b="1" dirty="0">
                <a:latin typeface="Cambria" panose="02040503050406030204" charset="0"/>
                <a:cs typeface="Cambria" panose="02040503050406030204" charset="0"/>
              </a:rPr>
              <a:t>20 tấn   : 1 toa xe</a:t>
            </a:r>
            <a:endParaRPr lang="vi-VN" altLang="en-US" sz="2400" b="1" dirty="0">
              <a:latin typeface="Cambria" panose="02040503050406030204" charset="0"/>
              <a:cs typeface="Cambria" panose="02040503050406030204" charset="0"/>
            </a:endParaRPr>
          </a:p>
          <a:p>
            <a:r>
              <a:rPr lang="vi-VN" altLang="en-US" sz="2400" b="1" dirty="0">
                <a:latin typeface="Cambria" panose="02040503050406030204" charset="0"/>
                <a:cs typeface="Cambria" panose="02040503050406030204" charset="0"/>
              </a:rPr>
              <a:t>180 tấn : ... toa xe</a:t>
            </a:r>
            <a:endParaRPr lang="vi-VN" altLang="en-US" sz="2400" b="1" dirty="0"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2" name="Flowchart: Alternate Process 1"/>
          <p:cNvSpPr/>
          <p:nvPr/>
        </p:nvSpPr>
        <p:spPr>
          <a:xfrm>
            <a:off x="310145" y="2534163"/>
            <a:ext cx="6592526" cy="826241"/>
          </a:xfrm>
          <a:prstGeom prst="flowChartAlternateProcess">
            <a:avLst/>
          </a:prstGeom>
          <a:solidFill>
            <a:schemeClr val="accent4">
              <a:lumMod val="20000"/>
              <a:lumOff val="80000"/>
            </a:schemeClr>
          </a:solidFill>
          <a:ln w="12700" cmpd="sng">
            <a:solidFill>
              <a:schemeClr val="accent5">
                <a:lumMod val="1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altLang="en-US" sz="2400" b="1" dirty="0">
                <a:solidFill>
                  <a:srgbClr val="FF0000"/>
                </a:solidFill>
                <a:latin typeface="Cambria" panose="02040503050406030204" charset="0"/>
                <a:cs typeface="Cambria" panose="02040503050406030204" charset="0"/>
              </a:rPr>
              <a:t>Làm vở phần a, phần b viết kết quả vào sách</a:t>
            </a:r>
            <a:endParaRPr lang="vi-VN" altLang="en-US" sz="2400" b="1" dirty="0">
              <a:solidFill>
                <a:srgbClr val="FF0000"/>
              </a:solidFill>
              <a:latin typeface="Cambria" panose="02040503050406030204" charset="0"/>
              <a:cs typeface="Cambria" panose="02040503050406030204" charset="0"/>
            </a:endParaRPr>
          </a:p>
        </p:txBody>
      </p:sp>
      <p:cxnSp>
        <p:nvCxnSpPr>
          <p:cNvPr id="10" name="Straight Connector 9"/>
          <p:cNvCxnSpPr/>
          <p:nvPr/>
        </p:nvCxnSpPr>
        <p:spPr>
          <a:xfrm flipV="1">
            <a:off x="1565126" y="2122736"/>
            <a:ext cx="4165600" cy="3810"/>
          </a:xfrm>
          <a:prstGeom prst="line">
            <a:avLst/>
          </a:prstGeom>
          <a:ln w="28575" cmpd="sng">
            <a:solidFill>
              <a:srgbClr val="EB030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 flipV="1">
            <a:off x="6135919" y="2044043"/>
            <a:ext cx="2838450" cy="13970"/>
          </a:xfrm>
          <a:prstGeom prst="line">
            <a:avLst/>
          </a:prstGeom>
          <a:ln w="28575" cmpd="sng">
            <a:solidFill>
              <a:schemeClr val="accent3">
                <a:lumMod val="50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3" presetClass="exit" presetSubtype="1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ldLvl="0" animBg="1"/>
      <p:bldP spid="9" grpId="1" animBg="1"/>
      <p:bldP spid="9" grpId="2" bldLvl="0" animBg="1"/>
      <p:bldP spid="15" grpId="0"/>
      <p:bldP spid="15" grpId="1"/>
      <p:bldP spid="2" grpId="0" animBg="1"/>
      <p:bldP spid="2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1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4"/>
          <p:cNvSpPr txBox="1"/>
          <p:nvPr/>
        </p:nvSpPr>
        <p:spPr>
          <a:xfrm>
            <a:off x="28575" y="175895"/>
            <a:ext cx="9276715" cy="1198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altLang="en-US" sz="2400" b="1">
                <a:latin typeface="Cambria" panose="02040503050406030204" charset="0"/>
                <a:cs typeface="Cambria" panose="02040503050406030204" charset="0"/>
              </a:rPr>
              <a:t>Bài 3: Người ta dự định xếp 180 tấn hàng lên các toa xe lửa. Nếu mỗi toa xe chở được 20 tấn hàng thì cần mấy toa xe loại đó?</a:t>
            </a:r>
            <a:endParaRPr lang="vi-VN" altLang="en-US" sz="2400" b="1">
              <a:latin typeface="Cambria" panose="02040503050406030204" charset="0"/>
              <a:cs typeface="Cambria" panose="02040503050406030204" charset="0"/>
            </a:endParaRPr>
          </a:p>
          <a:p>
            <a:endParaRPr lang="vi-VN" altLang="en-US" sz="2400" b="1">
              <a:latin typeface="Cambria" panose="02040503050406030204" charset="0"/>
              <a:cs typeface="Cambria" panose="02040503050406030204" charset="0"/>
            </a:endParaRPr>
          </a:p>
        </p:txBody>
      </p:sp>
      <p:pic>
        <p:nvPicPr>
          <p:cNvPr id="18" name="Picture 17"/>
          <p:cNvPicPr/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9957" b="65801" l="40154" r="93385">
                        <a14:foregroundMark x1="73385" y1="10678" x2="79231" y2="10245"/>
                        <a14:foregroundMark x1="77231" y1="24820" x2="72615" y2="27417"/>
                        <a14:foregroundMark x1="83231" y1="23232" x2="76154" y2="27706"/>
                        <a14:foregroundMark x1="68769" y1="25974" x2="70923" y2="29726"/>
                        <a14:foregroundMark x1="70154" y1="25974" x2="70615" y2="27561"/>
                        <a14:foregroundMark x1="73538" y1="50794" x2="79231" y2="51948"/>
                        <a14:foregroundMark x1="74308" y1="25685" x2="78308" y2="34632"/>
                        <a14:foregroundMark x1="78769" y1="42713" x2="78308" y2="56854"/>
                        <a14:foregroundMark x1="76154" y1="53968" x2="80308" y2="65368"/>
                        <a14:foregroundMark x1="80308" y1="65368" x2="82615" y2="64502"/>
                        <a14:foregroundMark x1="76000" y1="53535" x2="72000" y2="62771"/>
                        <a14:foregroundMark x1="72000" y1="62771" x2="72000" y2="63348"/>
                        <a14:foregroundMark x1="72462" y1="51804" x2="70769" y2="61760"/>
                        <a14:foregroundMark x1="70769" y1="61760" x2="78462" y2="65801"/>
                        <a14:backgroundMark x1="37077" y1="15729" x2="51538" y2="32179"/>
                        <a14:backgroundMark x1="40615" y1="16595" x2="54923" y2="27273"/>
                        <a14:backgroundMark x1="54923" y1="27273" x2="56308" y2="29726"/>
                        <a14:backgroundMark x1="52769" y1="28571" x2="64615" y2="41991"/>
                        <a14:backgroundMark x1="46154" y1="16306" x2="61231" y2="36508"/>
                        <a14:backgroundMark x1="54308" y1="10101" x2="59077" y2="32612"/>
                        <a14:backgroundMark x1="40154" y1="23954" x2="49846" y2="44733"/>
                        <a14:backgroundMark x1="43846" y1="29004" x2="53231" y2="49928"/>
                        <a14:backgroundMark x1="46923" y1="33189" x2="51077" y2="39538"/>
                        <a14:backgroundMark x1="52308" y1="38672" x2="58462" y2="48918"/>
                        <a14:backgroundMark x1="58462" y1="48918" x2="63231" y2="48773"/>
                        <a14:backgroundMark x1="61385" y1="46176" x2="64769" y2="47186"/>
                        <a14:backgroundMark x1="60923" y1="44444" x2="63846" y2="46032"/>
                        <a14:backgroundMark x1="62769" y1="41991" x2="63538" y2="42424"/>
                        <a14:backgroundMark x1="62308" y1="44877" x2="63846" y2="45455"/>
                        <a14:backgroundMark x1="61846" y1="45455" x2="62615" y2="46032"/>
                      </a14:backgroundRemoval>
                    </a14:imgEffect>
                  </a14:imgLayer>
                </a14:imgProps>
              </a:ext>
            </a:extLst>
          </a:blip>
          <a:srcRect l="36466" t="5333" b="43741"/>
          <a:stretch>
            <a:fillRect/>
          </a:stretch>
        </p:blipFill>
        <p:spPr>
          <a:xfrm>
            <a:off x="7167880" y="3473450"/>
            <a:ext cx="2195195" cy="1724660"/>
          </a:xfrm>
          <a:prstGeom prst="rect">
            <a:avLst/>
          </a:prstGeom>
          <a:noFill/>
          <a:ln w="9525">
            <a:noFill/>
          </a:ln>
        </p:spPr>
      </p:pic>
      <p:cxnSp>
        <p:nvCxnSpPr>
          <p:cNvPr id="12" name="Straight Connector 11"/>
          <p:cNvCxnSpPr/>
          <p:nvPr/>
        </p:nvCxnSpPr>
        <p:spPr>
          <a:xfrm flipV="1">
            <a:off x="3241040" y="602615"/>
            <a:ext cx="2207895" cy="6985"/>
          </a:xfrm>
          <a:prstGeom prst="line">
            <a:avLst/>
          </a:prstGeom>
          <a:ln w="28575" cmpd="sng">
            <a:solidFill>
              <a:srgbClr val="EB030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 flipV="1">
            <a:off x="179070" y="993775"/>
            <a:ext cx="4165600" cy="3810"/>
          </a:xfrm>
          <a:prstGeom prst="line">
            <a:avLst/>
          </a:prstGeom>
          <a:ln w="28575" cmpd="sng">
            <a:solidFill>
              <a:srgbClr val="EB0303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 flipV="1">
            <a:off x="4900930" y="979805"/>
            <a:ext cx="2838450" cy="13970"/>
          </a:xfrm>
          <a:prstGeom prst="line">
            <a:avLst/>
          </a:prstGeom>
          <a:ln w="28575" cmpd="sng">
            <a:solidFill>
              <a:schemeClr val="accent3">
                <a:lumMod val="50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 Box 1"/>
          <p:cNvSpPr txBox="1"/>
          <p:nvPr/>
        </p:nvSpPr>
        <p:spPr>
          <a:xfrm>
            <a:off x="3658870" y="1452880"/>
            <a:ext cx="1530350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altLang="en-US" sz="2400" b="1">
                <a:latin typeface="Cambria" panose="02040503050406030204" charset="0"/>
                <a:cs typeface="Cambria" panose="02040503050406030204" charset="0"/>
              </a:rPr>
              <a:t>Bài giải</a:t>
            </a:r>
            <a:endParaRPr lang="vi-VN" altLang="en-US" sz="2400" b="1"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3" name="Text Box 2"/>
          <p:cNvSpPr txBox="1"/>
          <p:nvPr/>
        </p:nvSpPr>
        <p:spPr>
          <a:xfrm>
            <a:off x="487680" y="1972310"/>
            <a:ext cx="8168640" cy="1198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altLang="en-US" sz="2400" b="1">
                <a:latin typeface="Cambria" panose="02040503050406030204" charset="0"/>
                <a:cs typeface="Cambria" panose="02040503050406030204" charset="0"/>
              </a:rPr>
              <a:t>Nếu </a:t>
            </a:r>
            <a:r>
              <a:rPr lang="vi-VN" altLang="en-US" sz="2400" b="1">
                <a:latin typeface="Cambria" panose="02040503050406030204" charset="0"/>
                <a:cs typeface="Cambria" panose="02040503050406030204" charset="0"/>
                <a:sym typeface="+mn-ea"/>
              </a:rPr>
              <a:t>mỗi toa xe chở được 20 tấn hàng thì cần</a:t>
            </a:r>
            <a:r>
              <a:rPr lang="vi-VN" altLang="en-US" sz="2400" b="1">
                <a:latin typeface="Cambria" panose="02040503050406030204" charset="0"/>
                <a:cs typeface="Cambria" panose="02040503050406030204" charset="0"/>
              </a:rPr>
              <a:t> số toa xe là:</a:t>
            </a:r>
            <a:endParaRPr lang="vi-VN" altLang="en-US" sz="2400" b="1">
              <a:latin typeface="Cambria" panose="02040503050406030204" charset="0"/>
              <a:cs typeface="Cambria" panose="02040503050406030204" charset="0"/>
            </a:endParaRPr>
          </a:p>
          <a:p>
            <a:pPr algn="ctr"/>
            <a:r>
              <a:rPr lang="vi-VN" altLang="en-US" sz="2400" b="1">
                <a:latin typeface="Cambria" panose="02040503050406030204" charset="0"/>
                <a:cs typeface="Cambria" panose="02040503050406030204" charset="0"/>
              </a:rPr>
              <a:t>180 : 20 = 9 (toa)</a:t>
            </a:r>
            <a:endParaRPr lang="vi-VN" altLang="en-US" sz="2400" b="1">
              <a:latin typeface="Cambria" panose="02040503050406030204" charset="0"/>
              <a:cs typeface="Cambria" panose="02040503050406030204" charset="0"/>
            </a:endParaRPr>
          </a:p>
          <a:p>
            <a:pPr algn="ctr"/>
            <a:r>
              <a:rPr lang="vi-VN" altLang="en-US" sz="2400" b="1">
                <a:latin typeface="Cambria" panose="02040503050406030204" charset="0"/>
                <a:cs typeface="Cambria" panose="02040503050406030204" charset="0"/>
              </a:rPr>
              <a:t>                              Đáp số: 9 toa.</a:t>
            </a:r>
            <a:endParaRPr lang="vi-VN" altLang="en-US" sz="2400" b="1"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8" name="Flowchart: Summing Junction 7">
            <a:hlinkClick r:id="rId4" action="ppaction://hlinksldjump"/>
          </p:cNvPr>
          <p:cNvSpPr/>
          <p:nvPr/>
        </p:nvSpPr>
        <p:spPr>
          <a:xfrm>
            <a:off x="8821420" y="4866005"/>
            <a:ext cx="322580" cy="267970"/>
          </a:xfrm>
          <a:prstGeom prst="flowChartSummingJuncti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8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" presetClass="exit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35072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Vàng Nguyệt Quế Vòng Hoa Chinh - Miễn Phí vector hình ảnh trên Pixabay"/>
          <p:cNvPicPr>
            <a:picLocks noChangeAspect="1" noChangeArrowheads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3370" y="0"/>
            <a:ext cx="6075680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Bản ghi Mới 88">
            <a:hlinkClick r:id="" action="ppaction://media"/>
          </p:cNvPr>
          <p:cNvPicPr/>
          <p:nvPr>
            <a:audioFile r:link="rId2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4889500"/>
            <a:ext cx="324485" cy="254000"/>
          </a:xfrm>
          <a:prstGeom prst="rect">
            <a:avLst/>
          </a:prstGeom>
        </p:spPr>
      </p:pic>
    </p:spTree>
    <p:controls>
      <mc:AlternateContent xmlns:mc="http://schemas.openxmlformats.org/markup-compatibility/2006">
        <mc:Choice xmlns:v="urn:schemas-microsoft-com:vml" Requires="v">
          <p:control spid="2" name="" r:id="rId5" imgW="3488690" imgH="942340"/>
        </mc:Choice>
        <mc:Fallback>
          <p:control name="" r:id="rId5" imgW="3488690" imgH="942340">
            <p:pic>
              <p:nvPicPr>
                <p:cNvPr id="0" name="Host Control  1"/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2827753" y="1864068"/>
                  <a:ext cx="3488690" cy="942340"/>
                </a:xfrm>
                <a:prstGeom prst="rect">
                  <a:avLst/>
                </a:prstGeom>
              </p:spPr>
            </p:pic>
          </p:control>
        </mc:Fallback>
      </mc:AlternateContent>
    </p:controls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 additive="base">
                                        <p:cTn id="6" dur="41145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100000">
                <p:cTn id="7" fill="hold" display="1">
                  <p:stCondLst>
                    <p:cond delay="indefinite"/>
                  </p:stCondLst>
                  <p:endCondLst>
                    <p:cond evt="onStopAudio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13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s 11"/>
          <p:cNvSpPr/>
          <p:nvPr/>
        </p:nvSpPr>
        <p:spPr>
          <a:xfrm>
            <a:off x="697865" y="219710"/>
            <a:ext cx="8446135" cy="604520"/>
          </a:xfrm>
          <a:prstGeom prst="rect">
            <a:avLst/>
          </a:prstGeom>
          <a:solidFill>
            <a:srgbClr val="4C8D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s 5"/>
          <p:cNvSpPr/>
          <p:nvPr/>
        </p:nvSpPr>
        <p:spPr>
          <a:xfrm rot="21360000">
            <a:off x="-378460" y="4818380"/>
            <a:ext cx="9806940" cy="671195"/>
          </a:xfrm>
          <a:prstGeom prst="rect">
            <a:avLst/>
          </a:prstGeom>
          <a:solidFill>
            <a:srgbClr val="4C8D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1" name="Picture 100"/>
          <p:cNvPicPr/>
          <p:nvPr/>
        </p:nvPicPr>
        <p:blipFill>
          <a:blip r:embed="rId1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9752" b="93262" l="2660" r="98759">
                        <a14:foregroundMark x1="16844" y1="27660" x2="16489" y2="35638"/>
                        <a14:foregroundMark x1="17730" y1="19326" x2="15957" y2="27660"/>
                        <a14:foregroundMark x1="19681" y1="24645" x2="19681" y2="27305"/>
                        <a14:foregroundMark x1="24291" y1="19681" x2="22518" y2="24645"/>
                        <a14:foregroundMark x1="25000" y1="20390" x2="25177" y2="24645"/>
                        <a14:foregroundMark x1="9043" y1="47872" x2="13121" y2="51950"/>
                        <a14:foregroundMark x1="4965" y1="47518" x2="5851" y2="47872"/>
                        <a14:foregroundMark x1="14184" y1="60461" x2="28723" y2="72518"/>
                        <a14:foregroundMark x1="28723" y1="72518" x2="40957" y2="73050"/>
                        <a14:foregroundMark x1="14184" y1="60816" x2="25177" y2="77482"/>
                        <a14:foregroundMark x1="25177" y1="77482" x2="28014" y2="76596"/>
                        <a14:foregroundMark x1="6028" y1="60993" x2="26950" y2="77305"/>
                        <a14:foregroundMark x1="26950" y1="77305" x2="41489" y2="76773"/>
                        <a14:foregroundMark x1="13830" y1="60461" x2="50887" y2="62766"/>
                        <a14:foregroundMark x1="50887" y1="62766" x2="56738" y2="79787"/>
                        <a14:foregroundMark x1="56738" y1="79787" x2="85993" y2="69858"/>
                        <a14:foregroundMark x1="87057" y1="62943" x2="75532" y2="79965"/>
                        <a14:foregroundMark x1="75532" y1="79965" x2="35816" y2="82624"/>
                        <a14:foregroundMark x1="35816" y1="82624" x2="21809" y2="65248"/>
                        <a14:foregroundMark x1="21809" y1="65248" x2="46099" y2="42908"/>
                        <a14:foregroundMark x1="46099" y1="42908" x2="67553" y2="40957"/>
                        <a14:foregroundMark x1="67553" y1="40957" x2="81560" y2="48759"/>
                        <a14:foregroundMark x1="81560" y1="48759" x2="72340" y2="70745"/>
                        <a14:foregroundMark x1="72340" y1="70745" x2="70035" y2="48050"/>
                        <a14:foregroundMark x1="70035" y1="48050" x2="77482" y2="26241"/>
                        <a14:foregroundMark x1="77482" y1="26241" x2="81206" y2="63475"/>
                        <a14:foregroundMark x1="9043" y1="63298" x2="28369" y2="44504"/>
                        <a14:foregroundMark x1="28369" y1="44504" x2="53369" y2="41667"/>
                        <a14:foregroundMark x1="53369" y1="41667" x2="94045" y2="60184"/>
                        <a14:foregroundMark x1="90957" y1="62766" x2="72340" y2="81738"/>
                        <a14:foregroundMark x1="72340" y1="81738" x2="54033" y2="86556"/>
                        <a14:foregroundMark x1="32139" y1="81964" x2="59752" y2="56560"/>
                        <a14:foregroundMark x1="59752" y1="56560" x2="31028" y2="73227"/>
                        <a14:foregroundMark x1="31028" y1="73227" x2="56383" y2="74823"/>
                        <a14:foregroundMark x1="56383" y1="74823" x2="28369" y2="71099"/>
                        <a14:foregroundMark x1="52305" y1="57979" x2="32447" y2="61702"/>
                        <a14:foregroundMark x1="32447" y1="61702" x2="19504" y2="52482"/>
                        <a14:foregroundMark x1="19504" y1="52482" x2="32447" y2="46099"/>
                        <a14:foregroundMark x1="12234" y1="45922" x2="27305" y2="43617"/>
                        <a14:foregroundMark x1="21099" y1="43972" x2="11879" y2="60816"/>
                        <a14:foregroundMark x1="11879" y1="60816" x2="12943" y2="62943"/>
                        <a14:foregroundMark x1="9043" y1="56738" x2="15780" y2="73759"/>
                        <a14:foregroundMark x1="8156" y1="57270" x2="16945" y2="76874"/>
                        <a14:foregroundMark x1="10638" y1="69858" x2="25707" y2="79810"/>
                        <a14:foregroundMark x1="7329" y1="67638" x2="13541" y2="75735"/>
                        <a14:foregroundMark x1="9523" y1="71345" x2="13907" y2="75857"/>
                        <a14:foregroundMark x1="7979" y1="68262" x2="17833" y2="77172"/>
                        <a14:foregroundMark x1="11012" y1="73765" x2="12516" y2="75391"/>
                        <a14:foregroundMark x1="24291" y1="88121" x2="33486" y2="89877"/>
                        <a14:foregroundMark x1="55881" y1="86628" x2="76773" y2="80674"/>
                        <a14:foregroundMark x1="42136" y1="90546" x2="42352" y2="90484"/>
                        <a14:foregroundMark x1="76773" y1="80674" x2="88298" y2="60993"/>
                        <a14:foregroundMark x1="88298" y1="60993" x2="88298" y2="58511"/>
                        <a14:foregroundMark x1="87589" y1="53014" x2="90957" y2="71631"/>
                        <a14:foregroundMark x1="90957" y1="71631" x2="75177" y2="80674"/>
                        <a14:foregroundMark x1="75177" y1="80674" x2="40071" y2="84043"/>
                        <a14:foregroundMark x1="83865" y1="60461" x2="75000" y2="79078"/>
                        <a14:foregroundMark x1="75000" y1="79078" x2="46631" y2="82624"/>
                        <a14:foregroundMark x1="15603" y1="43085" x2="39716" y2="38830"/>
                        <a14:foregroundMark x1="39716" y1="38830" x2="60816" y2="42908"/>
                        <a14:foregroundMark x1="60816" y1="42908" x2="76950" y2="53723"/>
                        <a14:foregroundMark x1="76950" y1="53723" x2="81915" y2="59752"/>
                        <a14:foregroundMark x1="20922" y1="41667" x2="41489" y2="36170"/>
                        <a14:foregroundMark x1="41489" y1="36170" x2="57447" y2="36879"/>
                        <a14:foregroundMark x1="57447" y1="36879" x2="79433" y2="47872"/>
                        <a14:foregroundMark x1="48404" y1="39007" x2="69681" y2="40957"/>
                        <a14:foregroundMark x1="69681" y1="40957" x2="82624" y2="50532"/>
                        <a14:foregroundMark x1="82624" y1="50532" x2="90957" y2="61879"/>
                        <a14:foregroundMark x1="76064" y1="42199" x2="92730" y2="51950"/>
                        <a14:foregroundMark x1="92730" y1="51950" x2="87943" y2="74113"/>
                        <a14:foregroundMark x1="87943" y1="74113" x2="54433" y2="79965"/>
                        <a14:foregroundMark x1="82092" y1="48404" x2="95824" y2="58539"/>
                        <a14:foregroundMark x1="93026" y1="67085" x2="88656" y2="75567"/>
                        <a14:foregroundMark x1="86295" y1="77400" x2="52924" y2="86512"/>
                        <a14:foregroundMark x1="13150" y1="75604" x2="8156" y2="67908"/>
                        <a14:foregroundMark x1="8156" y1="67908" x2="17553" y2="47695"/>
                        <a14:foregroundMark x1="17553" y1="47695" x2="6477" y2="63444"/>
                        <a14:foregroundMark x1="7004" y1="66036" x2="8070" y2="68983"/>
                        <a14:foregroundMark x1="13475" y1="48050" x2="6952" y2="65779"/>
                        <a14:foregroundMark x1="10199" y1="72443" x2="12004" y2="75220"/>
                        <a14:foregroundMark x1="9043" y1="51418" x2="6402" y2="63073"/>
                        <a14:foregroundMark x1="16818" y1="84294" x2="17553" y2="86525"/>
                        <a14:foregroundMark x1="7092" y1="54787" x2="14053" y2="75906"/>
                        <a14:foregroundMark x1="24262" y1="88184" x2="33333" y2="90426"/>
                        <a14:foregroundMark x1="12411" y1="73227" x2="47872" y2="84574"/>
                        <a14:foregroundMark x1="47872" y1="84574" x2="57801" y2="82092"/>
                        <a14:foregroundMark x1="26064" y1="76241" x2="64362" y2="72340"/>
                        <a14:foregroundMark x1="64362" y1="72340" x2="73759" y2="61879"/>
                        <a14:foregroundMark x1="15780" y1="16489" x2="16312" y2="27660"/>
                        <a14:foregroundMark x1="14362" y1="23759" x2="17553" y2="35993"/>
                        <a14:foregroundMark x1="13298" y1="23404" x2="14716" y2="31560"/>
                        <a14:foregroundMark x1="13475" y1="16312" x2="20745" y2="16844"/>
                        <a14:foregroundMark x1="21809" y1="14539" x2="26064" y2="27128"/>
                        <a14:foregroundMark x1="21809" y1="20745" x2="21454" y2="28723"/>
                        <a14:foregroundMark x1="22695" y1="16312" x2="27305" y2="27128"/>
                        <a14:foregroundMark x1="21454" y1="14894" x2="24291" y2="15426"/>
                        <a14:foregroundMark x1="19326" y1="15957" x2="23404" y2="12057"/>
                        <a14:foregroundMark x1="70922" y1="26773" x2="74113" y2="49823"/>
                        <a14:foregroundMark x1="82092" y1="25355" x2="84220" y2="49468"/>
                        <a14:foregroundMark x1="82979" y1="30319" x2="84220" y2="50532"/>
                        <a14:foregroundMark x1="84220" y1="50532" x2="84220" y2="50532"/>
                        <a14:foregroundMark x1="68262" y1="29610" x2="73759" y2="53369"/>
                        <a14:foregroundMark x1="73227" y1="43972" x2="73404" y2="60284"/>
                        <a14:foregroundMark x1="69149" y1="29610" x2="70035" y2="51596"/>
                        <a14:foregroundMark x1="70035" y1="51596" x2="70745" y2="53369"/>
                        <a14:foregroundMark x1="69326" y1="29787" x2="68617" y2="55496"/>
                        <a14:foregroundMark x1="67553" y1="29787" x2="71986" y2="57979"/>
                        <a14:foregroundMark x1="82979" y1="32624" x2="88475" y2="60461"/>
                        <a14:foregroundMark x1="88298" y1="49823" x2="92568" y2="70186"/>
                        <a14:foregroundMark x1="92299" y1="72008" x2="50000" y2="85816"/>
                        <a14:foregroundMark x1="50000" y1="85816" x2="41743" y2="85181"/>
                        <a14:foregroundMark x1="27702" y1="80478" x2="20390" y2="73050"/>
                        <a14:foregroundMark x1="20390" y1="73050" x2="11879" y2="55319"/>
                        <a14:foregroundMark x1="11879" y1="55319" x2="36525" y2="76241"/>
                        <a14:foregroundMark x1="36525" y1="76241" x2="68617" y2="72695"/>
                        <a14:foregroundMark x1="11702" y1="53014" x2="16667" y2="73759"/>
                        <a14:foregroundMark x1="16667" y1="73759" x2="60993" y2="82447"/>
                        <a14:foregroundMark x1="60993" y1="82447" x2="68440" y2="81738"/>
                        <a14:foregroundMark x1="6383" y1="54965" x2="14555" y2="76074"/>
                        <a14:foregroundMark x1="25895" y1="79873" x2="37589" y2="82979"/>
                        <a14:foregroundMark x1="26131" y1="87414" x2="24327" y2="88112"/>
                        <a14:foregroundMark x1="37589" y1="82979" x2="36467" y2="83413"/>
                        <a14:foregroundMark x1="7447" y1="65426" x2="33935" y2="82565"/>
                        <a14:foregroundMark x1="34982" y1="82916" x2="50709" y2="80496"/>
                        <a14:foregroundMark x1="26380" y1="80035" x2="71986" y2="77128"/>
                        <a14:foregroundMark x1="71986" y1="77128" x2="80496" y2="57270"/>
                        <a14:foregroundMark x1="89184" y1="60461" x2="78813" y2="83210"/>
                        <a14:foregroundMark x1="50523" y1="92892" x2="49291" y2="93262"/>
                        <a14:foregroundMark x1="76339" y1="85131" x2="76100" y2="85203"/>
                        <a14:foregroundMark x1="41959" y1="91086" x2="41752" y2="91025"/>
                        <a14:foregroundMark x1="49291" y1="93262" x2="47664" y2="92779"/>
                        <a14:foregroundMark x1="19681" y1="13830" x2="20213" y2="13830"/>
                        <a14:foregroundMark x1="18440" y1="23227" x2="29965" y2="27660"/>
                        <a14:foregroundMark x1="23936" y1="32092" x2="28014" y2="30674"/>
                        <a14:foregroundMark x1="17199" y1="29610" x2="21099" y2="26596"/>
                        <a14:foregroundMark x1="21809" y1="27128" x2="20213" y2="30319"/>
                        <a14:foregroundMark x1="7270" y1="55319" x2="7624" y2="66312"/>
                        <a14:foregroundMark x1="5674" y1="59752" x2="15603" y2="77660"/>
                        <a14:foregroundMark x1="15603" y1="77660" x2="32979" y2="84397"/>
                        <a14:foregroundMark x1="32979" y1="84397" x2="34043" y2="84397"/>
                        <a14:foregroundMark x1="27482" y1="79965" x2="48404" y2="86348"/>
                        <a14:foregroundMark x1="48404" y1="86348" x2="70922" y2="85461"/>
                        <a14:foregroundMark x1="70922" y1="85461" x2="85638" y2="78014"/>
                        <a14:foregroundMark x1="85638" y1="78014" x2="92199" y2="59752"/>
                        <a14:foregroundMark x1="92199" y1="59752" x2="96454" y2="73582"/>
                        <a14:foregroundMark x1="96809" y1="69149" x2="96809" y2="70035"/>
                        <a14:foregroundMark x1="84220" y1="45035" x2="93794" y2="60461"/>
                        <a14:foregroundMark x1="93794" y1="60461" x2="93794" y2="61348"/>
                        <a14:foregroundMark x1="85816" y1="45922" x2="96277" y2="59752"/>
                        <a14:foregroundMark x1="96277" y1="59752" x2="81206" y2="81028"/>
                        <a14:foregroundMark x1="81206" y1="81028" x2="61525" y2="83865"/>
                        <a14:foregroundMark x1="83688" y1="46986" x2="92730" y2="71277"/>
                        <a14:foregroundMark x1="92730" y1="71277" x2="50709" y2="89716"/>
                        <a14:foregroundMark x1="50709" y1="89716" x2="35284" y2="89716"/>
                        <a14:foregroundMark x1="35284" y1="89716" x2="18972" y2="78191"/>
                        <a14:foregroundMark x1="18972" y1="78191" x2="15780" y2="67553"/>
                        <a14:foregroundMark x1="42021" y1="62234" x2="34752" y2="79255"/>
                        <a14:foregroundMark x1="34752" y1="79255" x2="16312" y2="79787"/>
                        <a14:foregroundMark x1="16312" y1="79787" x2="11702" y2="73582"/>
                        <a14:foregroundMark x1="6383" y1="59220" x2="18972" y2="79255"/>
                        <a14:foregroundMark x1="18972" y1="79255" x2="47872" y2="84574"/>
                        <a14:foregroundMark x1="47872" y1="84574" x2="67553" y2="79965"/>
                        <a14:foregroundMark x1="15071" y1="69504" x2="28369" y2="81738"/>
                        <a14:foregroundMark x1="28369" y1="81738" x2="55496" y2="85106"/>
                        <a14:foregroundMark x1="55496" y1="85106" x2="70213" y2="76064"/>
                        <a14:foregroundMark x1="11879" y1="66667" x2="51241" y2="82801"/>
                        <a14:foregroundMark x1="51241" y1="82801" x2="61702" y2="78901"/>
                        <a14:foregroundMark x1="9929" y1="74113" x2="47340" y2="83156"/>
                        <a14:foregroundMark x1="47340" y1="83156" x2="54078" y2="80496"/>
                        <a14:foregroundMark x1="6383" y1="56383" x2="11348" y2="75709"/>
                        <a14:foregroundMark x1="11348" y1="75709" x2="15780" y2="77482"/>
                        <a14:foregroundMark x1="4787" y1="62057" x2="11525" y2="74468"/>
                        <a14:foregroundMark x1="7270" y1="65071" x2="10993" y2="76418"/>
                        <a14:foregroundMark x1="5496" y1="65603" x2="9220" y2="73227"/>
                        <a14:foregroundMark x1="6028" y1="63652" x2="8333" y2="73050"/>
                        <a14:foregroundMark x1="7270" y1="60284" x2="20745" y2="73582"/>
                        <a14:foregroundMark x1="20745" y1="73582" x2="36170" y2="79965"/>
                        <a14:foregroundMark x1="15603" y1="73582" x2="38298" y2="87589"/>
                        <a14:foregroundMark x1="38298" y1="87589" x2="47872" y2="88830"/>
                        <a14:foregroundMark x1="7624" y1="72163" x2="29965" y2="85993"/>
                        <a14:foregroundMark x1="29965" y1="85993" x2="48582" y2="86525"/>
                        <a14:foregroundMark x1="21809" y1="82447" x2="46099" y2="90780"/>
                        <a14:foregroundMark x1="46099" y1="90780" x2="63298" y2="89539"/>
                        <a14:foregroundMark x1="23227" y1="81560" x2="46809" y2="91667"/>
                        <a14:foregroundMark x1="46809" y1="91667" x2="65780" y2="90426"/>
                        <a14:foregroundMark x1="65780" y1="90426" x2="85284" y2="79965"/>
                        <a14:foregroundMark x1="34043" y1="87943" x2="65780" y2="84397"/>
                        <a14:foregroundMark x1="65780" y1="84397" x2="82092" y2="76241"/>
                        <a14:foregroundMark x1="82092" y1="76241" x2="83511" y2="74645"/>
                        <a14:foregroundMark x1="71277" y1="53369" x2="27305" y2="56028"/>
                        <a14:foregroundMark x1="27305" y1="56028" x2="42021" y2="54610"/>
                        <a14:foregroundMark x1="42021" y1="54610" x2="44149" y2="54787"/>
                        <a14:foregroundMark x1="34043" y1="53369" x2="46631" y2="68617"/>
                        <a14:foregroundMark x1="46631" y1="68617" x2="53369" y2="68972"/>
                        <a14:backgroundMark x1="2235" y1="61493" x2="2573" y2="63158"/>
                        <a14:backgroundMark x1="1773" y1="59220" x2="2178" y2="61214"/>
                        <a14:backgroundMark x1="21285" y1="86013" x2="24645" y2="87766"/>
                        <a14:backgroundMark x1="12411" y1="81383" x2="19630" y2="85149"/>
                        <a14:backgroundMark x1="7628" y1="77486" x2="9366" y2="78068"/>
                        <a14:backgroundMark x1="6560" y1="77128" x2="7345" y2="77391"/>
                        <a14:backgroundMark x1="73973" y1="88542" x2="83865" y2="86525"/>
                        <a14:backgroundMark x1="95213" y1="75177" x2="63475" y2="99823"/>
                        <a14:backgroundMark x1="95850" y1="73762" x2="94149" y2="85284"/>
                        <a14:backgroundMark x1="98050" y1="58865" x2="97782" y2="60679"/>
                        <a14:backgroundMark x1="94149" y1="85284" x2="93440" y2="8652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243205" y="3538220"/>
            <a:ext cx="3305175" cy="268859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03" name="Picture 102"/>
          <p:cNvPicPr/>
          <p:nvPr/>
        </p:nvPicPr>
        <p:blipFill>
          <a:blip r:embed="rId3">
            <a:clrChange>
              <a:clrFrom>
                <a:srgbClr val="EEEEEE">
                  <a:alpha val="100000"/>
                </a:srgbClr>
              </a:clrFrom>
              <a:clrTo>
                <a:srgbClr val="EEEEEE">
                  <a:alpha val="100000"/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243205" y="-37465"/>
            <a:ext cx="1490345" cy="111823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5" name="Text Box 14"/>
          <p:cNvSpPr txBox="1"/>
          <p:nvPr/>
        </p:nvSpPr>
        <p:spPr>
          <a:xfrm>
            <a:off x="2213610" y="260985"/>
            <a:ext cx="521843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altLang="en-US" sz="2800" b="1">
                <a:solidFill>
                  <a:schemeClr val="accent6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YÊU CẦU CẦN ĐẠT</a:t>
            </a:r>
            <a:endParaRPr lang="vi-VN" altLang="en-US" sz="2800" b="1">
              <a:solidFill>
                <a:schemeClr val="accent6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ambria" panose="02040503050406030204" charset="0"/>
              <a:cs typeface="Cambria" panose="0204050305040603020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784402" y="1102305"/>
            <a:ext cx="6076845" cy="668653"/>
            <a:chOff x="114698" y="347689"/>
            <a:chExt cx="6076845" cy="668653"/>
          </a:xfrm>
          <a:solidFill>
            <a:schemeClr val="accent4">
              <a:lumMod val="40000"/>
              <a:lumOff val="60000"/>
            </a:schemeClr>
          </a:solidFill>
          <a:scene3d>
            <a:camera prst="orthographicFront"/>
            <a:lightRig rig="flat" dir="t"/>
          </a:scene3d>
        </p:grpSpPr>
        <p:sp>
          <p:nvSpPr>
            <p:cNvPr id="8" name="Rectangle 7"/>
            <p:cNvSpPr/>
            <p:nvPr/>
          </p:nvSpPr>
          <p:spPr>
            <a:xfrm>
              <a:off x="114698" y="347689"/>
              <a:ext cx="6076845" cy="668653"/>
            </a:xfrm>
            <a:prstGeom prst="rect">
              <a:avLst/>
            </a:prstGeom>
            <a:grpFill/>
            <a:sp3d prstMaterial="dkEdge">
              <a:bevelT w="8200" h="38100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2">
              <a:scrgbClr r="0" g="0" b="0"/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dk1"/>
            </a:fontRef>
          </p:style>
        </p:sp>
        <p:sp>
          <p:nvSpPr>
            <p:cNvPr id="9" name="TextBox 8"/>
            <p:cNvSpPr txBox="1"/>
            <p:nvPr/>
          </p:nvSpPr>
          <p:spPr>
            <a:xfrm>
              <a:off x="114698" y="347689"/>
              <a:ext cx="6076845" cy="668653"/>
            </a:xfrm>
            <a:prstGeom prst="rect">
              <a:avLst/>
            </a:prstGeom>
            <a:grpFill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486778" tIns="101600" rIns="101600" bIns="101600" numCol="1" spcCol="1270" anchor="ctr" anchorCtr="0">
              <a:noAutofit/>
            </a:bodyPr>
            <a:lstStyle/>
            <a:p>
              <a:pPr marL="0" lvl="0" indent="0" algn="l" defTabSz="1778000" rtl="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4000" b="1" kern="1200" dirty="0">
                <a:solidFill>
                  <a:schemeClr val="tx1"/>
                </a:solidFill>
                <a:effectLst/>
                <a:latin typeface="Cambria" panose="02040503050406030204" charset="0"/>
                <a:cs typeface="Cambria" panose="02040503050406030204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1784350" y="2049145"/>
            <a:ext cx="6076950" cy="784860"/>
            <a:chOff x="114698" y="347689"/>
            <a:chExt cx="6076845" cy="668653"/>
          </a:xfrm>
          <a:solidFill>
            <a:srgbClr val="FFFF00"/>
          </a:solidFill>
          <a:scene3d>
            <a:camera prst="orthographicFront"/>
            <a:lightRig rig="flat" dir="t"/>
          </a:scene3d>
        </p:grpSpPr>
        <p:sp>
          <p:nvSpPr>
            <p:cNvPr id="13" name="Rectangle 12"/>
            <p:cNvSpPr/>
            <p:nvPr/>
          </p:nvSpPr>
          <p:spPr>
            <a:xfrm>
              <a:off x="114698" y="347689"/>
              <a:ext cx="6076845" cy="668653"/>
            </a:xfrm>
            <a:prstGeom prst="rect">
              <a:avLst/>
            </a:prstGeom>
            <a:grpFill/>
            <a:sp3d prstMaterial="dkEdge">
              <a:bevelT w="8200" h="38100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2">
              <a:scrgbClr r="0" g="0" b="0"/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dk1"/>
            </a:fontRef>
          </p:style>
        </p:sp>
        <p:sp>
          <p:nvSpPr>
            <p:cNvPr id="14" name="TextBox 13"/>
            <p:cNvSpPr txBox="1"/>
            <p:nvPr/>
          </p:nvSpPr>
          <p:spPr>
            <a:xfrm>
              <a:off x="114698" y="347689"/>
              <a:ext cx="6076845" cy="668653"/>
            </a:xfrm>
            <a:prstGeom prst="rect">
              <a:avLst/>
            </a:prstGeom>
            <a:grpFill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486778" tIns="101600" rIns="101600" bIns="101600" numCol="1" spcCol="1270" anchor="ctr" anchorCtr="0">
              <a:noAutofit/>
            </a:bodyPr>
            <a:lstStyle/>
            <a:p>
              <a:pPr marL="0" lvl="0" indent="0" algn="l" defTabSz="1778000" rtl="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4000" b="1" kern="1200" dirty="0">
                <a:solidFill>
                  <a:schemeClr val="tx1"/>
                </a:solidFill>
                <a:effectLst/>
                <a:latin typeface="Cambria" panose="02040503050406030204" charset="0"/>
                <a:cs typeface="Cambria" panose="02040503050406030204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1772799" y="3084399"/>
            <a:ext cx="6076845" cy="668653"/>
            <a:chOff x="114698" y="347689"/>
            <a:chExt cx="6076845" cy="668653"/>
          </a:xfrm>
          <a:solidFill>
            <a:schemeClr val="tx2">
              <a:lumMod val="20000"/>
              <a:lumOff val="80000"/>
            </a:schemeClr>
          </a:solidFill>
          <a:scene3d>
            <a:camera prst="orthographicFront"/>
            <a:lightRig rig="flat" dir="t"/>
          </a:scene3d>
        </p:grpSpPr>
        <p:sp>
          <p:nvSpPr>
            <p:cNvPr id="17" name="Rectangle 16"/>
            <p:cNvSpPr/>
            <p:nvPr/>
          </p:nvSpPr>
          <p:spPr>
            <a:xfrm>
              <a:off x="114698" y="347689"/>
              <a:ext cx="6076845" cy="668653"/>
            </a:xfrm>
            <a:prstGeom prst="rect">
              <a:avLst/>
            </a:prstGeom>
            <a:grpFill/>
            <a:sp3d prstMaterial="dkEdge">
              <a:bevelT w="8200" h="38100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2">
              <a:scrgbClr r="0" g="0" b="0"/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dk1"/>
            </a:fontRef>
          </p:style>
        </p:sp>
        <p:sp>
          <p:nvSpPr>
            <p:cNvPr id="18" name="TextBox 17"/>
            <p:cNvSpPr txBox="1"/>
            <p:nvPr/>
          </p:nvSpPr>
          <p:spPr>
            <a:xfrm>
              <a:off x="114698" y="347689"/>
              <a:ext cx="6076845" cy="668653"/>
            </a:xfrm>
            <a:prstGeom prst="rect">
              <a:avLst/>
            </a:prstGeom>
            <a:grpFill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486778" tIns="101600" rIns="101600" bIns="101600" numCol="1" spcCol="1270" anchor="ctr" anchorCtr="0">
              <a:noAutofit/>
            </a:bodyPr>
            <a:lstStyle/>
            <a:p>
              <a:pPr marL="0" lvl="0" indent="0" algn="l" defTabSz="1778000" rtl="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4000" b="1" kern="1200" dirty="0">
                <a:solidFill>
                  <a:schemeClr val="tx1"/>
                </a:solidFill>
                <a:effectLst/>
                <a:latin typeface="Cambria" panose="02040503050406030204" charset="0"/>
                <a:cs typeface="Cambria" panose="02040503050406030204" charset="0"/>
              </a:endParaRPr>
            </a:p>
          </p:txBody>
        </p:sp>
      </p:grpSp>
      <p:sp>
        <p:nvSpPr>
          <p:cNvPr id="19" name="Rectangle 18"/>
          <p:cNvSpPr/>
          <p:nvPr/>
        </p:nvSpPr>
        <p:spPr>
          <a:xfrm>
            <a:off x="1871345" y="2981960"/>
            <a:ext cx="5788660" cy="828675"/>
          </a:xfrm>
          <a:prstGeom prst="rect">
            <a:avLst/>
          </a:prstGeom>
          <a:noFill/>
        </p:spPr>
        <p:txBody>
          <a:bodyPr wrap="square" lIns="91436" tIns="45718" rIns="91436" bIns="45718">
            <a:spAutoFit/>
          </a:bodyPr>
          <a:lstStyle/>
          <a:p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3.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Rèn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kĩ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năng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thực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hiện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phép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chia,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khả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năng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vận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dụng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thực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tế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.</a:t>
            </a:r>
            <a:endParaRPr lang="en-US" sz="2400" dirty="0"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784402" y="1988979"/>
            <a:ext cx="5742479" cy="828675"/>
          </a:xfrm>
          <a:prstGeom prst="rect">
            <a:avLst/>
          </a:prstGeom>
          <a:noFill/>
        </p:spPr>
        <p:txBody>
          <a:bodyPr wrap="square" lIns="91436" tIns="45718" rIns="91436" bIns="45718">
            <a:spAutoFit/>
          </a:bodyPr>
          <a:lstStyle/>
          <a:p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2.Vận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dụng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cách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chia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cho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số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có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hai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chữ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số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vào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các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bài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tập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có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liên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quan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. </a:t>
            </a:r>
            <a:endParaRPr lang="en-US" sz="2400" dirty="0"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1772799" y="1034685"/>
            <a:ext cx="5742479" cy="830993"/>
          </a:xfrm>
          <a:prstGeom prst="rect">
            <a:avLst/>
          </a:prstGeom>
          <a:noFill/>
        </p:spPr>
        <p:txBody>
          <a:bodyPr wrap="square" lIns="91436" tIns="45718" rIns="91436" bIns="45718">
            <a:spAutoFit/>
          </a:bodyPr>
          <a:lstStyle/>
          <a:p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1.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Thực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hiện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được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phép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chia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số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có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tận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cùng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là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chữ số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0. </a:t>
            </a:r>
            <a:endParaRPr lang="en-US" sz="2400" dirty="0"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21" name="Freeform 6"/>
          <p:cNvSpPr/>
          <p:nvPr/>
        </p:nvSpPr>
        <p:spPr>
          <a:xfrm>
            <a:off x="7432040" y="961390"/>
            <a:ext cx="781685" cy="722630"/>
          </a:xfrm>
          <a:custGeom>
            <a:avLst/>
            <a:gdLst>
              <a:gd name="connsiteX0" fmla="*/ 169069 w 397669"/>
              <a:gd name="connsiteY0" fmla="*/ 176212 h 280987"/>
              <a:gd name="connsiteX1" fmla="*/ 73819 w 397669"/>
              <a:gd name="connsiteY1" fmla="*/ 97631 h 280987"/>
              <a:gd name="connsiteX2" fmla="*/ 0 w 397669"/>
              <a:gd name="connsiteY2" fmla="*/ 169068 h 280987"/>
              <a:gd name="connsiteX3" fmla="*/ 126206 w 397669"/>
              <a:gd name="connsiteY3" fmla="*/ 280987 h 280987"/>
              <a:gd name="connsiteX4" fmla="*/ 219075 w 397669"/>
              <a:gd name="connsiteY4" fmla="*/ 273843 h 280987"/>
              <a:gd name="connsiteX5" fmla="*/ 397669 w 397669"/>
              <a:gd name="connsiteY5" fmla="*/ 35718 h 280987"/>
              <a:gd name="connsiteX6" fmla="*/ 376237 w 397669"/>
              <a:gd name="connsiteY6" fmla="*/ 0 h 280987"/>
              <a:gd name="connsiteX7" fmla="*/ 169069 w 397669"/>
              <a:gd name="connsiteY7" fmla="*/ 176212 h 280987"/>
              <a:gd name="connsiteX0-1" fmla="*/ 169069 w 397669"/>
              <a:gd name="connsiteY0-2" fmla="*/ 176212 h 289079"/>
              <a:gd name="connsiteX1-3" fmla="*/ 73819 w 397669"/>
              <a:gd name="connsiteY1-4" fmla="*/ 97631 h 289079"/>
              <a:gd name="connsiteX2-5" fmla="*/ 0 w 397669"/>
              <a:gd name="connsiteY2-6" fmla="*/ 169068 h 289079"/>
              <a:gd name="connsiteX3-7" fmla="*/ 126206 w 397669"/>
              <a:gd name="connsiteY3-8" fmla="*/ 280987 h 289079"/>
              <a:gd name="connsiteX4-9" fmla="*/ 219075 w 397669"/>
              <a:gd name="connsiteY4-10" fmla="*/ 273843 h 289079"/>
              <a:gd name="connsiteX5-11" fmla="*/ 397669 w 397669"/>
              <a:gd name="connsiteY5-12" fmla="*/ 35718 h 289079"/>
              <a:gd name="connsiteX6-13" fmla="*/ 376237 w 397669"/>
              <a:gd name="connsiteY6-14" fmla="*/ 0 h 289079"/>
              <a:gd name="connsiteX7-15" fmla="*/ 169069 w 397669"/>
              <a:gd name="connsiteY7-16" fmla="*/ 176212 h 289079"/>
              <a:gd name="connsiteX0-17" fmla="*/ 169069 w 397669"/>
              <a:gd name="connsiteY0-18" fmla="*/ 176212 h 297100"/>
              <a:gd name="connsiteX1-19" fmla="*/ 73819 w 397669"/>
              <a:gd name="connsiteY1-20" fmla="*/ 97631 h 297100"/>
              <a:gd name="connsiteX2-21" fmla="*/ 0 w 397669"/>
              <a:gd name="connsiteY2-22" fmla="*/ 169068 h 297100"/>
              <a:gd name="connsiteX3-23" fmla="*/ 126206 w 397669"/>
              <a:gd name="connsiteY3-24" fmla="*/ 280987 h 297100"/>
              <a:gd name="connsiteX4-25" fmla="*/ 219075 w 397669"/>
              <a:gd name="connsiteY4-26" fmla="*/ 273843 h 297100"/>
              <a:gd name="connsiteX5-27" fmla="*/ 397669 w 397669"/>
              <a:gd name="connsiteY5-28" fmla="*/ 35718 h 297100"/>
              <a:gd name="connsiteX6-29" fmla="*/ 376237 w 397669"/>
              <a:gd name="connsiteY6-30" fmla="*/ 0 h 297100"/>
              <a:gd name="connsiteX7-31" fmla="*/ 169069 w 397669"/>
              <a:gd name="connsiteY7-32" fmla="*/ 176212 h 297100"/>
              <a:gd name="connsiteX0-33" fmla="*/ 177436 w 406036"/>
              <a:gd name="connsiteY0-34" fmla="*/ 176212 h 297100"/>
              <a:gd name="connsiteX1-35" fmla="*/ 82186 w 406036"/>
              <a:gd name="connsiteY1-36" fmla="*/ 97631 h 297100"/>
              <a:gd name="connsiteX2-37" fmla="*/ 8367 w 406036"/>
              <a:gd name="connsiteY2-38" fmla="*/ 169068 h 297100"/>
              <a:gd name="connsiteX3-39" fmla="*/ 134573 w 406036"/>
              <a:gd name="connsiteY3-40" fmla="*/ 280987 h 297100"/>
              <a:gd name="connsiteX4-41" fmla="*/ 227442 w 406036"/>
              <a:gd name="connsiteY4-42" fmla="*/ 273843 h 297100"/>
              <a:gd name="connsiteX5-43" fmla="*/ 406036 w 406036"/>
              <a:gd name="connsiteY5-44" fmla="*/ 35718 h 297100"/>
              <a:gd name="connsiteX6-45" fmla="*/ 384604 w 406036"/>
              <a:gd name="connsiteY6-46" fmla="*/ 0 h 297100"/>
              <a:gd name="connsiteX7-47" fmla="*/ 177436 w 406036"/>
              <a:gd name="connsiteY7-48" fmla="*/ 176212 h 297100"/>
              <a:gd name="connsiteX0-49" fmla="*/ 179971 w 408571"/>
              <a:gd name="connsiteY0-50" fmla="*/ 176212 h 297100"/>
              <a:gd name="connsiteX1-51" fmla="*/ 84721 w 408571"/>
              <a:gd name="connsiteY1-52" fmla="*/ 97631 h 297100"/>
              <a:gd name="connsiteX2-53" fmla="*/ 10902 w 408571"/>
              <a:gd name="connsiteY2-54" fmla="*/ 169068 h 297100"/>
              <a:gd name="connsiteX3-55" fmla="*/ 137108 w 408571"/>
              <a:gd name="connsiteY3-56" fmla="*/ 280987 h 297100"/>
              <a:gd name="connsiteX4-57" fmla="*/ 229977 w 408571"/>
              <a:gd name="connsiteY4-58" fmla="*/ 273843 h 297100"/>
              <a:gd name="connsiteX5-59" fmla="*/ 408571 w 408571"/>
              <a:gd name="connsiteY5-60" fmla="*/ 35718 h 297100"/>
              <a:gd name="connsiteX6-61" fmla="*/ 387139 w 408571"/>
              <a:gd name="connsiteY6-62" fmla="*/ 0 h 297100"/>
              <a:gd name="connsiteX7-63" fmla="*/ 179971 w 408571"/>
              <a:gd name="connsiteY7-64" fmla="*/ 176212 h 297100"/>
              <a:gd name="connsiteX0-65" fmla="*/ 179971 w 408571"/>
              <a:gd name="connsiteY0-66" fmla="*/ 176212 h 297100"/>
              <a:gd name="connsiteX1-67" fmla="*/ 84721 w 408571"/>
              <a:gd name="connsiteY1-68" fmla="*/ 97631 h 297100"/>
              <a:gd name="connsiteX2-69" fmla="*/ 10902 w 408571"/>
              <a:gd name="connsiteY2-70" fmla="*/ 169068 h 297100"/>
              <a:gd name="connsiteX3-71" fmla="*/ 137108 w 408571"/>
              <a:gd name="connsiteY3-72" fmla="*/ 280987 h 297100"/>
              <a:gd name="connsiteX4-73" fmla="*/ 229977 w 408571"/>
              <a:gd name="connsiteY4-74" fmla="*/ 273843 h 297100"/>
              <a:gd name="connsiteX5-75" fmla="*/ 408571 w 408571"/>
              <a:gd name="connsiteY5-76" fmla="*/ 35718 h 297100"/>
              <a:gd name="connsiteX6-77" fmla="*/ 387139 w 408571"/>
              <a:gd name="connsiteY6-78" fmla="*/ 0 h 297100"/>
              <a:gd name="connsiteX7-79" fmla="*/ 179971 w 408571"/>
              <a:gd name="connsiteY7-80" fmla="*/ 176212 h 297100"/>
              <a:gd name="connsiteX0-81" fmla="*/ 179971 w 408571"/>
              <a:gd name="connsiteY0-82" fmla="*/ 176212 h 297100"/>
              <a:gd name="connsiteX1-83" fmla="*/ 84721 w 408571"/>
              <a:gd name="connsiteY1-84" fmla="*/ 97631 h 297100"/>
              <a:gd name="connsiteX2-85" fmla="*/ 10902 w 408571"/>
              <a:gd name="connsiteY2-86" fmla="*/ 169068 h 297100"/>
              <a:gd name="connsiteX3-87" fmla="*/ 137108 w 408571"/>
              <a:gd name="connsiteY3-88" fmla="*/ 280987 h 297100"/>
              <a:gd name="connsiteX4-89" fmla="*/ 229977 w 408571"/>
              <a:gd name="connsiteY4-90" fmla="*/ 273843 h 297100"/>
              <a:gd name="connsiteX5-91" fmla="*/ 408571 w 408571"/>
              <a:gd name="connsiteY5-92" fmla="*/ 35718 h 297100"/>
              <a:gd name="connsiteX6-93" fmla="*/ 387139 w 408571"/>
              <a:gd name="connsiteY6-94" fmla="*/ 0 h 297100"/>
              <a:gd name="connsiteX7-95" fmla="*/ 179971 w 408571"/>
              <a:gd name="connsiteY7-96" fmla="*/ 176212 h 297100"/>
              <a:gd name="connsiteX0-97" fmla="*/ 179971 w 408571"/>
              <a:gd name="connsiteY0-98" fmla="*/ 176212 h 297100"/>
              <a:gd name="connsiteX1-99" fmla="*/ 84721 w 408571"/>
              <a:gd name="connsiteY1-100" fmla="*/ 97631 h 297100"/>
              <a:gd name="connsiteX2-101" fmla="*/ 10902 w 408571"/>
              <a:gd name="connsiteY2-102" fmla="*/ 169068 h 297100"/>
              <a:gd name="connsiteX3-103" fmla="*/ 137108 w 408571"/>
              <a:gd name="connsiteY3-104" fmla="*/ 280987 h 297100"/>
              <a:gd name="connsiteX4-105" fmla="*/ 229977 w 408571"/>
              <a:gd name="connsiteY4-106" fmla="*/ 273843 h 297100"/>
              <a:gd name="connsiteX5-107" fmla="*/ 408571 w 408571"/>
              <a:gd name="connsiteY5-108" fmla="*/ 35718 h 297100"/>
              <a:gd name="connsiteX6-109" fmla="*/ 387139 w 408571"/>
              <a:gd name="connsiteY6-110" fmla="*/ 0 h 297100"/>
              <a:gd name="connsiteX7-111" fmla="*/ 179971 w 408571"/>
              <a:gd name="connsiteY7-112" fmla="*/ 176212 h 297100"/>
              <a:gd name="connsiteX0-113" fmla="*/ 179971 w 408571"/>
              <a:gd name="connsiteY0-114" fmla="*/ 176212 h 297100"/>
              <a:gd name="connsiteX1-115" fmla="*/ 84721 w 408571"/>
              <a:gd name="connsiteY1-116" fmla="*/ 97631 h 297100"/>
              <a:gd name="connsiteX2-117" fmla="*/ 10902 w 408571"/>
              <a:gd name="connsiteY2-118" fmla="*/ 169068 h 297100"/>
              <a:gd name="connsiteX3-119" fmla="*/ 137108 w 408571"/>
              <a:gd name="connsiteY3-120" fmla="*/ 280987 h 297100"/>
              <a:gd name="connsiteX4-121" fmla="*/ 229977 w 408571"/>
              <a:gd name="connsiteY4-122" fmla="*/ 273843 h 297100"/>
              <a:gd name="connsiteX5-123" fmla="*/ 408571 w 408571"/>
              <a:gd name="connsiteY5-124" fmla="*/ 35718 h 297100"/>
              <a:gd name="connsiteX6-125" fmla="*/ 387139 w 408571"/>
              <a:gd name="connsiteY6-126" fmla="*/ 0 h 297100"/>
              <a:gd name="connsiteX7-127" fmla="*/ 179971 w 408571"/>
              <a:gd name="connsiteY7-128" fmla="*/ 176212 h 297100"/>
              <a:gd name="connsiteX0-129" fmla="*/ 179971 w 425397"/>
              <a:gd name="connsiteY0-130" fmla="*/ 176212 h 297100"/>
              <a:gd name="connsiteX1-131" fmla="*/ 84721 w 425397"/>
              <a:gd name="connsiteY1-132" fmla="*/ 97631 h 297100"/>
              <a:gd name="connsiteX2-133" fmla="*/ 10902 w 425397"/>
              <a:gd name="connsiteY2-134" fmla="*/ 169068 h 297100"/>
              <a:gd name="connsiteX3-135" fmla="*/ 137108 w 425397"/>
              <a:gd name="connsiteY3-136" fmla="*/ 280987 h 297100"/>
              <a:gd name="connsiteX4-137" fmla="*/ 229977 w 425397"/>
              <a:gd name="connsiteY4-138" fmla="*/ 273843 h 297100"/>
              <a:gd name="connsiteX5-139" fmla="*/ 408571 w 425397"/>
              <a:gd name="connsiteY5-140" fmla="*/ 35718 h 297100"/>
              <a:gd name="connsiteX6-141" fmla="*/ 387139 w 425397"/>
              <a:gd name="connsiteY6-142" fmla="*/ 0 h 297100"/>
              <a:gd name="connsiteX7-143" fmla="*/ 179971 w 425397"/>
              <a:gd name="connsiteY7-144" fmla="*/ 176212 h 297100"/>
              <a:gd name="connsiteX0-145" fmla="*/ 179971 w 445220"/>
              <a:gd name="connsiteY0-146" fmla="*/ 184370 h 305258"/>
              <a:gd name="connsiteX1-147" fmla="*/ 84721 w 445220"/>
              <a:gd name="connsiteY1-148" fmla="*/ 105789 h 305258"/>
              <a:gd name="connsiteX2-149" fmla="*/ 10902 w 445220"/>
              <a:gd name="connsiteY2-150" fmla="*/ 177226 h 305258"/>
              <a:gd name="connsiteX3-151" fmla="*/ 137108 w 445220"/>
              <a:gd name="connsiteY3-152" fmla="*/ 289145 h 305258"/>
              <a:gd name="connsiteX4-153" fmla="*/ 229977 w 445220"/>
              <a:gd name="connsiteY4-154" fmla="*/ 282001 h 305258"/>
              <a:gd name="connsiteX5-155" fmla="*/ 408571 w 445220"/>
              <a:gd name="connsiteY5-156" fmla="*/ 43876 h 305258"/>
              <a:gd name="connsiteX6-157" fmla="*/ 387139 w 445220"/>
              <a:gd name="connsiteY6-158" fmla="*/ 8158 h 305258"/>
              <a:gd name="connsiteX7-159" fmla="*/ 179971 w 445220"/>
              <a:gd name="connsiteY7-160" fmla="*/ 184370 h 30525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445220" h="305258">
                <a:moveTo>
                  <a:pt x="179971" y="184370"/>
                </a:moveTo>
                <a:lnTo>
                  <a:pt x="84721" y="105789"/>
                </a:lnTo>
                <a:cubicBezTo>
                  <a:pt x="31540" y="79595"/>
                  <a:pt x="-24023" y="115314"/>
                  <a:pt x="10902" y="177226"/>
                </a:cubicBezTo>
                <a:lnTo>
                  <a:pt x="137108" y="289145"/>
                </a:lnTo>
                <a:cubicBezTo>
                  <a:pt x="170445" y="310576"/>
                  <a:pt x="199021" y="312957"/>
                  <a:pt x="229977" y="282001"/>
                </a:cubicBezTo>
                <a:cubicBezTo>
                  <a:pt x="277602" y="197863"/>
                  <a:pt x="322846" y="108963"/>
                  <a:pt x="408571" y="43876"/>
                </a:cubicBezTo>
                <a:cubicBezTo>
                  <a:pt x="453815" y="17683"/>
                  <a:pt x="468102" y="-15654"/>
                  <a:pt x="387139" y="8158"/>
                </a:cubicBezTo>
                <a:cubicBezTo>
                  <a:pt x="287127" y="35939"/>
                  <a:pt x="234739" y="125633"/>
                  <a:pt x="179971" y="184370"/>
                </a:cubicBezTo>
                <a:close/>
              </a:path>
            </a:pathLst>
          </a:custGeom>
          <a:solidFill>
            <a:schemeClr val="accent4"/>
          </a:solidFill>
          <a:ln w="12700" cap="flat" cmpd="sng" algn="ctr">
            <a:solidFill>
              <a:srgbClr val="002060"/>
            </a:solidFill>
            <a:prstDash val="solid"/>
          </a:ln>
          <a:effectLst/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prstClr val="white"/>
              </a:solidFill>
              <a:latin typeface="Arial" panose="020B0604020202020204"/>
              <a:ea typeface="SimSun" panose="02010600030101010101" pitchFamily="2" charset="-122"/>
            </a:endParaRPr>
          </a:p>
        </p:txBody>
      </p:sp>
      <p:sp>
        <p:nvSpPr>
          <p:cNvPr id="23" name="Freeform 6"/>
          <p:cNvSpPr/>
          <p:nvPr/>
        </p:nvSpPr>
        <p:spPr>
          <a:xfrm>
            <a:off x="7432040" y="1864360"/>
            <a:ext cx="781685" cy="722630"/>
          </a:xfrm>
          <a:custGeom>
            <a:avLst/>
            <a:gdLst>
              <a:gd name="connsiteX0" fmla="*/ 169069 w 397669"/>
              <a:gd name="connsiteY0" fmla="*/ 176212 h 280987"/>
              <a:gd name="connsiteX1" fmla="*/ 73819 w 397669"/>
              <a:gd name="connsiteY1" fmla="*/ 97631 h 280987"/>
              <a:gd name="connsiteX2" fmla="*/ 0 w 397669"/>
              <a:gd name="connsiteY2" fmla="*/ 169068 h 280987"/>
              <a:gd name="connsiteX3" fmla="*/ 126206 w 397669"/>
              <a:gd name="connsiteY3" fmla="*/ 280987 h 280987"/>
              <a:gd name="connsiteX4" fmla="*/ 219075 w 397669"/>
              <a:gd name="connsiteY4" fmla="*/ 273843 h 280987"/>
              <a:gd name="connsiteX5" fmla="*/ 397669 w 397669"/>
              <a:gd name="connsiteY5" fmla="*/ 35718 h 280987"/>
              <a:gd name="connsiteX6" fmla="*/ 376237 w 397669"/>
              <a:gd name="connsiteY6" fmla="*/ 0 h 280987"/>
              <a:gd name="connsiteX7" fmla="*/ 169069 w 397669"/>
              <a:gd name="connsiteY7" fmla="*/ 176212 h 280987"/>
              <a:gd name="connsiteX0-1" fmla="*/ 169069 w 397669"/>
              <a:gd name="connsiteY0-2" fmla="*/ 176212 h 289079"/>
              <a:gd name="connsiteX1-3" fmla="*/ 73819 w 397669"/>
              <a:gd name="connsiteY1-4" fmla="*/ 97631 h 289079"/>
              <a:gd name="connsiteX2-5" fmla="*/ 0 w 397669"/>
              <a:gd name="connsiteY2-6" fmla="*/ 169068 h 289079"/>
              <a:gd name="connsiteX3-7" fmla="*/ 126206 w 397669"/>
              <a:gd name="connsiteY3-8" fmla="*/ 280987 h 289079"/>
              <a:gd name="connsiteX4-9" fmla="*/ 219075 w 397669"/>
              <a:gd name="connsiteY4-10" fmla="*/ 273843 h 289079"/>
              <a:gd name="connsiteX5-11" fmla="*/ 397669 w 397669"/>
              <a:gd name="connsiteY5-12" fmla="*/ 35718 h 289079"/>
              <a:gd name="connsiteX6-13" fmla="*/ 376237 w 397669"/>
              <a:gd name="connsiteY6-14" fmla="*/ 0 h 289079"/>
              <a:gd name="connsiteX7-15" fmla="*/ 169069 w 397669"/>
              <a:gd name="connsiteY7-16" fmla="*/ 176212 h 289079"/>
              <a:gd name="connsiteX0-17" fmla="*/ 169069 w 397669"/>
              <a:gd name="connsiteY0-18" fmla="*/ 176212 h 297100"/>
              <a:gd name="connsiteX1-19" fmla="*/ 73819 w 397669"/>
              <a:gd name="connsiteY1-20" fmla="*/ 97631 h 297100"/>
              <a:gd name="connsiteX2-21" fmla="*/ 0 w 397669"/>
              <a:gd name="connsiteY2-22" fmla="*/ 169068 h 297100"/>
              <a:gd name="connsiteX3-23" fmla="*/ 126206 w 397669"/>
              <a:gd name="connsiteY3-24" fmla="*/ 280987 h 297100"/>
              <a:gd name="connsiteX4-25" fmla="*/ 219075 w 397669"/>
              <a:gd name="connsiteY4-26" fmla="*/ 273843 h 297100"/>
              <a:gd name="connsiteX5-27" fmla="*/ 397669 w 397669"/>
              <a:gd name="connsiteY5-28" fmla="*/ 35718 h 297100"/>
              <a:gd name="connsiteX6-29" fmla="*/ 376237 w 397669"/>
              <a:gd name="connsiteY6-30" fmla="*/ 0 h 297100"/>
              <a:gd name="connsiteX7-31" fmla="*/ 169069 w 397669"/>
              <a:gd name="connsiteY7-32" fmla="*/ 176212 h 297100"/>
              <a:gd name="connsiteX0-33" fmla="*/ 177436 w 406036"/>
              <a:gd name="connsiteY0-34" fmla="*/ 176212 h 297100"/>
              <a:gd name="connsiteX1-35" fmla="*/ 82186 w 406036"/>
              <a:gd name="connsiteY1-36" fmla="*/ 97631 h 297100"/>
              <a:gd name="connsiteX2-37" fmla="*/ 8367 w 406036"/>
              <a:gd name="connsiteY2-38" fmla="*/ 169068 h 297100"/>
              <a:gd name="connsiteX3-39" fmla="*/ 134573 w 406036"/>
              <a:gd name="connsiteY3-40" fmla="*/ 280987 h 297100"/>
              <a:gd name="connsiteX4-41" fmla="*/ 227442 w 406036"/>
              <a:gd name="connsiteY4-42" fmla="*/ 273843 h 297100"/>
              <a:gd name="connsiteX5-43" fmla="*/ 406036 w 406036"/>
              <a:gd name="connsiteY5-44" fmla="*/ 35718 h 297100"/>
              <a:gd name="connsiteX6-45" fmla="*/ 384604 w 406036"/>
              <a:gd name="connsiteY6-46" fmla="*/ 0 h 297100"/>
              <a:gd name="connsiteX7-47" fmla="*/ 177436 w 406036"/>
              <a:gd name="connsiteY7-48" fmla="*/ 176212 h 297100"/>
              <a:gd name="connsiteX0-49" fmla="*/ 179971 w 408571"/>
              <a:gd name="connsiteY0-50" fmla="*/ 176212 h 297100"/>
              <a:gd name="connsiteX1-51" fmla="*/ 84721 w 408571"/>
              <a:gd name="connsiteY1-52" fmla="*/ 97631 h 297100"/>
              <a:gd name="connsiteX2-53" fmla="*/ 10902 w 408571"/>
              <a:gd name="connsiteY2-54" fmla="*/ 169068 h 297100"/>
              <a:gd name="connsiteX3-55" fmla="*/ 137108 w 408571"/>
              <a:gd name="connsiteY3-56" fmla="*/ 280987 h 297100"/>
              <a:gd name="connsiteX4-57" fmla="*/ 229977 w 408571"/>
              <a:gd name="connsiteY4-58" fmla="*/ 273843 h 297100"/>
              <a:gd name="connsiteX5-59" fmla="*/ 408571 w 408571"/>
              <a:gd name="connsiteY5-60" fmla="*/ 35718 h 297100"/>
              <a:gd name="connsiteX6-61" fmla="*/ 387139 w 408571"/>
              <a:gd name="connsiteY6-62" fmla="*/ 0 h 297100"/>
              <a:gd name="connsiteX7-63" fmla="*/ 179971 w 408571"/>
              <a:gd name="connsiteY7-64" fmla="*/ 176212 h 297100"/>
              <a:gd name="connsiteX0-65" fmla="*/ 179971 w 408571"/>
              <a:gd name="connsiteY0-66" fmla="*/ 176212 h 297100"/>
              <a:gd name="connsiteX1-67" fmla="*/ 84721 w 408571"/>
              <a:gd name="connsiteY1-68" fmla="*/ 97631 h 297100"/>
              <a:gd name="connsiteX2-69" fmla="*/ 10902 w 408571"/>
              <a:gd name="connsiteY2-70" fmla="*/ 169068 h 297100"/>
              <a:gd name="connsiteX3-71" fmla="*/ 137108 w 408571"/>
              <a:gd name="connsiteY3-72" fmla="*/ 280987 h 297100"/>
              <a:gd name="connsiteX4-73" fmla="*/ 229977 w 408571"/>
              <a:gd name="connsiteY4-74" fmla="*/ 273843 h 297100"/>
              <a:gd name="connsiteX5-75" fmla="*/ 408571 w 408571"/>
              <a:gd name="connsiteY5-76" fmla="*/ 35718 h 297100"/>
              <a:gd name="connsiteX6-77" fmla="*/ 387139 w 408571"/>
              <a:gd name="connsiteY6-78" fmla="*/ 0 h 297100"/>
              <a:gd name="connsiteX7-79" fmla="*/ 179971 w 408571"/>
              <a:gd name="connsiteY7-80" fmla="*/ 176212 h 297100"/>
              <a:gd name="connsiteX0-81" fmla="*/ 179971 w 408571"/>
              <a:gd name="connsiteY0-82" fmla="*/ 176212 h 297100"/>
              <a:gd name="connsiteX1-83" fmla="*/ 84721 w 408571"/>
              <a:gd name="connsiteY1-84" fmla="*/ 97631 h 297100"/>
              <a:gd name="connsiteX2-85" fmla="*/ 10902 w 408571"/>
              <a:gd name="connsiteY2-86" fmla="*/ 169068 h 297100"/>
              <a:gd name="connsiteX3-87" fmla="*/ 137108 w 408571"/>
              <a:gd name="connsiteY3-88" fmla="*/ 280987 h 297100"/>
              <a:gd name="connsiteX4-89" fmla="*/ 229977 w 408571"/>
              <a:gd name="connsiteY4-90" fmla="*/ 273843 h 297100"/>
              <a:gd name="connsiteX5-91" fmla="*/ 408571 w 408571"/>
              <a:gd name="connsiteY5-92" fmla="*/ 35718 h 297100"/>
              <a:gd name="connsiteX6-93" fmla="*/ 387139 w 408571"/>
              <a:gd name="connsiteY6-94" fmla="*/ 0 h 297100"/>
              <a:gd name="connsiteX7-95" fmla="*/ 179971 w 408571"/>
              <a:gd name="connsiteY7-96" fmla="*/ 176212 h 297100"/>
              <a:gd name="connsiteX0-97" fmla="*/ 179971 w 408571"/>
              <a:gd name="connsiteY0-98" fmla="*/ 176212 h 297100"/>
              <a:gd name="connsiteX1-99" fmla="*/ 84721 w 408571"/>
              <a:gd name="connsiteY1-100" fmla="*/ 97631 h 297100"/>
              <a:gd name="connsiteX2-101" fmla="*/ 10902 w 408571"/>
              <a:gd name="connsiteY2-102" fmla="*/ 169068 h 297100"/>
              <a:gd name="connsiteX3-103" fmla="*/ 137108 w 408571"/>
              <a:gd name="connsiteY3-104" fmla="*/ 280987 h 297100"/>
              <a:gd name="connsiteX4-105" fmla="*/ 229977 w 408571"/>
              <a:gd name="connsiteY4-106" fmla="*/ 273843 h 297100"/>
              <a:gd name="connsiteX5-107" fmla="*/ 408571 w 408571"/>
              <a:gd name="connsiteY5-108" fmla="*/ 35718 h 297100"/>
              <a:gd name="connsiteX6-109" fmla="*/ 387139 w 408571"/>
              <a:gd name="connsiteY6-110" fmla="*/ 0 h 297100"/>
              <a:gd name="connsiteX7-111" fmla="*/ 179971 w 408571"/>
              <a:gd name="connsiteY7-112" fmla="*/ 176212 h 297100"/>
              <a:gd name="connsiteX0-113" fmla="*/ 179971 w 408571"/>
              <a:gd name="connsiteY0-114" fmla="*/ 176212 h 297100"/>
              <a:gd name="connsiteX1-115" fmla="*/ 84721 w 408571"/>
              <a:gd name="connsiteY1-116" fmla="*/ 97631 h 297100"/>
              <a:gd name="connsiteX2-117" fmla="*/ 10902 w 408571"/>
              <a:gd name="connsiteY2-118" fmla="*/ 169068 h 297100"/>
              <a:gd name="connsiteX3-119" fmla="*/ 137108 w 408571"/>
              <a:gd name="connsiteY3-120" fmla="*/ 280987 h 297100"/>
              <a:gd name="connsiteX4-121" fmla="*/ 229977 w 408571"/>
              <a:gd name="connsiteY4-122" fmla="*/ 273843 h 297100"/>
              <a:gd name="connsiteX5-123" fmla="*/ 408571 w 408571"/>
              <a:gd name="connsiteY5-124" fmla="*/ 35718 h 297100"/>
              <a:gd name="connsiteX6-125" fmla="*/ 387139 w 408571"/>
              <a:gd name="connsiteY6-126" fmla="*/ 0 h 297100"/>
              <a:gd name="connsiteX7-127" fmla="*/ 179971 w 408571"/>
              <a:gd name="connsiteY7-128" fmla="*/ 176212 h 297100"/>
              <a:gd name="connsiteX0-129" fmla="*/ 179971 w 425397"/>
              <a:gd name="connsiteY0-130" fmla="*/ 176212 h 297100"/>
              <a:gd name="connsiteX1-131" fmla="*/ 84721 w 425397"/>
              <a:gd name="connsiteY1-132" fmla="*/ 97631 h 297100"/>
              <a:gd name="connsiteX2-133" fmla="*/ 10902 w 425397"/>
              <a:gd name="connsiteY2-134" fmla="*/ 169068 h 297100"/>
              <a:gd name="connsiteX3-135" fmla="*/ 137108 w 425397"/>
              <a:gd name="connsiteY3-136" fmla="*/ 280987 h 297100"/>
              <a:gd name="connsiteX4-137" fmla="*/ 229977 w 425397"/>
              <a:gd name="connsiteY4-138" fmla="*/ 273843 h 297100"/>
              <a:gd name="connsiteX5-139" fmla="*/ 408571 w 425397"/>
              <a:gd name="connsiteY5-140" fmla="*/ 35718 h 297100"/>
              <a:gd name="connsiteX6-141" fmla="*/ 387139 w 425397"/>
              <a:gd name="connsiteY6-142" fmla="*/ 0 h 297100"/>
              <a:gd name="connsiteX7-143" fmla="*/ 179971 w 425397"/>
              <a:gd name="connsiteY7-144" fmla="*/ 176212 h 297100"/>
              <a:gd name="connsiteX0-145" fmla="*/ 179971 w 445220"/>
              <a:gd name="connsiteY0-146" fmla="*/ 184370 h 305258"/>
              <a:gd name="connsiteX1-147" fmla="*/ 84721 w 445220"/>
              <a:gd name="connsiteY1-148" fmla="*/ 105789 h 305258"/>
              <a:gd name="connsiteX2-149" fmla="*/ 10902 w 445220"/>
              <a:gd name="connsiteY2-150" fmla="*/ 177226 h 305258"/>
              <a:gd name="connsiteX3-151" fmla="*/ 137108 w 445220"/>
              <a:gd name="connsiteY3-152" fmla="*/ 289145 h 305258"/>
              <a:gd name="connsiteX4-153" fmla="*/ 229977 w 445220"/>
              <a:gd name="connsiteY4-154" fmla="*/ 282001 h 305258"/>
              <a:gd name="connsiteX5-155" fmla="*/ 408571 w 445220"/>
              <a:gd name="connsiteY5-156" fmla="*/ 43876 h 305258"/>
              <a:gd name="connsiteX6-157" fmla="*/ 387139 w 445220"/>
              <a:gd name="connsiteY6-158" fmla="*/ 8158 h 305258"/>
              <a:gd name="connsiteX7-159" fmla="*/ 179971 w 445220"/>
              <a:gd name="connsiteY7-160" fmla="*/ 184370 h 30525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445220" h="305258">
                <a:moveTo>
                  <a:pt x="179971" y="184370"/>
                </a:moveTo>
                <a:lnTo>
                  <a:pt x="84721" y="105789"/>
                </a:lnTo>
                <a:cubicBezTo>
                  <a:pt x="31540" y="79595"/>
                  <a:pt x="-24023" y="115314"/>
                  <a:pt x="10902" y="177226"/>
                </a:cubicBezTo>
                <a:lnTo>
                  <a:pt x="137108" y="289145"/>
                </a:lnTo>
                <a:cubicBezTo>
                  <a:pt x="170445" y="310576"/>
                  <a:pt x="199021" y="312957"/>
                  <a:pt x="229977" y="282001"/>
                </a:cubicBezTo>
                <a:cubicBezTo>
                  <a:pt x="277602" y="197863"/>
                  <a:pt x="322846" y="108963"/>
                  <a:pt x="408571" y="43876"/>
                </a:cubicBezTo>
                <a:cubicBezTo>
                  <a:pt x="453815" y="17683"/>
                  <a:pt x="468102" y="-15654"/>
                  <a:pt x="387139" y="8158"/>
                </a:cubicBezTo>
                <a:cubicBezTo>
                  <a:pt x="287127" y="35939"/>
                  <a:pt x="234739" y="125633"/>
                  <a:pt x="179971" y="184370"/>
                </a:cubicBezTo>
                <a:close/>
              </a:path>
            </a:pathLst>
          </a:custGeom>
          <a:solidFill>
            <a:schemeClr val="accent3"/>
          </a:solidFill>
          <a:ln w="12700" cap="flat" cmpd="sng" algn="ctr">
            <a:solidFill>
              <a:srgbClr val="002060"/>
            </a:solidFill>
            <a:prstDash val="solid"/>
          </a:ln>
          <a:effectLst/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prstClr val="white"/>
              </a:solidFill>
              <a:latin typeface="Arial" panose="020B0604020202020204"/>
              <a:ea typeface="SimSun" panose="02010600030101010101" pitchFamily="2" charset="-122"/>
            </a:endParaRPr>
          </a:p>
        </p:txBody>
      </p:sp>
      <p:sp>
        <p:nvSpPr>
          <p:cNvPr id="24" name="Freeform 6"/>
          <p:cNvSpPr/>
          <p:nvPr/>
        </p:nvSpPr>
        <p:spPr>
          <a:xfrm>
            <a:off x="7479030" y="2923540"/>
            <a:ext cx="781685" cy="722630"/>
          </a:xfrm>
          <a:custGeom>
            <a:avLst/>
            <a:gdLst>
              <a:gd name="connsiteX0" fmla="*/ 169069 w 397669"/>
              <a:gd name="connsiteY0" fmla="*/ 176212 h 280987"/>
              <a:gd name="connsiteX1" fmla="*/ 73819 w 397669"/>
              <a:gd name="connsiteY1" fmla="*/ 97631 h 280987"/>
              <a:gd name="connsiteX2" fmla="*/ 0 w 397669"/>
              <a:gd name="connsiteY2" fmla="*/ 169068 h 280987"/>
              <a:gd name="connsiteX3" fmla="*/ 126206 w 397669"/>
              <a:gd name="connsiteY3" fmla="*/ 280987 h 280987"/>
              <a:gd name="connsiteX4" fmla="*/ 219075 w 397669"/>
              <a:gd name="connsiteY4" fmla="*/ 273843 h 280987"/>
              <a:gd name="connsiteX5" fmla="*/ 397669 w 397669"/>
              <a:gd name="connsiteY5" fmla="*/ 35718 h 280987"/>
              <a:gd name="connsiteX6" fmla="*/ 376237 w 397669"/>
              <a:gd name="connsiteY6" fmla="*/ 0 h 280987"/>
              <a:gd name="connsiteX7" fmla="*/ 169069 w 397669"/>
              <a:gd name="connsiteY7" fmla="*/ 176212 h 280987"/>
              <a:gd name="connsiteX0-1" fmla="*/ 169069 w 397669"/>
              <a:gd name="connsiteY0-2" fmla="*/ 176212 h 289079"/>
              <a:gd name="connsiteX1-3" fmla="*/ 73819 w 397669"/>
              <a:gd name="connsiteY1-4" fmla="*/ 97631 h 289079"/>
              <a:gd name="connsiteX2-5" fmla="*/ 0 w 397669"/>
              <a:gd name="connsiteY2-6" fmla="*/ 169068 h 289079"/>
              <a:gd name="connsiteX3-7" fmla="*/ 126206 w 397669"/>
              <a:gd name="connsiteY3-8" fmla="*/ 280987 h 289079"/>
              <a:gd name="connsiteX4-9" fmla="*/ 219075 w 397669"/>
              <a:gd name="connsiteY4-10" fmla="*/ 273843 h 289079"/>
              <a:gd name="connsiteX5-11" fmla="*/ 397669 w 397669"/>
              <a:gd name="connsiteY5-12" fmla="*/ 35718 h 289079"/>
              <a:gd name="connsiteX6-13" fmla="*/ 376237 w 397669"/>
              <a:gd name="connsiteY6-14" fmla="*/ 0 h 289079"/>
              <a:gd name="connsiteX7-15" fmla="*/ 169069 w 397669"/>
              <a:gd name="connsiteY7-16" fmla="*/ 176212 h 289079"/>
              <a:gd name="connsiteX0-17" fmla="*/ 169069 w 397669"/>
              <a:gd name="connsiteY0-18" fmla="*/ 176212 h 297100"/>
              <a:gd name="connsiteX1-19" fmla="*/ 73819 w 397669"/>
              <a:gd name="connsiteY1-20" fmla="*/ 97631 h 297100"/>
              <a:gd name="connsiteX2-21" fmla="*/ 0 w 397669"/>
              <a:gd name="connsiteY2-22" fmla="*/ 169068 h 297100"/>
              <a:gd name="connsiteX3-23" fmla="*/ 126206 w 397669"/>
              <a:gd name="connsiteY3-24" fmla="*/ 280987 h 297100"/>
              <a:gd name="connsiteX4-25" fmla="*/ 219075 w 397669"/>
              <a:gd name="connsiteY4-26" fmla="*/ 273843 h 297100"/>
              <a:gd name="connsiteX5-27" fmla="*/ 397669 w 397669"/>
              <a:gd name="connsiteY5-28" fmla="*/ 35718 h 297100"/>
              <a:gd name="connsiteX6-29" fmla="*/ 376237 w 397669"/>
              <a:gd name="connsiteY6-30" fmla="*/ 0 h 297100"/>
              <a:gd name="connsiteX7-31" fmla="*/ 169069 w 397669"/>
              <a:gd name="connsiteY7-32" fmla="*/ 176212 h 297100"/>
              <a:gd name="connsiteX0-33" fmla="*/ 177436 w 406036"/>
              <a:gd name="connsiteY0-34" fmla="*/ 176212 h 297100"/>
              <a:gd name="connsiteX1-35" fmla="*/ 82186 w 406036"/>
              <a:gd name="connsiteY1-36" fmla="*/ 97631 h 297100"/>
              <a:gd name="connsiteX2-37" fmla="*/ 8367 w 406036"/>
              <a:gd name="connsiteY2-38" fmla="*/ 169068 h 297100"/>
              <a:gd name="connsiteX3-39" fmla="*/ 134573 w 406036"/>
              <a:gd name="connsiteY3-40" fmla="*/ 280987 h 297100"/>
              <a:gd name="connsiteX4-41" fmla="*/ 227442 w 406036"/>
              <a:gd name="connsiteY4-42" fmla="*/ 273843 h 297100"/>
              <a:gd name="connsiteX5-43" fmla="*/ 406036 w 406036"/>
              <a:gd name="connsiteY5-44" fmla="*/ 35718 h 297100"/>
              <a:gd name="connsiteX6-45" fmla="*/ 384604 w 406036"/>
              <a:gd name="connsiteY6-46" fmla="*/ 0 h 297100"/>
              <a:gd name="connsiteX7-47" fmla="*/ 177436 w 406036"/>
              <a:gd name="connsiteY7-48" fmla="*/ 176212 h 297100"/>
              <a:gd name="connsiteX0-49" fmla="*/ 179971 w 408571"/>
              <a:gd name="connsiteY0-50" fmla="*/ 176212 h 297100"/>
              <a:gd name="connsiteX1-51" fmla="*/ 84721 w 408571"/>
              <a:gd name="connsiteY1-52" fmla="*/ 97631 h 297100"/>
              <a:gd name="connsiteX2-53" fmla="*/ 10902 w 408571"/>
              <a:gd name="connsiteY2-54" fmla="*/ 169068 h 297100"/>
              <a:gd name="connsiteX3-55" fmla="*/ 137108 w 408571"/>
              <a:gd name="connsiteY3-56" fmla="*/ 280987 h 297100"/>
              <a:gd name="connsiteX4-57" fmla="*/ 229977 w 408571"/>
              <a:gd name="connsiteY4-58" fmla="*/ 273843 h 297100"/>
              <a:gd name="connsiteX5-59" fmla="*/ 408571 w 408571"/>
              <a:gd name="connsiteY5-60" fmla="*/ 35718 h 297100"/>
              <a:gd name="connsiteX6-61" fmla="*/ 387139 w 408571"/>
              <a:gd name="connsiteY6-62" fmla="*/ 0 h 297100"/>
              <a:gd name="connsiteX7-63" fmla="*/ 179971 w 408571"/>
              <a:gd name="connsiteY7-64" fmla="*/ 176212 h 297100"/>
              <a:gd name="connsiteX0-65" fmla="*/ 179971 w 408571"/>
              <a:gd name="connsiteY0-66" fmla="*/ 176212 h 297100"/>
              <a:gd name="connsiteX1-67" fmla="*/ 84721 w 408571"/>
              <a:gd name="connsiteY1-68" fmla="*/ 97631 h 297100"/>
              <a:gd name="connsiteX2-69" fmla="*/ 10902 w 408571"/>
              <a:gd name="connsiteY2-70" fmla="*/ 169068 h 297100"/>
              <a:gd name="connsiteX3-71" fmla="*/ 137108 w 408571"/>
              <a:gd name="connsiteY3-72" fmla="*/ 280987 h 297100"/>
              <a:gd name="connsiteX4-73" fmla="*/ 229977 w 408571"/>
              <a:gd name="connsiteY4-74" fmla="*/ 273843 h 297100"/>
              <a:gd name="connsiteX5-75" fmla="*/ 408571 w 408571"/>
              <a:gd name="connsiteY5-76" fmla="*/ 35718 h 297100"/>
              <a:gd name="connsiteX6-77" fmla="*/ 387139 w 408571"/>
              <a:gd name="connsiteY6-78" fmla="*/ 0 h 297100"/>
              <a:gd name="connsiteX7-79" fmla="*/ 179971 w 408571"/>
              <a:gd name="connsiteY7-80" fmla="*/ 176212 h 297100"/>
              <a:gd name="connsiteX0-81" fmla="*/ 179971 w 408571"/>
              <a:gd name="connsiteY0-82" fmla="*/ 176212 h 297100"/>
              <a:gd name="connsiteX1-83" fmla="*/ 84721 w 408571"/>
              <a:gd name="connsiteY1-84" fmla="*/ 97631 h 297100"/>
              <a:gd name="connsiteX2-85" fmla="*/ 10902 w 408571"/>
              <a:gd name="connsiteY2-86" fmla="*/ 169068 h 297100"/>
              <a:gd name="connsiteX3-87" fmla="*/ 137108 w 408571"/>
              <a:gd name="connsiteY3-88" fmla="*/ 280987 h 297100"/>
              <a:gd name="connsiteX4-89" fmla="*/ 229977 w 408571"/>
              <a:gd name="connsiteY4-90" fmla="*/ 273843 h 297100"/>
              <a:gd name="connsiteX5-91" fmla="*/ 408571 w 408571"/>
              <a:gd name="connsiteY5-92" fmla="*/ 35718 h 297100"/>
              <a:gd name="connsiteX6-93" fmla="*/ 387139 w 408571"/>
              <a:gd name="connsiteY6-94" fmla="*/ 0 h 297100"/>
              <a:gd name="connsiteX7-95" fmla="*/ 179971 w 408571"/>
              <a:gd name="connsiteY7-96" fmla="*/ 176212 h 297100"/>
              <a:gd name="connsiteX0-97" fmla="*/ 179971 w 408571"/>
              <a:gd name="connsiteY0-98" fmla="*/ 176212 h 297100"/>
              <a:gd name="connsiteX1-99" fmla="*/ 84721 w 408571"/>
              <a:gd name="connsiteY1-100" fmla="*/ 97631 h 297100"/>
              <a:gd name="connsiteX2-101" fmla="*/ 10902 w 408571"/>
              <a:gd name="connsiteY2-102" fmla="*/ 169068 h 297100"/>
              <a:gd name="connsiteX3-103" fmla="*/ 137108 w 408571"/>
              <a:gd name="connsiteY3-104" fmla="*/ 280987 h 297100"/>
              <a:gd name="connsiteX4-105" fmla="*/ 229977 w 408571"/>
              <a:gd name="connsiteY4-106" fmla="*/ 273843 h 297100"/>
              <a:gd name="connsiteX5-107" fmla="*/ 408571 w 408571"/>
              <a:gd name="connsiteY5-108" fmla="*/ 35718 h 297100"/>
              <a:gd name="connsiteX6-109" fmla="*/ 387139 w 408571"/>
              <a:gd name="connsiteY6-110" fmla="*/ 0 h 297100"/>
              <a:gd name="connsiteX7-111" fmla="*/ 179971 w 408571"/>
              <a:gd name="connsiteY7-112" fmla="*/ 176212 h 297100"/>
              <a:gd name="connsiteX0-113" fmla="*/ 179971 w 408571"/>
              <a:gd name="connsiteY0-114" fmla="*/ 176212 h 297100"/>
              <a:gd name="connsiteX1-115" fmla="*/ 84721 w 408571"/>
              <a:gd name="connsiteY1-116" fmla="*/ 97631 h 297100"/>
              <a:gd name="connsiteX2-117" fmla="*/ 10902 w 408571"/>
              <a:gd name="connsiteY2-118" fmla="*/ 169068 h 297100"/>
              <a:gd name="connsiteX3-119" fmla="*/ 137108 w 408571"/>
              <a:gd name="connsiteY3-120" fmla="*/ 280987 h 297100"/>
              <a:gd name="connsiteX4-121" fmla="*/ 229977 w 408571"/>
              <a:gd name="connsiteY4-122" fmla="*/ 273843 h 297100"/>
              <a:gd name="connsiteX5-123" fmla="*/ 408571 w 408571"/>
              <a:gd name="connsiteY5-124" fmla="*/ 35718 h 297100"/>
              <a:gd name="connsiteX6-125" fmla="*/ 387139 w 408571"/>
              <a:gd name="connsiteY6-126" fmla="*/ 0 h 297100"/>
              <a:gd name="connsiteX7-127" fmla="*/ 179971 w 408571"/>
              <a:gd name="connsiteY7-128" fmla="*/ 176212 h 297100"/>
              <a:gd name="connsiteX0-129" fmla="*/ 179971 w 425397"/>
              <a:gd name="connsiteY0-130" fmla="*/ 176212 h 297100"/>
              <a:gd name="connsiteX1-131" fmla="*/ 84721 w 425397"/>
              <a:gd name="connsiteY1-132" fmla="*/ 97631 h 297100"/>
              <a:gd name="connsiteX2-133" fmla="*/ 10902 w 425397"/>
              <a:gd name="connsiteY2-134" fmla="*/ 169068 h 297100"/>
              <a:gd name="connsiteX3-135" fmla="*/ 137108 w 425397"/>
              <a:gd name="connsiteY3-136" fmla="*/ 280987 h 297100"/>
              <a:gd name="connsiteX4-137" fmla="*/ 229977 w 425397"/>
              <a:gd name="connsiteY4-138" fmla="*/ 273843 h 297100"/>
              <a:gd name="connsiteX5-139" fmla="*/ 408571 w 425397"/>
              <a:gd name="connsiteY5-140" fmla="*/ 35718 h 297100"/>
              <a:gd name="connsiteX6-141" fmla="*/ 387139 w 425397"/>
              <a:gd name="connsiteY6-142" fmla="*/ 0 h 297100"/>
              <a:gd name="connsiteX7-143" fmla="*/ 179971 w 425397"/>
              <a:gd name="connsiteY7-144" fmla="*/ 176212 h 297100"/>
              <a:gd name="connsiteX0-145" fmla="*/ 179971 w 445220"/>
              <a:gd name="connsiteY0-146" fmla="*/ 184370 h 305258"/>
              <a:gd name="connsiteX1-147" fmla="*/ 84721 w 445220"/>
              <a:gd name="connsiteY1-148" fmla="*/ 105789 h 305258"/>
              <a:gd name="connsiteX2-149" fmla="*/ 10902 w 445220"/>
              <a:gd name="connsiteY2-150" fmla="*/ 177226 h 305258"/>
              <a:gd name="connsiteX3-151" fmla="*/ 137108 w 445220"/>
              <a:gd name="connsiteY3-152" fmla="*/ 289145 h 305258"/>
              <a:gd name="connsiteX4-153" fmla="*/ 229977 w 445220"/>
              <a:gd name="connsiteY4-154" fmla="*/ 282001 h 305258"/>
              <a:gd name="connsiteX5-155" fmla="*/ 408571 w 445220"/>
              <a:gd name="connsiteY5-156" fmla="*/ 43876 h 305258"/>
              <a:gd name="connsiteX6-157" fmla="*/ 387139 w 445220"/>
              <a:gd name="connsiteY6-158" fmla="*/ 8158 h 305258"/>
              <a:gd name="connsiteX7-159" fmla="*/ 179971 w 445220"/>
              <a:gd name="connsiteY7-160" fmla="*/ 184370 h 305258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</a:cxnLst>
            <a:rect l="l" t="t" r="r" b="b"/>
            <a:pathLst>
              <a:path w="445220" h="305258">
                <a:moveTo>
                  <a:pt x="179971" y="184370"/>
                </a:moveTo>
                <a:lnTo>
                  <a:pt x="84721" y="105789"/>
                </a:lnTo>
                <a:cubicBezTo>
                  <a:pt x="31540" y="79595"/>
                  <a:pt x="-24023" y="115314"/>
                  <a:pt x="10902" y="177226"/>
                </a:cubicBezTo>
                <a:lnTo>
                  <a:pt x="137108" y="289145"/>
                </a:lnTo>
                <a:cubicBezTo>
                  <a:pt x="170445" y="310576"/>
                  <a:pt x="199021" y="312957"/>
                  <a:pt x="229977" y="282001"/>
                </a:cubicBezTo>
                <a:cubicBezTo>
                  <a:pt x="277602" y="197863"/>
                  <a:pt x="322846" y="108963"/>
                  <a:pt x="408571" y="43876"/>
                </a:cubicBezTo>
                <a:cubicBezTo>
                  <a:pt x="453815" y="17683"/>
                  <a:pt x="468102" y="-15654"/>
                  <a:pt x="387139" y="8158"/>
                </a:cubicBezTo>
                <a:cubicBezTo>
                  <a:pt x="287127" y="35939"/>
                  <a:pt x="234739" y="125633"/>
                  <a:pt x="179971" y="184370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</a:schemeClr>
          </a:solidFill>
          <a:ln w="12700" cap="flat" cmpd="sng" algn="ctr">
            <a:solidFill>
              <a:srgbClr val="002060"/>
            </a:solidFill>
            <a:prstDash val="solid"/>
          </a:ln>
          <a:effectLst/>
        </p:spPr>
        <p:txBody>
          <a:bodyPr anchor="ctr"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en-US" kern="0">
              <a:solidFill>
                <a:prstClr val="white"/>
              </a:solidFill>
              <a:latin typeface="Arial" panose="020B0604020202020204"/>
              <a:ea typeface="SimSun" panose="02010600030101010101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ldLvl="0" animBg="1"/>
      <p:bldP spid="24" grpId="0" bldLvl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ln w="12700" cmpd="sng">
            <a:solidFill>
              <a:srgbClr val="002060"/>
            </a:solidFill>
            <a:prstDash val="solid"/>
          </a:ln>
        </p:spPr>
        <p:txBody>
          <a:bodyPr/>
          <a:lstStyle/>
          <a:p>
            <a:endParaRPr lang="en-US"/>
          </a:p>
        </p:txBody>
      </p:sp>
      <p:sp>
        <p:nvSpPr>
          <p:cNvPr id="4" name="Flowchart: Process 3"/>
          <p:cNvSpPr/>
          <p:nvPr/>
        </p:nvSpPr>
        <p:spPr>
          <a:xfrm>
            <a:off x="1244600" y="850265"/>
            <a:ext cx="7093585" cy="2955925"/>
          </a:xfrm>
          <a:prstGeom prst="flowChartProcess">
            <a:avLst/>
          </a:prstGeom>
          <a:solidFill>
            <a:srgbClr val="00D3DA"/>
          </a:solidFill>
          <a:ln w="12700" cmpd="sng">
            <a:solidFill>
              <a:srgbClr val="00206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vi-VN" dirty="0"/>
          </a:p>
          <a:p>
            <a:pPr algn="ctr"/>
            <a:endParaRPr lang="vi-VN" dirty="0"/>
          </a:p>
          <a:p>
            <a:pPr algn="just"/>
            <a:r>
              <a:rPr lang="vi-VN" sz="2000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* Thực hành luyện tập các dạng bài chia hai số có tận cùng là các chữ số 0.</a:t>
            </a:r>
            <a:r>
              <a:rPr lang="vi-VN" altLang="en-US" sz="2000" b="1" dirty="0">
                <a:solidFill>
                  <a:schemeClr val="tx1"/>
                </a:solidFill>
                <a:latin typeface="Cambria" panose="02040503050406030204" charset="0"/>
                <a:cs typeface="Cambria" panose="02040503050406030204" charset="0"/>
              </a:rPr>
              <a:t> </a:t>
            </a:r>
            <a:endParaRPr lang="vi-VN" sz="2000" dirty="0">
              <a:solidFill>
                <a:schemeClr val="tx1"/>
              </a:solidFill>
              <a:latin typeface="Cambria" panose="02040503050406030204" charset="0"/>
              <a:ea typeface="Cambria" panose="02040503050406030204" charset="0"/>
            </a:endParaRPr>
          </a:p>
          <a:p>
            <a:pPr algn="just"/>
            <a:endParaRPr lang="vi-VN" sz="2000" dirty="0">
              <a:solidFill>
                <a:schemeClr val="tx1"/>
              </a:solidFill>
              <a:latin typeface="Cambria" panose="02040503050406030204" charset="0"/>
              <a:ea typeface="Cambria" panose="02040503050406030204" charset="0"/>
            </a:endParaRPr>
          </a:p>
          <a:p>
            <a:pPr algn="just"/>
            <a:r>
              <a:rPr lang="vi-VN" sz="2000" dirty="0">
                <a:solidFill>
                  <a:schemeClr val="tx1"/>
                </a:solidFill>
                <a:latin typeface="Cambria" panose="02040503050406030204" charset="0"/>
                <a:ea typeface="Cambria" panose="02040503050406030204" charset="0"/>
              </a:rPr>
              <a:t>* Đọc và chuẩn bị trước bài sau</a:t>
            </a:r>
            <a:endParaRPr lang="en-US" sz="2000" dirty="0">
              <a:solidFill>
                <a:schemeClr val="tx1"/>
              </a:solidFill>
              <a:latin typeface="Cambria" panose="02040503050406030204" charset="0"/>
              <a:ea typeface="Cambria" panose="02040503050406030204" charset="0"/>
            </a:endParaRPr>
          </a:p>
        </p:txBody>
      </p:sp>
      <p:sp>
        <p:nvSpPr>
          <p:cNvPr id="5" name="Flowchart: Extract 4"/>
          <p:cNvSpPr/>
          <p:nvPr/>
        </p:nvSpPr>
        <p:spPr>
          <a:xfrm>
            <a:off x="1244600" y="0"/>
            <a:ext cx="7051675" cy="850265"/>
          </a:xfrm>
          <a:prstGeom prst="flowChartExtract">
            <a:avLst/>
          </a:prstGeom>
          <a:solidFill>
            <a:schemeClr val="accent2">
              <a:lumMod val="50000"/>
            </a:schemeClr>
          </a:solidFill>
          <a:ln w="12700" cmpd="sng">
            <a:solidFill>
              <a:srgbClr val="00206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 err="1">
                <a:solidFill>
                  <a:schemeClr val="accent6"/>
                </a:solidFill>
                <a:latin typeface="Cambria" panose="02040503050406030204" charset="0"/>
                <a:cs typeface="Cambria" panose="02040503050406030204" charset="0"/>
              </a:rPr>
              <a:t>Nhiệm</a:t>
            </a:r>
            <a:r>
              <a:rPr lang="en-US" sz="2400" b="1" dirty="0">
                <a:solidFill>
                  <a:schemeClr val="accent6"/>
                </a:solidFill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b="1" dirty="0" err="1">
                <a:solidFill>
                  <a:schemeClr val="accent6"/>
                </a:solidFill>
                <a:latin typeface="Cambria" panose="02040503050406030204" charset="0"/>
                <a:cs typeface="Cambria" panose="02040503050406030204" charset="0"/>
              </a:rPr>
              <a:t>vụ</a:t>
            </a:r>
            <a:r>
              <a:rPr lang="en-US" sz="2400" b="1" dirty="0">
                <a:solidFill>
                  <a:schemeClr val="accent6"/>
                </a:solidFill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b="1" dirty="0" err="1">
                <a:solidFill>
                  <a:schemeClr val="accent6"/>
                </a:solidFill>
                <a:latin typeface="Cambria" panose="02040503050406030204" charset="0"/>
                <a:cs typeface="Cambria" panose="02040503050406030204" charset="0"/>
              </a:rPr>
              <a:t>sau</a:t>
            </a:r>
            <a:r>
              <a:rPr lang="en-US" sz="2400" b="1" dirty="0">
                <a:solidFill>
                  <a:schemeClr val="accent6"/>
                </a:solidFill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b="1" dirty="0" err="1">
                <a:solidFill>
                  <a:schemeClr val="accent6"/>
                </a:solidFill>
                <a:latin typeface="Cambria" panose="02040503050406030204" charset="0"/>
                <a:cs typeface="Cambria" panose="02040503050406030204" charset="0"/>
              </a:rPr>
              <a:t>bài</a:t>
            </a:r>
            <a:r>
              <a:rPr lang="en-US" sz="2400" b="1" dirty="0">
                <a:solidFill>
                  <a:schemeClr val="accent6"/>
                </a:solidFill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b="1" dirty="0" err="1">
                <a:solidFill>
                  <a:schemeClr val="accent6"/>
                </a:solidFill>
                <a:latin typeface="Cambria" panose="02040503050406030204" charset="0"/>
                <a:cs typeface="Cambria" panose="02040503050406030204" charset="0"/>
              </a:rPr>
              <a:t>học</a:t>
            </a:r>
            <a:endParaRPr lang="en-US" sz="2400" b="1" dirty="0">
              <a:solidFill>
                <a:schemeClr val="accent6"/>
              </a:solidFill>
              <a:latin typeface="Cambria" panose="02040503050406030204" charset="0"/>
              <a:cs typeface="Cambria" panose="02040503050406030204" charset="0"/>
            </a:endParaRPr>
          </a:p>
        </p:txBody>
      </p:sp>
      <p:pic>
        <p:nvPicPr>
          <p:cNvPr id="100" name="Picture 99"/>
          <p:cNvPicPr/>
          <p:nvPr/>
        </p:nvPicPr>
        <p:blipFill>
          <a:blip r:embed="rId1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9763" b="91716" l="9763" r="89941">
                        <a14:foregroundMark x1="50888" y1="26627" x2="39053" y2="26331"/>
                        <a14:foregroundMark x1="39645" y1="24852" x2="34320" y2="24852"/>
                        <a14:foregroundMark x1="58284" y1="9763" x2="40533" y2="9763"/>
                        <a14:foregroundMark x1="86095" y1="26036" x2="83432" y2="28994"/>
                        <a14:foregroundMark x1="49704" y1="91716" x2="49704" y2="91716"/>
                        <a14:foregroundMark x1="34615" y1="46746" x2="16272" y2="45266"/>
                        <a14:foregroundMark x1="35503" y1="47041" x2="19527" y2="47337"/>
                        <a14:foregroundMark x1="34615" y1="46450" x2="18343" y2="4704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-435507" y="3118484"/>
            <a:ext cx="2215515" cy="23495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01" name="Picture 100"/>
          <p:cNvPicPr/>
          <p:nvPr/>
        </p:nvPicPr>
        <p:blipFill>
          <a:blip r:embed="rId3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7801" b="89894" l="9752" r="89894">
                        <a14:foregroundMark x1="40780" y1="20567" x2="55851" y2="22518"/>
                        <a14:foregroundMark x1="50532" y1="22518" x2="50532" y2="34397"/>
                        <a14:foregroundMark x1="54610" y1="21454" x2="51596" y2="32270"/>
                        <a14:foregroundMark x1="43794" y1="23759" x2="39716" y2="31206"/>
                        <a14:foregroundMark x1="39894" y1="25000" x2="39716" y2="26064"/>
                        <a14:foregroundMark x1="39716" y1="21631" x2="37411" y2="30319"/>
                        <a14:foregroundMark x1="38652" y1="24645" x2="45745" y2="36702"/>
                        <a14:foregroundMark x1="47518" y1="30496" x2="47518" y2="30496"/>
                        <a14:foregroundMark x1="21631" y1="8688" x2="21454" y2="12234"/>
                        <a14:foregroundMark x1="40248" y1="9220" x2="54433" y2="9220"/>
                        <a14:foregroundMark x1="45035" y1="9043" x2="51418" y2="8511"/>
                        <a14:foregroundMark x1="43262" y1="8511" x2="46631" y2="780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156768" y="3033077"/>
            <a:ext cx="2680970" cy="2520315"/>
          </a:xfrm>
          <a:prstGeom prst="rect">
            <a:avLst/>
          </a:prstGeom>
          <a:noFill/>
          <a:ln w="9525">
            <a:noFill/>
          </a:ln>
        </p:spPr>
      </p:pic>
    </p:spTree>
  </p:cSld>
  <p:clrMapOvr>
    <a:masterClrMapping/>
  </p:clrMapOvr>
  <p:transition>
    <p:wheel spokes="8"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1862ff9ee04edf95d3f6fa17be87154d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7" name="Rectangle 5"/>
          <p:cNvSpPr/>
          <p:nvPr/>
        </p:nvSpPr>
        <p:spPr>
          <a:xfrm>
            <a:off x="972502" y="633095"/>
            <a:ext cx="7198995" cy="483870"/>
          </a:xfrm>
          <a:prstGeom prst="rect">
            <a:avLst/>
          </a:prstGeom>
          <a:noFill/>
        </p:spPr>
        <p:txBody>
          <a:bodyPr wrap="none" lIns="68580" tIns="34290" rIns="68580" bIns="34290">
            <a:spAutoFit/>
          </a:bodyPr>
          <a:lstStyle/>
          <a:p>
            <a:pPr algn="ctr"/>
            <a:r>
              <a:rPr lang="vi-VN" sz="2700" b="1" cap="none" spc="0" dirty="0">
                <a:ln w="6600">
                  <a:solidFill>
                    <a:srgbClr val="7030A0"/>
                  </a:solidFill>
                  <a:prstDash val="solid"/>
                </a:ln>
                <a:solidFill>
                  <a:srgbClr val="FF0000"/>
                </a:solidFill>
                <a:effectLst>
                  <a:outerShdw dist="38100" dir="2700000" algn="tl" rotWithShape="0">
                    <a:schemeClr val="accent2"/>
                  </a:outerShdw>
                </a:effectLst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CHÚC CÁC CON CHĂM NGOAN HỌC GIỎI!</a:t>
            </a:r>
            <a:endParaRPr lang="vi-VN" sz="2700" b="1" cap="none" spc="0" dirty="0">
              <a:ln w="6600">
                <a:solidFill>
                  <a:srgbClr val="7030A0"/>
                </a:solidFill>
                <a:prstDash val="solid"/>
              </a:ln>
              <a:solidFill>
                <a:srgbClr val="FF0000"/>
              </a:solidFill>
              <a:effectLst>
                <a:outerShdw dist="38100" dir="2700000" algn="tl" rotWithShape="0">
                  <a:schemeClr val="accent2"/>
                </a:outerShdw>
              </a:effectLst>
              <a:latin typeface="Tahoma" panose="020B0604030504040204" pitchFamily="34" charset="0"/>
              <a:ea typeface="Tahoma" panose="020B0604030504040204" pitchFamily="34" charset="0"/>
              <a:cs typeface="Tahoma" panose="020B0604030504040204" pitchFamily="34" charset="0"/>
            </a:endParaRPr>
          </a:p>
        </p:txBody>
      </p:sp>
      <p:sp>
        <p:nvSpPr>
          <p:cNvPr id="8" name="Rectangles 7"/>
          <p:cNvSpPr/>
          <p:nvPr/>
        </p:nvSpPr>
        <p:spPr>
          <a:xfrm>
            <a:off x="3726815" y="2854960"/>
            <a:ext cx="1571625" cy="308610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altLang="en-US" sz="1000" b="1">
                <a:solidFill>
                  <a:schemeClr val="accent5">
                    <a:lumMod val="50000"/>
                  </a:schemeClr>
                </a:solidFill>
              </a:rPr>
              <a:t>DUC GIANG SCHOOL</a:t>
            </a:r>
            <a:endParaRPr lang="vi-VN" altLang="en-US" sz="1000" b="1">
              <a:solidFill>
                <a:schemeClr val="accent5">
                  <a:lumMod val="50000"/>
                </a:schemeClr>
              </a:solidFill>
            </a:endParaRPr>
          </a:p>
        </p:txBody>
      </p:sp>
      <p:pic>
        <p:nvPicPr>
          <p:cNvPr id="6" name="Picture 5" descr="2b0cab50844f013e81ee9c8ce8d88712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092325" y="658631"/>
            <a:ext cx="4742180" cy="5143500"/>
          </a:xfrm>
          <a:prstGeom prst="rect">
            <a:avLst/>
          </a:prstGeom>
        </p:spPr>
      </p:pic>
      <p:sp>
        <p:nvSpPr>
          <p:cNvPr id="2" name="Curved Down Ribbon 1"/>
          <p:cNvSpPr/>
          <p:nvPr/>
        </p:nvSpPr>
        <p:spPr>
          <a:xfrm>
            <a:off x="2355850" y="4285615"/>
            <a:ext cx="4587240" cy="811530"/>
          </a:xfrm>
          <a:prstGeom prst="ellipseRibbon">
            <a:avLst/>
          </a:prstGeom>
          <a:solidFill>
            <a:srgbClr val="0D8D82"/>
          </a:solidFill>
          <a:ln w="12700" cmpd="sng">
            <a:noFill/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altLang="en-US" b="1"/>
              <a:t>DUC GIANG SCHOOL</a:t>
            </a:r>
            <a:endParaRPr lang="vi-VN" altLang="en-US" b="1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4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 -1.7284E-6 L 0 -0.07222 " pathEditMode="relative" rAng="0" ptsTypes="AA">
                                      <p:cBhvr>
                                        <p:cTn id="11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12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3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4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5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7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khoi dong">
            <a:hlinkClick r:id="" action="ppaction://media"/>
          </p:cNvPr>
          <p:cNvPicPr/>
          <p:nvPr>
            <a:videoFile r:link="rId1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3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video>
              <p:cMediaNode>
                <p:cTn id="2" fill="hold" display="1">
                  <p:stCondLst>
                    <p:cond delay="indefinite"/>
                  </p:stCondLst>
                </p:cTn>
                <p:tgtEl>
                  <p:spTgt spid="5"/>
                </p:tgtEl>
              </p:cMediaNode>
            </p:video>
            <p:seq concurrent="1" nextAc="seek">
              <p:cTn id="3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" fill="hold">
                      <p:stCondLst>
                        <p:cond delay="0"/>
                      </p:stCondLst>
                      <p:childTnLst>
                        <p:par>
                          <p:cTn id="5" fill="hold">
                            <p:stCondLst>
                              <p:cond delay="0"/>
                            </p:stCondLst>
                            <p:childTnLst>
                              <p:par>
                                <p:cTn id="6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 additive="base">
                                        <p:cTn id="7" dur="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1"/>
          <a:stretch>
            <a:fillRect/>
          </a:stretch>
        </a:blipFill>
        <a:effectLst/>
      </p:bgPr>
    </p:bg>
    <p:spTree>
      <p:nvGrpSpPr>
        <p:cNvPr id="1" name="Shape 13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67" name="Google Shape;13767;p32"/>
          <p:cNvSpPr/>
          <p:nvPr/>
        </p:nvSpPr>
        <p:spPr>
          <a:xfrm>
            <a:off x="181610" y="262890"/>
            <a:ext cx="8781415" cy="4700905"/>
          </a:xfrm>
          <a:prstGeom prst="rect">
            <a:avLst/>
          </a:prstGeom>
          <a:solidFill>
            <a:schemeClr val="accent6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258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3769" name="Google Shape;13769;p32"/>
          <p:cNvSpPr txBox="1">
            <a:spLocks noGrp="1"/>
          </p:cNvSpPr>
          <p:nvPr>
            <p:ph type="subTitle" idx="1"/>
          </p:nvPr>
        </p:nvSpPr>
        <p:spPr>
          <a:xfrm>
            <a:off x="181610" y="4559935"/>
            <a:ext cx="8789035" cy="40386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altLang="en-GB"/>
              <a:t>      </a:t>
            </a:r>
            <a:endParaRPr lang="vi-VN" altLang="en-GB"/>
          </a:p>
        </p:txBody>
      </p:sp>
      <p:sp>
        <p:nvSpPr>
          <p:cNvPr id="13772" name="Google Shape;13772;p32"/>
          <p:cNvSpPr/>
          <p:nvPr/>
        </p:nvSpPr>
        <p:spPr>
          <a:xfrm rot="3390789">
            <a:off x="8265956" y="103344"/>
            <a:ext cx="646479" cy="605362"/>
          </a:xfrm>
          <a:custGeom>
            <a:avLst/>
            <a:gdLst/>
            <a:ahLst/>
            <a:cxnLst/>
            <a:rect l="l" t="t" r="r" b="b"/>
            <a:pathLst>
              <a:path w="6918" h="6478" extrusionOk="0">
                <a:moveTo>
                  <a:pt x="1387" y="0"/>
                </a:moveTo>
                <a:cubicBezTo>
                  <a:pt x="1346" y="0"/>
                  <a:pt x="1304" y="3"/>
                  <a:pt x="1263" y="7"/>
                </a:cubicBezTo>
                <a:cubicBezTo>
                  <a:pt x="951" y="41"/>
                  <a:pt x="671" y="208"/>
                  <a:pt x="492" y="454"/>
                </a:cubicBezTo>
                <a:lnTo>
                  <a:pt x="325" y="689"/>
                </a:lnTo>
                <a:cubicBezTo>
                  <a:pt x="0" y="1147"/>
                  <a:pt x="90" y="1795"/>
                  <a:pt x="514" y="2152"/>
                </a:cubicBezTo>
                <a:lnTo>
                  <a:pt x="4157" y="5226"/>
                </a:lnTo>
                <a:cubicBezTo>
                  <a:pt x="4318" y="5358"/>
                  <a:pt x="4520" y="5434"/>
                  <a:pt x="4727" y="5434"/>
                </a:cubicBezTo>
                <a:cubicBezTo>
                  <a:pt x="4764" y="5434"/>
                  <a:pt x="4802" y="5432"/>
                  <a:pt x="4839" y="5427"/>
                </a:cubicBezTo>
                <a:cubicBezTo>
                  <a:pt x="5085" y="5404"/>
                  <a:pt x="5308" y="5281"/>
                  <a:pt x="5465" y="5092"/>
                </a:cubicBezTo>
                <a:lnTo>
                  <a:pt x="5543" y="4991"/>
                </a:lnTo>
                <a:cubicBezTo>
                  <a:pt x="5822" y="4645"/>
                  <a:pt x="5766" y="4131"/>
                  <a:pt x="5431" y="3840"/>
                </a:cubicBezTo>
                <a:lnTo>
                  <a:pt x="2839" y="1628"/>
                </a:lnTo>
                <a:cubicBezTo>
                  <a:pt x="2818" y="1612"/>
                  <a:pt x="2792" y="1603"/>
                  <a:pt x="2766" y="1603"/>
                </a:cubicBezTo>
                <a:cubicBezTo>
                  <a:pt x="2736" y="1603"/>
                  <a:pt x="2706" y="1615"/>
                  <a:pt x="2682" y="1638"/>
                </a:cubicBezTo>
                <a:cubicBezTo>
                  <a:pt x="2637" y="1695"/>
                  <a:pt x="2649" y="1762"/>
                  <a:pt x="2694" y="1806"/>
                </a:cubicBezTo>
                <a:lnTo>
                  <a:pt x="5274" y="4019"/>
                </a:lnTo>
                <a:cubicBezTo>
                  <a:pt x="5520" y="4231"/>
                  <a:pt x="5565" y="4588"/>
                  <a:pt x="5353" y="4846"/>
                </a:cubicBezTo>
                <a:lnTo>
                  <a:pt x="5286" y="4946"/>
                </a:lnTo>
                <a:cubicBezTo>
                  <a:pt x="5163" y="5092"/>
                  <a:pt x="4995" y="5181"/>
                  <a:pt x="4817" y="5203"/>
                </a:cubicBezTo>
                <a:cubicBezTo>
                  <a:pt x="4801" y="5204"/>
                  <a:pt x="4786" y="5205"/>
                  <a:pt x="4770" y="5205"/>
                </a:cubicBezTo>
                <a:cubicBezTo>
                  <a:pt x="4597" y="5205"/>
                  <a:pt x="4436" y="5150"/>
                  <a:pt x="4303" y="5047"/>
                </a:cubicBezTo>
                <a:lnTo>
                  <a:pt x="660" y="1974"/>
                </a:lnTo>
                <a:cubicBezTo>
                  <a:pt x="325" y="1695"/>
                  <a:pt x="258" y="1191"/>
                  <a:pt x="514" y="823"/>
                </a:cubicBezTo>
                <a:lnTo>
                  <a:pt x="682" y="588"/>
                </a:lnTo>
                <a:cubicBezTo>
                  <a:pt x="827" y="399"/>
                  <a:pt x="1040" y="265"/>
                  <a:pt x="1286" y="231"/>
                </a:cubicBezTo>
                <a:cubicBezTo>
                  <a:pt x="1316" y="228"/>
                  <a:pt x="1347" y="226"/>
                  <a:pt x="1377" y="226"/>
                </a:cubicBezTo>
                <a:cubicBezTo>
                  <a:pt x="1592" y="226"/>
                  <a:pt x="1800" y="296"/>
                  <a:pt x="1956" y="443"/>
                </a:cubicBezTo>
                <a:lnTo>
                  <a:pt x="6191" y="4086"/>
                </a:lnTo>
                <a:cubicBezTo>
                  <a:pt x="6605" y="4454"/>
                  <a:pt x="6660" y="5092"/>
                  <a:pt x="6302" y="5516"/>
                </a:cubicBezTo>
                <a:lnTo>
                  <a:pt x="6034" y="5840"/>
                </a:lnTo>
                <a:cubicBezTo>
                  <a:pt x="5813" y="6105"/>
                  <a:pt x="5492" y="6242"/>
                  <a:pt x="5170" y="6242"/>
                </a:cubicBezTo>
                <a:cubicBezTo>
                  <a:pt x="4922" y="6242"/>
                  <a:pt x="4674" y="6161"/>
                  <a:pt x="4470" y="5996"/>
                </a:cubicBezTo>
                <a:lnTo>
                  <a:pt x="1576" y="3650"/>
                </a:lnTo>
                <a:cubicBezTo>
                  <a:pt x="1552" y="3630"/>
                  <a:pt x="1525" y="3621"/>
                  <a:pt x="1499" y="3621"/>
                </a:cubicBezTo>
                <a:cubicBezTo>
                  <a:pt x="1466" y="3621"/>
                  <a:pt x="1433" y="3636"/>
                  <a:pt x="1408" y="3661"/>
                </a:cubicBezTo>
                <a:cubicBezTo>
                  <a:pt x="1375" y="3717"/>
                  <a:pt x="1375" y="3784"/>
                  <a:pt x="1431" y="3829"/>
                </a:cubicBezTo>
                <a:lnTo>
                  <a:pt x="4325" y="6175"/>
                </a:lnTo>
                <a:cubicBezTo>
                  <a:pt x="4571" y="6376"/>
                  <a:pt x="4872" y="6477"/>
                  <a:pt x="5174" y="6477"/>
                </a:cubicBezTo>
                <a:cubicBezTo>
                  <a:pt x="5565" y="6477"/>
                  <a:pt x="5945" y="6309"/>
                  <a:pt x="6213" y="5996"/>
                </a:cubicBezTo>
                <a:lnTo>
                  <a:pt x="6481" y="5673"/>
                </a:lnTo>
                <a:cubicBezTo>
                  <a:pt x="6917" y="5147"/>
                  <a:pt x="6850" y="4354"/>
                  <a:pt x="6336" y="3918"/>
                </a:cubicBezTo>
                <a:lnTo>
                  <a:pt x="2113" y="265"/>
                </a:lnTo>
                <a:cubicBezTo>
                  <a:pt x="1910" y="91"/>
                  <a:pt x="1648" y="0"/>
                  <a:pt x="13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13773" name="Google Shape;13773;p32"/>
          <p:cNvGrpSpPr/>
          <p:nvPr/>
        </p:nvGrpSpPr>
        <p:grpSpPr>
          <a:xfrm>
            <a:off x="-106680" y="-97155"/>
            <a:ext cx="969645" cy="1144270"/>
            <a:chOff x="550427" y="1740359"/>
            <a:chExt cx="1330970" cy="1441475"/>
          </a:xfrm>
        </p:grpSpPr>
        <p:sp>
          <p:nvSpPr>
            <p:cNvPr id="13774" name="Google Shape;13774;p32"/>
            <p:cNvSpPr/>
            <p:nvPr/>
          </p:nvSpPr>
          <p:spPr>
            <a:xfrm rot="-4499877">
              <a:off x="883688" y="2000340"/>
              <a:ext cx="684474" cy="880171"/>
            </a:xfrm>
            <a:custGeom>
              <a:avLst/>
              <a:gdLst/>
              <a:ahLst/>
              <a:cxnLst/>
              <a:rect l="l" t="t" r="r" b="b"/>
              <a:pathLst>
                <a:path w="11331" h="14571" fill="none" extrusionOk="0">
                  <a:moveTo>
                    <a:pt x="0" y="14571"/>
                  </a:moveTo>
                  <a:lnTo>
                    <a:pt x="11330" y="0"/>
                  </a:lnTo>
                </a:path>
              </a:pathLst>
            </a:custGeom>
            <a:noFill/>
            <a:ln w="1400" cap="rnd" cmpd="sng">
              <a:solidFill>
                <a:srgbClr val="1F191A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75" name="Google Shape;13775;p32"/>
            <p:cNvSpPr/>
            <p:nvPr/>
          </p:nvSpPr>
          <p:spPr>
            <a:xfrm rot="-4499877">
              <a:off x="728546" y="1815811"/>
              <a:ext cx="974731" cy="1116719"/>
            </a:xfrm>
            <a:custGeom>
              <a:avLst/>
              <a:gdLst/>
              <a:ahLst/>
              <a:cxnLst/>
              <a:rect l="l" t="t" r="r" b="b"/>
              <a:pathLst>
                <a:path w="16136" h="18487" extrusionOk="0">
                  <a:moveTo>
                    <a:pt x="11353" y="0"/>
                  </a:moveTo>
                  <a:lnTo>
                    <a:pt x="145" y="14537"/>
                  </a:lnTo>
                  <a:cubicBezTo>
                    <a:pt x="145" y="14549"/>
                    <a:pt x="135" y="14559"/>
                    <a:pt x="135" y="14571"/>
                  </a:cubicBezTo>
                  <a:cubicBezTo>
                    <a:pt x="78" y="14638"/>
                    <a:pt x="56" y="14705"/>
                    <a:pt x="45" y="14783"/>
                  </a:cubicBezTo>
                  <a:cubicBezTo>
                    <a:pt x="0" y="15443"/>
                    <a:pt x="716" y="16493"/>
                    <a:pt x="1777" y="17342"/>
                  </a:cubicBezTo>
                  <a:cubicBezTo>
                    <a:pt x="2674" y="18057"/>
                    <a:pt x="3667" y="18487"/>
                    <a:pt x="4332" y="18487"/>
                  </a:cubicBezTo>
                  <a:cubicBezTo>
                    <a:pt x="4487" y="18487"/>
                    <a:pt x="4624" y="18463"/>
                    <a:pt x="4738" y="18415"/>
                  </a:cubicBezTo>
                  <a:cubicBezTo>
                    <a:pt x="4771" y="18403"/>
                    <a:pt x="4794" y="18392"/>
                    <a:pt x="4828" y="18370"/>
                  </a:cubicBezTo>
                  <a:lnTo>
                    <a:pt x="16135" y="3800"/>
                  </a:lnTo>
                  <a:lnTo>
                    <a:pt x="16135" y="3800"/>
                  </a:lnTo>
                  <a:cubicBezTo>
                    <a:pt x="16012" y="3855"/>
                    <a:pt x="15856" y="3877"/>
                    <a:pt x="15677" y="3877"/>
                  </a:cubicBezTo>
                  <a:cubicBezTo>
                    <a:pt x="14996" y="3877"/>
                    <a:pt x="14012" y="3464"/>
                    <a:pt x="13084" y="2727"/>
                  </a:cubicBezTo>
                  <a:cubicBezTo>
                    <a:pt x="11922" y="1811"/>
                    <a:pt x="11252" y="716"/>
                    <a:pt x="1135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76" name="Google Shape;13776;p32"/>
            <p:cNvSpPr/>
            <p:nvPr/>
          </p:nvSpPr>
          <p:spPr>
            <a:xfrm rot="-4499877">
              <a:off x="800158" y="2040869"/>
              <a:ext cx="684474" cy="880171"/>
            </a:xfrm>
            <a:custGeom>
              <a:avLst/>
              <a:gdLst/>
              <a:ahLst/>
              <a:cxnLst/>
              <a:rect l="l" t="t" r="r" b="b"/>
              <a:pathLst>
                <a:path w="11331" h="14571" fill="none" extrusionOk="0">
                  <a:moveTo>
                    <a:pt x="0" y="14571"/>
                  </a:moveTo>
                  <a:lnTo>
                    <a:pt x="1133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77" name="Google Shape;13777;p32"/>
            <p:cNvSpPr/>
            <p:nvPr/>
          </p:nvSpPr>
          <p:spPr>
            <a:xfrm rot="-4499877">
              <a:off x="953755" y="1942228"/>
              <a:ext cx="684474" cy="880231"/>
            </a:xfrm>
            <a:custGeom>
              <a:avLst/>
              <a:gdLst/>
              <a:ahLst/>
              <a:cxnLst/>
              <a:rect l="l" t="t" r="r" b="b"/>
              <a:pathLst>
                <a:path w="11331" h="14572" fill="none" extrusionOk="0">
                  <a:moveTo>
                    <a:pt x="0" y="14571"/>
                  </a:moveTo>
                  <a:lnTo>
                    <a:pt x="1133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78" name="Google Shape;13778;p32"/>
            <p:cNvSpPr/>
            <p:nvPr/>
          </p:nvSpPr>
          <p:spPr>
            <a:xfrm rot="-4499877">
              <a:off x="1001487" y="1878923"/>
              <a:ext cx="684475" cy="880214"/>
            </a:xfrm>
            <a:custGeom>
              <a:avLst/>
              <a:gdLst/>
              <a:ahLst/>
              <a:cxnLst/>
              <a:rect l="l" t="t" r="r" b="b"/>
              <a:pathLst>
                <a:path w="11443" h="14695" fill="none" extrusionOk="0">
                  <a:moveTo>
                    <a:pt x="1" y="14694"/>
                  </a:moveTo>
                  <a:lnTo>
                    <a:pt x="11443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79" name="Google Shape;13779;p32"/>
            <p:cNvSpPr/>
            <p:nvPr/>
          </p:nvSpPr>
          <p:spPr>
            <a:xfrm rot="-4499877">
              <a:off x="886815" y="2006267"/>
              <a:ext cx="684474" cy="872940"/>
            </a:xfrm>
            <a:custGeom>
              <a:avLst/>
              <a:gdLst/>
              <a:ahLst/>
              <a:cxnLst/>
              <a:rect l="l" t="t" r="r" b="b"/>
              <a:pathLst>
                <a:path w="11331" h="14572" fill="none" extrusionOk="0">
                  <a:moveTo>
                    <a:pt x="0" y="14571"/>
                  </a:moveTo>
                  <a:lnTo>
                    <a:pt x="1133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80" name="Google Shape;13780;p32"/>
            <p:cNvSpPr/>
            <p:nvPr/>
          </p:nvSpPr>
          <p:spPr>
            <a:xfrm rot="8608594">
              <a:off x="1620243" y="2935562"/>
              <a:ext cx="188523" cy="210845"/>
            </a:xfrm>
            <a:prstGeom prst="triangle">
              <a:avLst>
                <a:gd name="adj" fmla="val 50000"/>
              </a:avLst>
            </a:prstGeom>
            <a:solidFill>
              <a:schemeClr val="accen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81" name="Google Shape;13781;p32"/>
            <p:cNvSpPr/>
            <p:nvPr/>
          </p:nvSpPr>
          <p:spPr>
            <a:xfrm rot="-4499805">
              <a:off x="1425711" y="2692837"/>
              <a:ext cx="351852" cy="334686"/>
            </a:xfrm>
            <a:custGeom>
              <a:avLst/>
              <a:gdLst/>
              <a:ahLst/>
              <a:cxnLst/>
              <a:rect l="l" t="t" r="r" b="b"/>
              <a:pathLst>
                <a:path w="5308" h="5375" extrusionOk="0">
                  <a:moveTo>
                    <a:pt x="905" y="1"/>
                  </a:moveTo>
                  <a:lnTo>
                    <a:pt x="0" y="4180"/>
                  </a:lnTo>
                  <a:cubicBezTo>
                    <a:pt x="738" y="4180"/>
                    <a:pt x="1364" y="4671"/>
                    <a:pt x="1542" y="5375"/>
                  </a:cubicBezTo>
                  <a:lnTo>
                    <a:pt x="5308" y="3497"/>
                  </a:lnTo>
                  <a:cubicBezTo>
                    <a:pt x="4649" y="3497"/>
                    <a:pt x="3743" y="3107"/>
                    <a:pt x="2872" y="2459"/>
                  </a:cubicBezTo>
                  <a:cubicBezTo>
                    <a:pt x="2805" y="2414"/>
                    <a:pt x="2749" y="2369"/>
                    <a:pt x="2693" y="2325"/>
                  </a:cubicBezTo>
                  <a:lnTo>
                    <a:pt x="2682" y="2313"/>
                  </a:lnTo>
                  <a:cubicBezTo>
                    <a:pt x="2671" y="2313"/>
                    <a:pt x="2671" y="2302"/>
                    <a:pt x="2671" y="2302"/>
                  </a:cubicBezTo>
                  <a:cubicBezTo>
                    <a:pt x="1732" y="1565"/>
                    <a:pt x="1073" y="682"/>
                    <a:pt x="905" y="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782" name="Google Shape;13782;p32"/>
            <p:cNvSpPr/>
            <p:nvPr/>
          </p:nvSpPr>
          <p:spPr>
            <a:xfrm rot="-4499817">
              <a:off x="708677" y="1802701"/>
              <a:ext cx="328068" cy="259323"/>
            </a:xfrm>
            <a:custGeom>
              <a:avLst/>
              <a:gdLst/>
              <a:ahLst/>
              <a:cxnLst/>
              <a:rect l="l" t="t" r="r" b="b"/>
              <a:pathLst>
                <a:path w="5431" h="4293" extrusionOk="0">
                  <a:moveTo>
                    <a:pt x="2326" y="1431"/>
                  </a:moveTo>
                  <a:cubicBezTo>
                    <a:pt x="2540" y="1431"/>
                    <a:pt x="2839" y="1558"/>
                    <a:pt x="3129" y="1789"/>
                  </a:cubicBezTo>
                  <a:cubicBezTo>
                    <a:pt x="3564" y="2134"/>
                    <a:pt x="3777" y="2548"/>
                    <a:pt x="3621" y="2750"/>
                  </a:cubicBezTo>
                  <a:cubicBezTo>
                    <a:pt x="3564" y="2817"/>
                    <a:pt x="3487" y="2850"/>
                    <a:pt x="3375" y="2850"/>
                  </a:cubicBezTo>
                  <a:cubicBezTo>
                    <a:pt x="3162" y="2850"/>
                    <a:pt x="2861" y="2727"/>
                    <a:pt x="2570" y="2492"/>
                  </a:cubicBezTo>
                  <a:cubicBezTo>
                    <a:pt x="2134" y="2146"/>
                    <a:pt x="1922" y="1732"/>
                    <a:pt x="2079" y="1531"/>
                  </a:cubicBezTo>
                  <a:cubicBezTo>
                    <a:pt x="2131" y="1464"/>
                    <a:pt x="2218" y="1431"/>
                    <a:pt x="2326" y="1431"/>
                  </a:cubicBezTo>
                  <a:close/>
                  <a:moveTo>
                    <a:pt x="1061" y="1"/>
                  </a:moveTo>
                  <a:cubicBezTo>
                    <a:pt x="783" y="1"/>
                    <a:pt x="559" y="79"/>
                    <a:pt x="436" y="247"/>
                  </a:cubicBezTo>
                  <a:cubicBezTo>
                    <a:pt x="0" y="794"/>
                    <a:pt x="716" y="2090"/>
                    <a:pt x="2045" y="3140"/>
                  </a:cubicBezTo>
                  <a:cubicBezTo>
                    <a:pt x="2693" y="3654"/>
                    <a:pt x="3386" y="4034"/>
                    <a:pt x="3989" y="4202"/>
                  </a:cubicBezTo>
                  <a:cubicBezTo>
                    <a:pt x="4217" y="4262"/>
                    <a:pt x="4423" y="4293"/>
                    <a:pt x="4602" y="4293"/>
                  </a:cubicBezTo>
                  <a:cubicBezTo>
                    <a:pt x="4889" y="4293"/>
                    <a:pt x="5106" y="4215"/>
                    <a:pt x="5230" y="4056"/>
                  </a:cubicBezTo>
                  <a:cubicBezTo>
                    <a:pt x="5431" y="3800"/>
                    <a:pt x="5386" y="3353"/>
                    <a:pt x="5096" y="2817"/>
                  </a:cubicBezTo>
                  <a:cubicBezTo>
                    <a:pt x="4783" y="2258"/>
                    <a:pt x="4269" y="1665"/>
                    <a:pt x="3621" y="1151"/>
                  </a:cubicBezTo>
                  <a:cubicBezTo>
                    <a:pt x="2693" y="425"/>
                    <a:pt x="1721" y="1"/>
                    <a:pt x="10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pic>
        <p:nvPicPr>
          <p:cNvPr id="2" name="Picture 1" descr="f4db8743de7b6cffeec41d82dc539fb3"/>
          <p:cNvPicPr>
            <a:picLocks noChangeAspect="1"/>
          </p:cNvPicPr>
          <p:nvPr/>
        </p:nvPicPr>
        <p:blipFill>
          <a:blip r:embed="rId2">
            <a:clrChange>
              <a:clrFrom>
                <a:srgbClr val="F5F5F5">
                  <a:alpha val="100000"/>
                </a:srgbClr>
              </a:clrFrom>
              <a:clrTo>
                <a:srgbClr val="F5F5F5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33045" y="2867660"/>
            <a:ext cx="2649220" cy="2649220"/>
          </a:xfrm>
          <a:prstGeom prst="rect">
            <a:avLst/>
          </a:prstGeom>
        </p:spPr>
      </p:pic>
      <p:sp>
        <p:nvSpPr>
          <p:cNvPr id="3" name="Text Box 2"/>
          <p:cNvSpPr txBox="1"/>
          <p:nvPr/>
        </p:nvSpPr>
        <p:spPr>
          <a:xfrm>
            <a:off x="1332230" y="827405"/>
            <a:ext cx="6306820" cy="953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altLang="en-US" sz="2800" b="1">
                <a:latin typeface="Cambria" panose="02040503050406030204" charset="0"/>
                <a:cs typeface="Cambria" panose="02040503050406030204" charset="0"/>
              </a:rPr>
              <a:t>Thứ năm ngày 9 tháng 12 năm 2021</a:t>
            </a:r>
            <a:endParaRPr lang="vi-VN" altLang="en-US" sz="2800" b="1">
              <a:latin typeface="Cambria" panose="02040503050406030204" charset="0"/>
              <a:cs typeface="Cambria" panose="02040503050406030204" charset="0"/>
            </a:endParaRPr>
          </a:p>
          <a:p>
            <a:pPr algn="ctr"/>
            <a:r>
              <a:rPr lang="vi-VN" altLang="en-US" sz="2800" b="1">
                <a:latin typeface="Cambria" panose="02040503050406030204" charset="0"/>
                <a:cs typeface="Cambria" panose="02040503050406030204" charset="0"/>
              </a:rPr>
              <a:t>Toán</a:t>
            </a:r>
            <a:endParaRPr lang="vi-VN" altLang="en-US" sz="2800" b="1"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4" name="Text Box 3"/>
          <p:cNvSpPr txBox="1"/>
          <p:nvPr/>
        </p:nvSpPr>
        <p:spPr>
          <a:xfrm>
            <a:off x="1440815" y="1724025"/>
            <a:ext cx="630682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altLang="en-US" sz="2800" b="1">
                <a:solidFill>
                  <a:srgbClr val="FF0000"/>
                </a:solidFill>
                <a:latin typeface="Cambria" panose="02040503050406030204" charset="0"/>
                <a:cs typeface="Cambria" panose="02040503050406030204" charset="0"/>
              </a:rPr>
              <a:t>Chia hai số có tận cùng là các chữ số 0</a:t>
            </a:r>
            <a:endParaRPr lang="vi-VN" altLang="en-US" sz="2800" b="1">
              <a:solidFill>
                <a:srgbClr val="FF0000"/>
              </a:solidFill>
              <a:latin typeface="Cambria" panose="02040503050406030204" charset="0"/>
              <a:cs typeface="Cambria" panose="0204050305040603020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>
        <p14:ferris dir="l"/>
      </p:transition>
    </mc:Choice>
    <mc:Fallback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13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s 11"/>
          <p:cNvSpPr/>
          <p:nvPr/>
        </p:nvSpPr>
        <p:spPr>
          <a:xfrm>
            <a:off x="697865" y="219710"/>
            <a:ext cx="8446135" cy="604520"/>
          </a:xfrm>
          <a:prstGeom prst="rect">
            <a:avLst/>
          </a:prstGeom>
          <a:solidFill>
            <a:srgbClr val="4C8D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Rectangles 5"/>
          <p:cNvSpPr/>
          <p:nvPr/>
        </p:nvSpPr>
        <p:spPr>
          <a:xfrm rot="21360000">
            <a:off x="-378460" y="4818380"/>
            <a:ext cx="9806940" cy="671195"/>
          </a:xfrm>
          <a:prstGeom prst="rect">
            <a:avLst/>
          </a:prstGeom>
          <a:solidFill>
            <a:srgbClr val="4C8DB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1" name="Picture 100"/>
          <p:cNvPicPr/>
          <p:nvPr/>
        </p:nvPicPr>
        <p:blipFill>
          <a:blip r:embed="rId1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9752" b="93262" l="2660" r="98759">
                        <a14:foregroundMark x1="16844" y1="27660" x2="16489" y2="35638"/>
                        <a14:foregroundMark x1="17730" y1="19326" x2="15957" y2="27660"/>
                        <a14:foregroundMark x1="19681" y1="24645" x2="19681" y2="27305"/>
                        <a14:foregroundMark x1="24291" y1="19681" x2="22518" y2="24645"/>
                        <a14:foregroundMark x1="25000" y1="20390" x2="25177" y2="24645"/>
                        <a14:foregroundMark x1="9043" y1="47872" x2="13121" y2="51950"/>
                        <a14:foregroundMark x1="4965" y1="47518" x2="5851" y2="47872"/>
                        <a14:foregroundMark x1="14184" y1="60461" x2="28723" y2="72518"/>
                        <a14:foregroundMark x1="28723" y1="72518" x2="40957" y2="73050"/>
                        <a14:foregroundMark x1="14184" y1="60816" x2="25177" y2="77482"/>
                        <a14:foregroundMark x1="25177" y1="77482" x2="28014" y2="76596"/>
                        <a14:foregroundMark x1="6028" y1="60993" x2="26950" y2="77305"/>
                        <a14:foregroundMark x1="26950" y1="77305" x2="41489" y2="76773"/>
                        <a14:foregroundMark x1="13830" y1="60461" x2="50887" y2="62766"/>
                        <a14:foregroundMark x1="50887" y1="62766" x2="56738" y2="79787"/>
                        <a14:foregroundMark x1="56738" y1="79787" x2="85993" y2="69858"/>
                        <a14:foregroundMark x1="87057" y1="62943" x2="75532" y2="79965"/>
                        <a14:foregroundMark x1="75532" y1="79965" x2="35816" y2="82624"/>
                        <a14:foregroundMark x1="35816" y1="82624" x2="21809" y2="65248"/>
                        <a14:foregroundMark x1="21809" y1="65248" x2="46099" y2="42908"/>
                        <a14:foregroundMark x1="46099" y1="42908" x2="67553" y2="40957"/>
                        <a14:foregroundMark x1="67553" y1="40957" x2="81560" y2="48759"/>
                        <a14:foregroundMark x1="81560" y1="48759" x2="72340" y2="70745"/>
                        <a14:foregroundMark x1="72340" y1="70745" x2="70035" y2="48050"/>
                        <a14:foregroundMark x1="70035" y1="48050" x2="77482" y2="26241"/>
                        <a14:foregroundMark x1="77482" y1="26241" x2="81206" y2="63475"/>
                        <a14:foregroundMark x1="9043" y1="63298" x2="28369" y2="44504"/>
                        <a14:foregroundMark x1="28369" y1="44504" x2="53369" y2="41667"/>
                        <a14:foregroundMark x1="53369" y1="41667" x2="94045" y2="60184"/>
                        <a14:foregroundMark x1="90957" y1="62766" x2="72340" y2="81738"/>
                        <a14:foregroundMark x1="72340" y1="81738" x2="54033" y2="86556"/>
                        <a14:foregroundMark x1="32139" y1="81964" x2="59752" y2="56560"/>
                        <a14:foregroundMark x1="59752" y1="56560" x2="31028" y2="73227"/>
                        <a14:foregroundMark x1="31028" y1="73227" x2="56383" y2="74823"/>
                        <a14:foregroundMark x1="56383" y1="74823" x2="28369" y2="71099"/>
                        <a14:foregroundMark x1="52305" y1="57979" x2="32447" y2="61702"/>
                        <a14:foregroundMark x1="32447" y1="61702" x2="19504" y2="52482"/>
                        <a14:foregroundMark x1="19504" y1="52482" x2="32447" y2="46099"/>
                        <a14:foregroundMark x1="12234" y1="45922" x2="27305" y2="43617"/>
                        <a14:foregroundMark x1="21099" y1="43972" x2="11879" y2="60816"/>
                        <a14:foregroundMark x1="11879" y1="60816" x2="12943" y2="62943"/>
                        <a14:foregroundMark x1="9043" y1="56738" x2="15780" y2="73759"/>
                        <a14:foregroundMark x1="8156" y1="57270" x2="16945" y2="76874"/>
                        <a14:foregroundMark x1="10638" y1="69858" x2="25707" y2="79810"/>
                        <a14:foregroundMark x1="7329" y1="67638" x2="13541" y2="75735"/>
                        <a14:foregroundMark x1="9523" y1="71345" x2="13907" y2="75857"/>
                        <a14:foregroundMark x1="7979" y1="68262" x2="17833" y2="77172"/>
                        <a14:foregroundMark x1="11012" y1="73765" x2="12516" y2="75391"/>
                        <a14:foregroundMark x1="24291" y1="88121" x2="33486" y2="89877"/>
                        <a14:foregroundMark x1="55881" y1="86628" x2="76773" y2="80674"/>
                        <a14:foregroundMark x1="42136" y1="90546" x2="42352" y2="90484"/>
                        <a14:foregroundMark x1="76773" y1="80674" x2="88298" y2="60993"/>
                        <a14:foregroundMark x1="88298" y1="60993" x2="88298" y2="58511"/>
                        <a14:foregroundMark x1="87589" y1="53014" x2="90957" y2="71631"/>
                        <a14:foregroundMark x1="90957" y1="71631" x2="75177" y2="80674"/>
                        <a14:foregroundMark x1="75177" y1="80674" x2="40071" y2="84043"/>
                        <a14:foregroundMark x1="83865" y1="60461" x2="75000" y2="79078"/>
                        <a14:foregroundMark x1="75000" y1="79078" x2="46631" y2="82624"/>
                        <a14:foregroundMark x1="15603" y1="43085" x2="39716" y2="38830"/>
                        <a14:foregroundMark x1="39716" y1="38830" x2="60816" y2="42908"/>
                        <a14:foregroundMark x1="60816" y1="42908" x2="76950" y2="53723"/>
                        <a14:foregroundMark x1="76950" y1="53723" x2="81915" y2="59752"/>
                        <a14:foregroundMark x1="20922" y1="41667" x2="41489" y2="36170"/>
                        <a14:foregroundMark x1="41489" y1="36170" x2="57447" y2="36879"/>
                        <a14:foregroundMark x1="57447" y1="36879" x2="79433" y2="47872"/>
                        <a14:foregroundMark x1="48404" y1="39007" x2="69681" y2="40957"/>
                        <a14:foregroundMark x1="69681" y1="40957" x2="82624" y2="50532"/>
                        <a14:foregroundMark x1="82624" y1="50532" x2="90957" y2="61879"/>
                        <a14:foregroundMark x1="76064" y1="42199" x2="92730" y2="51950"/>
                        <a14:foregroundMark x1="92730" y1="51950" x2="87943" y2="74113"/>
                        <a14:foregroundMark x1="87943" y1="74113" x2="54433" y2="79965"/>
                        <a14:foregroundMark x1="82092" y1="48404" x2="95824" y2="58539"/>
                        <a14:foregroundMark x1="93026" y1="67085" x2="88656" y2="75567"/>
                        <a14:foregroundMark x1="86295" y1="77400" x2="52924" y2="86512"/>
                        <a14:foregroundMark x1="13150" y1="75604" x2="8156" y2="67908"/>
                        <a14:foregroundMark x1="8156" y1="67908" x2="17553" y2="47695"/>
                        <a14:foregroundMark x1="17553" y1="47695" x2="6477" y2="63444"/>
                        <a14:foregroundMark x1="7004" y1="66036" x2="8070" y2="68983"/>
                        <a14:foregroundMark x1="13475" y1="48050" x2="6952" y2="65779"/>
                        <a14:foregroundMark x1="10199" y1="72443" x2="12004" y2="75220"/>
                        <a14:foregroundMark x1="9043" y1="51418" x2="6402" y2="63073"/>
                        <a14:foregroundMark x1="16818" y1="84294" x2="17553" y2="86525"/>
                        <a14:foregroundMark x1="7092" y1="54787" x2="14053" y2="75906"/>
                        <a14:foregroundMark x1="24262" y1="88184" x2="33333" y2="90426"/>
                        <a14:foregroundMark x1="12411" y1="73227" x2="47872" y2="84574"/>
                        <a14:foregroundMark x1="47872" y1="84574" x2="57801" y2="82092"/>
                        <a14:foregroundMark x1="26064" y1="76241" x2="64362" y2="72340"/>
                        <a14:foregroundMark x1="64362" y1="72340" x2="73759" y2="61879"/>
                        <a14:foregroundMark x1="15780" y1="16489" x2="16312" y2="27660"/>
                        <a14:foregroundMark x1="14362" y1="23759" x2="17553" y2="35993"/>
                        <a14:foregroundMark x1="13298" y1="23404" x2="14716" y2="31560"/>
                        <a14:foregroundMark x1="13475" y1="16312" x2="20745" y2="16844"/>
                        <a14:foregroundMark x1="21809" y1="14539" x2="26064" y2="27128"/>
                        <a14:foregroundMark x1="21809" y1="20745" x2="21454" y2="28723"/>
                        <a14:foregroundMark x1="22695" y1="16312" x2="27305" y2="27128"/>
                        <a14:foregroundMark x1="21454" y1="14894" x2="24291" y2="15426"/>
                        <a14:foregroundMark x1="19326" y1="15957" x2="23404" y2="12057"/>
                        <a14:foregroundMark x1="70922" y1="26773" x2="74113" y2="49823"/>
                        <a14:foregroundMark x1="82092" y1="25355" x2="84220" y2="49468"/>
                        <a14:foregroundMark x1="82979" y1="30319" x2="84220" y2="50532"/>
                        <a14:foregroundMark x1="84220" y1="50532" x2="84220" y2="50532"/>
                        <a14:foregroundMark x1="68262" y1="29610" x2="73759" y2="53369"/>
                        <a14:foregroundMark x1="73227" y1="43972" x2="73404" y2="60284"/>
                        <a14:foregroundMark x1="69149" y1="29610" x2="70035" y2="51596"/>
                        <a14:foregroundMark x1="70035" y1="51596" x2="70745" y2="53369"/>
                        <a14:foregroundMark x1="69326" y1="29787" x2="68617" y2="55496"/>
                        <a14:foregroundMark x1="67553" y1="29787" x2="71986" y2="57979"/>
                        <a14:foregroundMark x1="82979" y1="32624" x2="88475" y2="60461"/>
                        <a14:foregroundMark x1="88298" y1="49823" x2="92568" y2="70186"/>
                        <a14:foregroundMark x1="92299" y1="72008" x2="50000" y2="85816"/>
                        <a14:foregroundMark x1="50000" y1="85816" x2="41743" y2="85181"/>
                        <a14:foregroundMark x1="27702" y1="80478" x2="20390" y2="73050"/>
                        <a14:foregroundMark x1="20390" y1="73050" x2="11879" y2="55319"/>
                        <a14:foregroundMark x1="11879" y1="55319" x2="36525" y2="76241"/>
                        <a14:foregroundMark x1="36525" y1="76241" x2="68617" y2="72695"/>
                        <a14:foregroundMark x1="11702" y1="53014" x2="16667" y2="73759"/>
                        <a14:foregroundMark x1="16667" y1="73759" x2="60993" y2="82447"/>
                        <a14:foregroundMark x1="60993" y1="82447" x2="68440" y2="81738"/>
                        <a14:foregroundMark x1="6383" y1="54965" x2="14555" y2="76074"/>
                        <a14:foregroundMark x1="25895" y1="79873" x2="37589" y2="82979"/>
                        <a14:foregroundMark x1="26131" y1="87414" x2="24327" y2="88112"/>
                        <a14:foregroundMark x1="37589" y1="82979" x2="36467" y2="83413"/>
                        <a14:foregroundMark x1="7447" y1="65426" x2="33935" y2="82565"/>
                        <a14:foregroundMark x1="34982" y1="82916" x2="50709" y2="80496"/>
                        <a14:foregroundMark x1="26380" y1="80035" x2="71986" y2="77128"/>
                        <a14:foregroundMark x1="71986" y1="77128" x2="80496" y2="57270"/>
                        <a14:foregroundMark x1="89184" y1="60461" x2="78813" y2="83210"/>
                        <a14:foregroundMark x1="50523" y1="92892" x2="49291" y2="93262"/>
                        <a14:foregroundMark x1="76339" y1="85131" x2="76100" y2="85203"/>
                        <a14:foregroundMark x1="41959" y1="91086" x2="41752" y2="91025"/>
                        <a14:foregroundMark x1="49291" y1="93262" x2="47664" y2="92779"/>
                        <a14:foregroundMark x1="19681" y1="13830" x2="20213" y2="13830"/>
                        <a14:foregroundMark x1="18440" y1="23227" x2="29965" y2="27660"/>
                        <a14:foregroundMark x1="23936" y1="32092" x2="28014" y2="30674"/>
                        <a14:foregroundMark x1="17199" y1="29610" x2="21099" y2="26596"/>
                        <a14:foregroundMark x1="21809" y1="27128" x2="20213" y2="30319"/>
                        <a14:foregroundMark x1="7270" y1="55319" x2="7624" y2="66312"/>
                        <a14:foregroundMark x1="5674" y1="59752" x2="15603" y2="77660"/>
                        <a14:foregroundMark x1="15603" y1="77660" x2="32979" y2="84397"/>
                        <a14:foregroundMark x1="32979" y1="84397" x2="34043" y2="84397"/>
                        <a14:foregroundMark x1="27482" y1="79965" x2="48404" y2="86348"/>
                        <a14:foregroundMark x1="48404" y1="86348" x2="70922" y2="85461"/>
                        <a14:foregroundMark x1="70922" y1="85461" x2="85638" y2="78014"/>
                        <a14:foregroundMark x1="85638" y1="78014" x2="92199" y2="59752"/>
                        <a14:foregroundMark x1="92199" y1="59752" x2="96454" y2="73582"/>
                        <a14:foregroundMark x1="96809" y1="69149" x2="96809" y2="70035"/>
                        <a14:foregroundMark x1="84220" y1="45035" x2="93794" y2="60461"/>
                        <a14:foregroundMark x1="93794" y1="60461" x2="93794" y2="61348"/>
                        <a14:foregroundMark x1="85816" y1="45922" x2="96277" y2="59752"/>
                        <a14:foregroundMark x1="96277" y1="59752" x2="81206" y2="81028"/>
                        <a14:foregroundMark x1="81206" y1="81028" x2="61525" y2="83865"/>
                        <a14:foregroundMark x1="83688" y1="46986" x2="92730" y2="71277"/>
                        <a14:foregroundMark x1="92730" y1="71277" x2="50709" y2="89716"/>
                        <a14:foregroundMark x1="50709" y1="89716" x2="35284" y2="89716"/>
                        <a14:foregroundMark x1="35284" y1="89716" x2="18972" y2="78191"/>
                        <a14:foregroundMark x1="18972" y1="78191" x2="15780" y2="67553"/>
                        <a14:foregroundMark x1="42021" y1="62234" x2="34752" y2="79255"/>
                        <a14:foregroundMark x1="34752" y1="79255" x2="16312" y2="79787"/>
                        <a14:foregroundMark x1="16312" y1="79787" x2="11702" y2="73582"/>
                        <a14:foregroundMark x1="6383" y1="59220" x2="18972" y2="79255"/>
                        <a14:foregroundMark x1="18972" y1="79255" x2="47872" y2="84574"/>
                        <a14:foregroundMark x1="47872" y1="84574" x2="67553" y2="79965"/>
                        <a14:foregroundMark x1="15071" y1="69504" x2="28369" y2="81738"/>
                        <a14:foregroundMark x1="28369" y1="81738" x2="55496" y2="85106"/>
                        <a14:foregroundMark x1="55496" y1="85106" x2="70213" y2="76064"/>
                        <a14:foregroundMark x1="11879" y1="66667" x2="51241" y2="82801"/>
                        <a14:foregroundMark x1="51241" y1="82801" x2="61702" y2="78901"/>
                        <a14:foregroundMark x1="9929" y1="74113" x2="47340" y2="83156"/>
                        <a14:foregroundMark x1="47340" y1="83156" x2="54078" y2="80496"/>
                        <a14:foregroundMark x1="6383" y1="56383" x2="11348" y2="75709"/>
                        <a14:foregroundMark x1="11348" y1="75709" x2="15780" y2="77482"/>
                        <a14:foregroundMark x1="4787" y1="62057" x2="11525" y2="74468"/>
                        <a14:foregroundMark x1="7270" y1="65071" x2="10993" y2="76418"/>
                        <a14:foregroundMark x1="5496" y1="65603" x2="9220" y2="73227"/>
                        <a14:foregroundMark x1="6028" y1="63652" x2="8333" y2="73050"/>
                        <a14:foregroundMark x1="7270" y1="60284" x2="20745" y2="73582"/>
                        <a14:foregroundMark x1="20745" y1="73582" x2="36170" y2="79965"/>
                        <a14:foregroundMark x1="15603" y1="73582" x2="38298" y2="87589"/>
                        <a14:foregroundMark x1="38298" y1="87589" x2="47872" y2="88830"/>
                        <a14:foregroundMark x1="7624" y1="72163" x2="29965" y2="85993"/>
                        <a14:foregroundMark x1="29965" y1="85993" x2="48582" y2="86525"/>
                        <a14:foregroundMark x1="21809" y1="82447" x2="46099" y2="90780"/>
                        <a14:foregroundMark x1="46099" y1="90780" x2="63298" y2="89539"/>
                        <a14:foregroundMark x1="23227" y1="81560" x2="46809" y2="91667"/>
                        <a14:foregroundMark x1="46809" y1="91667" x2="65780" y2="90426"/>
                        <a14:foregroundMark x1="65780" y1="90426" x2="85284" y2="79965"/>
                        <a14:foregroundMark x1="34043" y1="87943" x2="65780" y2="84397"/>
                        <a14:foregroundMark x1="65780" y1="84397" x2="82092" y2="76241"/>
                        <a14:foregroundMark x1="82092" y1="76241" x2="83511" y2="74645"/>
                        <a14:foregroundMark x1="71277" y1="53369" x2="27305" y2="56028"/>
                        <a14:foregroundMark x1="27305" y1="56028" x2="42021" y2="54610"/>
                        <a14:foregroundMark x1="42021" y1="54610" x2="44149" y2="54787"/>
                        <a14:foregroundMark x1="34043" y1="53369" x2="46631" y2="68617"/>
                        <a14:foregroundMark x1="46631" y1="68617" x2="53369" y2="68972"/>
                        <a14:backgroundMark x1="2235" y1="61493" x2="2573" y2="63158"/>
                        <a14:backgroundMark x1="1773" y1="59220" x2="2178" y2="61214"/>
                        <a14:backgroundMark x1="21285" y1="86013" x2="24645" y2="87766"/>
                        <a14:backgroundMark x1="12411" y1="81383" x2="19630" y2="85149"/>
                        <a14:backgroundMark x1="7628" y1="77486" x2="9366" y2="78068"/>
                        <a14:backgroundMark x1="6560" y1="77128" x2="7345" y2="77391"/>
                        <a14:backgroundMark x1="73973" y1="88542" x2="83865" y2="86525"/>
                        <a14:backgroundMark x1="95213" y1="75177" x2="63475" y2="99823"/>
                        <a14:backgroundMark x1="95850" y1="73762" x2="94149" y2="85284"/>
                        <a14:backgroundMark x1="98050" y1="58865" x2="97782" y2="60679"/>
                        <a14:backgroundMark x1="94149" y1="85284" x2="93440" y2="8652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243205" y="3538220"/>
            <a:ext cx="3305175" cy="268859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03" name="Picture 102"/>
          <p:cNvPicPr/>
          <p:nvPr/>
        </p:nvPicPr>
        <p:blipFill>
          <a:blip r:embed="rId3">
            <a:clrChange>
              <a:clrFrom>
                <a:srgbClr val="EEEEEE">
                  <a:alpha val="100000"/>
                </a:srgbClr>
              </a:clrFrom>
              <a:clrTo>
                <a:srgbClr val="EEEEEE">
                  <a:alpha val="100000"/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-243205" y="-37465"/>
            <a:ext cx="1490345" cy="111823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5" name="Text Box 14"/>
          <p:cNvSpPr txBox="1"/>
          <p:nvPr/>
        </p:nvSpPr>
        <p:spPr>
          <a:xfrm>
            <a:off x="2213610" y="260985"/>
            <a:ext cx="521843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altLang="en-US" sz="2800" b="1">
                <a:solidFill>
                  <a:schemeClr val="accent6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YÊU CẦU CẦN ĐẠT</a:t>
            </a:r>
            <a:endParaRPr lang="vi-VN" altLang="en-US" sz="2800" b="1">
              <a:solidFill>
                <a:schemeClr val="accent6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ambria" panose="02040503050406030204" charset="0"/>
              <a:cs typeface="Cambria" panose="0204050305040603020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784402" y="1102305"/>
            <a:ext cx="6076845" cy="668653"/>
            <a:chOff x="114698" y="347689"/>
            <a:chExt cx="6076845" cy="668653"/>
          </a:xfrm>
          <a:solidFill>
            <a:schemeClr val="accent4">
              <a:lumMod val="40000"/>
              <a:lumOff val="60000"/>
            </a:schemeClr>
          </a:solidFill>
          <a:scene3d>
            <a:camera prst="orthographicFront"/>
            <a:lightRig rig="flat" dir="t"/>
          </a:scene3d>
        </p:grpSpPr>
        <p:sp>
          <p:nvSpPr>
            <p:cNvPr id="8" name="Rectangle 7"/>
            <p:cNvSpPr/>
            <p:nvPr/>
          </p:nvSpPr>
          <p:spPr>
            <a:xfrm>
              <a:off x="114698" y="347689"/>
              <a:ext cx="6076845" cy="668653"/>
            </a:xfrm>
            <a:prstGeom prst="rect">
              <a:avLst/>
            </a:prstGeom>
            <a:grpFill/>
            <a:sp3d prstMaterial="dkEdge">
              <a:bevelT w="8200" h="38100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2">
              <a:scrgbClr r="0" g="0" b="0"/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dk1"/>
            </a:fontRef>
          </p:style>
        </p:sp>
        <p:sp>
          <p:nvSpPr>
            <p:cNvPr id="9" name="TextBox 8"/>
            <p:cNvSpPr txBox="1"/>
            <p:nvPr/>
          </p:nvSpPr>
          <p:spPr>
            <a:xfrm>
              <a:off x="114698" y="347689"/>
              <a:ext cx="6076845" cy="668653"/>
            </a:xfrm>
            <a:prstGeom prst="rect">
              <a:avLst/>
            </a:prstGeom>
            <a:grpFill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486778" tIns="101600" rIns="101600" bIns="101600" numCol="1" spcCol="1270" anchor="ctr" anchorCtr="0">
              <a:noAutofit/>
            </a:bodyPr>
            <a:lstStyle/>
            <a:p>
              <a:pPr marL="0" lvl="0" indent="0" algn="l" defTabSz="1778000" rtl="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4000" b="1" kern="1200" dirty="0">
                <a:solidFill>
                  <a:schemeClr val="tx1"/>
                </a:solidFill>
                <a:effectLst/>
                <a:latin typeface="Cambria" panose="02040503050406030204" charset="0"/>
                <a:cs typeface="Cambria" panose="02040503050406030204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1784350" y="2049145"/>
            <a:ext cx="6076950" cy="784860"/>
            <a:chOff x="114698" y="347689"/>
            <a:chExt cx="6076845" cy="668653"/>
          </a:xfrm>
          <a:solidFill>
            <a:srgbClr val="FFFF00"/>
          </a:solidFill>
          <a:scene3d>
            <a:camera prst="orthographicFront"/>
            <a:lightRig rig="flat" dir="t"/>
          </a:scene3d>
        </p:grpSpPr>
        <p:sp>
          <p:nvSpPr>
            <p:cNvPr id="13" name="Rectangle 12"/>
            <p:cNvSpPr/>
            <p:nvPr/>
          </p:nvSpPr>
          <p:spPr>
            <a:xfrm>
              <a:off x="114698" y="347689"/>
              <a:ext cx="6076845" cy="668653"/>
            </a:xfrm>
            <a:prstGeom prst="rect">
              <a:avLst/>
            </a:prstGeom>
            <a:grpFill/>
            <a:sp3d prstMaterial="dkEdge">
              <a:bevelT w="8200" h="38100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2">
              <a:scrgbClr r="0" g="0" b="0"/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dk1"/>
            </a:fontRef>
          </p:style>
        </p:sp>
        <p:sp>
          <p:nvSpPr>
            <p:cNvPr id="14" name="TextBox 13"/>
            <p:cNvSpPr txBox="1"/>
            <p:nvPr/>
          </p:nvSpPr>
          <p:spPr>
            <a:xfrm>
              <a:off x="114698" y="347689"/>
              <a:ext cx="6076845" cy="668653"/>
            </a:xfrm>
            <a:prstGeom prst="rect">
              <a:avLst/>
            </a:prstGeom>
            <a:grpFill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486778" tIns="101600" rIns="101600" bIns="101600" numCol="1" spcCol="1270" anchor="ctr" anchorCtr="0">
              <a:noAutofit/>
            </a:bodyPr>
            <a:lstStyle/>
            <a:p>
              <a:pPr marL="0" lvl="0" indent="0" algn="l" defTabSz="1778000" rtl="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4000" b="1" kern="1200" dirty="0">
                <a:solidFill>
                  <a:schemeClr val="tx1"/>
                </a:solidFill>
                <a:effectLst/>
                <a:latin typeface="Cambria" panose="02040503050406030204" charset="0"/>
                <a:cs typeface="Cambria" panose="02040503050406030204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1772799" y="3084399"/>
            <a:ext cx="6076845" cy="668653"/>
            <a:chOff x="114698" y="347689"/>
            <a:chExt cx="6076845" cy="668653"/>
          </a:xfrm>
          <a:solidFill>
            <a:schemeClr val="tx2">
              <a:lumMod val="20000"/>
              <a:lumOff val="80000"/>
            </a:schemeClr>
          </a:solidFill>
          <a:scene3d>
            <a:camera prst="orthographicFront"/>
            <a:lightRig rig="flat" dir="t"/>
          </a:scene3d>
        </p:grpSpPr>
        <p:sp>
          <p:nvSpPr>
            <p:cNvPr id="17" name="Rectangle 16"/>
            <p:cNvSpPr/>
            <p:nvPr/>
          </p:nvSpPr>
          <p:spPr>
            <a:xfrm>
              <a:off x="114698" y="347689"/>
              <a:ext cx="6076845" cy="668653"/>
            </a:xfrm>
            <a:prstGeom prst="rect">
              <a:avLst/>
            </a:prstGeom>
            <a:grpFill/>
            <a:sp3d prstMaterial="dkEdge">
              <a:bevelT w="8200" h="38100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2">
              <a:scrgbClr r="0" g="0" b="0"/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dk1"/>
            </a:fontRef>
          </p:style>
        </p:sp>
        <p:sp>
          <p:nvSpPr>
            <p:cNvPr id="18" name="TextBox 17"/>
            <p:cNvSpPr txBox="1"/>
            <p:nvPr/>
          </p:nvSpPr>
          <p:spPr>
            <a:xfrm>
              <a:off x="114698" y="347689"/>
              <a:ext cx="6076845" cy="668653"/>
            </a:xfrm>
            <a:prstGeom prst="rect">
              <a:avLst/>
            </a:prstGeom>
            <a:grpFill/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dk1"/>
            </a:fontRef>
          </p:style>
          <p:txBody>
            <a:bodyPr spcFirstLastPara="0" vert="horz" wrap="square" lIns="486778" tIns="101600" rIns="101600" bIns="101600" numCol="1" spcCol="1270" anchor="ctr" anchorCtr="0">
              <a:noAutofit/>
            </a:bodyPr>
            <a:lstStyle/>
            <a:p>
              <a:pPr marL="0" lvl="0" indent="0" algn="l" defTabSz="1778000" rtl="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4000" b="1" kern="1200" dirty="0">
                <a:solidFill>
                  <a:schemeClr val="tx1"/>
                </a:solidFill>
                <a:effectLst/>
                <a:latin typeface="Cambria" panose="02040503050406030204" charset="0"/>
                <a:cs typeface="Cambria" panose="02040503050406030204" charset="0"/>
              </a:endParaRPr>
            </a:p>
          </p:txBody>
        </p:sp>
      </p:grpSp>
      <p:sp>
        <p:nvSpPr>
          <p:cNvPr id="19" name="Rectangle 18"/>
          <p:cNvSpPr/>
          <p:nvPr/>
        </p:nvSpPr>
        <p:spPr>
          <a:xfrm>
            <a:off x="1871345" y="2981960"/>
            <a:ext cx="5788660" cy="828675"/>
          </a:xfrm>
          <a:prstGeom prst="rect">
            <a:avLst/>
          </a:prstGeom>
          <a:noFill/>
        </p:spPr>
        <p:txBody>
          <a:bodyPr wrap="square" lIns="91436" tIns="45718" rIns="91436" bIns="45718">
            <a:spAutoFit/>
          </a:bodyPr>
          <a:lstStyle/>
          <a:p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3.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Rèn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kĩ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năng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thực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hiện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phép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chia,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khả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năng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vận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dụng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thực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tế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.</a:t>
            </a:r>
            <a:endParaRPr lang="en-US" sz="2400" dirty="0"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20" name="Rectangle 19"/>
          <p:cNvSpPr/>
          <p:nvPr/>
        </p:nvSpPr>
        <p:spPr>
          <a:xfrm>
            <a:off x="1784402" y="1988979"/>
            <a:ext cx="5742479" cy="828675"/>
          </a:xfrm>
          <a:prstGeom prst="rect">
            <a:avLst/>
          </a:prstGeom>
          <a:noFill/>
        </p:spPr>
        <p:txBody>
          <a:bodyPr wrap="square" lIns="91436" tIns="45718" rIns="91436" bIns="45718">
            <a:spAutoFit/>
          </a:bodyPr>
          <a:lstStyle/>
          <a:p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2.Vận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dụng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cách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chia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cho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số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có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hai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chữ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số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vào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các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bài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tập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có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liên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quan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. </a:t>
            </a:r>
            <a:endParaRPr lang="en-US" sz="2400" dirty="0"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ambria" panose="02040503050406030204" charset="0"/>
              <a:cs typeface="Cambria" panose="02040503050406030204" charset="0"/>
            </a:endParaRPr>
          </a:p>
        </p:txBody>
      </p:sp>
      <p:sp>
        <p:nvSpPr>
          <p:cNvPr id="22" name="Rectangle 21"/>
          <p:cNvSpPr/>
          <p:nvPr/>
        </p:nvSpPr>
        <p:spPr>
          <a:xfrm>
            <a:off x="1772799" y="1034685"/>
            <a:ext cx="5742479" cy="830993"/>
          </a:xfrm>
          <a:prstGeom prst="rect">
            <a:avLst/>
          </a:prstGeom>
          <a:noFill/>
        </p:spPr>
        <p:txBody>
          <a:bodyPr wrap="square" lIns="91436" tIns="45718" rIns="91436" bIns="45718">
            <a:spAutoFit/>
          </a:bodyPr>
          <a:lstStyle/>
          <a:p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1.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Thực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hiện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được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phép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chia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số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có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tận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cùng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là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</a:t>
            </a:r>
            <a:r>
              <a:rPr lang="en-US" sz="2400" dirty="0" err="1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chữ số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Cambria" panose="02040503050406030204" charset="0"/>
                <a:cs typeface="Cambria" panose="02040503050406030204" charset="0"/>
              </a:rPr>
              <a:t> 0. </a:t>
            </a:r>
            <a:endParaRPr lang="en-US" sz="2400" dirty="0"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Cambria" panose="02040503050406030204" charset="0"/>
              <a:cs typeface="Cambria" panose="02040503050406030204" charset="0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rotWithShape="1">
          <a:blip r:embed="rId1"/>
          <a:stretch>
            <a:fillRect/>
          </a:stretch>
        </a:blipFill>
        <a:effectLst/>
      </p:bgPr>
    </p:bg>
    <p:spTree>
      <p:nvGrpSpPr>
        <p:cNvPr id="1" name="Shape 138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01" name="Google Shape;13801;p34"/>
          <p:cNvSpPr/>
          <p:nvPr/>
        </p:nvSpPr>
        <p:spPr>
          <a:xfrm>
            <a:off x="724535" y="488950"/>
            <a:ext cx="7851775" cy="4164965"/>
          </a:xfrm>
          <a:prstGeom prst="rect">
            <a:avLst/>
          </a:prstGeom>
          <a:solidFill>
            <a:schemeClr val="accent6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2580000" algn="bl" rotWithShape="0">
              <a:schemeClr val="dk1"/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sp>
        <p:nvSpPr>
          <p:cNvPr id="13802" name="Google Shape;13802;p34"/>
          <p:cNvSpPr txBox="1">
            <a:spLocks noGrp="1"/>
          </p:cNvSpPr>
          <p:nvPr>
            <p:ph type="title"/>
          </p:nvPr>
        </p:nvSpPr>
        <p:spPr>
          <a:xfrm>
            <a:off x="1607090" y="1758935"/>
            <a:ext cx="5820600" cy="128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altLang="en-GB" sz="5400" dirty="0"/>
              <a:t>KHÁM PHÁ</a:t>
            </a:r>
            <a:endParaRPr lang="vi-VN" altLang="en-GB" sz="5400" dirty="0"/>
          </a:p>
        </p:txBody>
      </p:sp>
      <p:sp>
        <p:nvSpPr>
          <p:cNvPr id="13803" name="Google Shape;13803;p34"/>
          <p:cNvSpPr txBox="1">
            <a:spLocks noGrp="1"/>
          </p:cNvSpPr>
          <p:nvPr>
            <p:ph type="subTitle" idx="1"/>
          </p:nvPr>
        </p:nvSpPr>
        <p:spPr>
          <a:xfrm>
            <a:off x="724535" y="3828415"/>
            <a:ext cx="7851775" cy="82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vi-VN" altLang="en-GB"/>
              <a:t>   </a:t>
            </a:r>
            <a:endParaRPr lang="vi-VN" altLang="en-GB"/>
          </a:p>
        </p:txBody>
      </p:sp>
      <p:sp>
        <p:nvSpPr>
          <p:cNvPr id="13804" name="Google Shape;13804;p34"/>
          <p:cNvSpPr/>
          <p:nvPr/>
        </p:nvSpPr>
        <p:spPr>
          <a:xfrm rot="3390789">
            <a:off x="7690646" y="337659"/>
            <a:ext cx="646479" cy="605362"/>
          </a:xfrm>
          <a:custGeom>
            <a:avLst/>
            <a:gdLst/>
            <a:ahLst/>
            <a:cxnLst/>
            <a:rect l="l" t="t" r="r" b="b"/>
            <a:pathLst>
              <a:path w="6918" h="6478" extrusionOk="0">
                <a:moveTo>
                  <a:pt x="1387" y="0"/>
                </a:moveTo>
                <a:cubicBezTo>
                  <a:pt x="1346" y="0"/>
                  <a:pt x="1304" y="3"/>
                  <a:pt x="1263" y="7"/>
                </a:cubicBezTo>
                <a:cubicBezTo>
                  <a:pt x="951" y="41"/>
                  <a:pt x="671" y="208"/>
                  <a:pt x="492" y="454"/>
                </a:cubicBezTo>
                <a:lnTo>
                  <a:pt x="325" y="689"/>
                </a:lnTo>
                <a:cubicBezTo>
                  <a:pt x="0" y="1147"/>
                  <a:pt x="90" y="1795"/>
                  <a:pt x="514" y="2152"/>
                </a:cubicBezTo>
                <a:lnTo>
                  <a:pt x="4157" y="5226"/>
                </a:lnTo>
                <a:cubicBezTo>
                  <a:pt x="4318" y="5358"/>
                  <a:pt x="4520" y="5434"/>
                  <a:pt x="4727" y="5434"/>
                </a:cubicBezTo>
                <a:cubicBezTo>
                  <a:pt x="4764" y="5434"/>
                  <a:pt x="4802" y="5432"/>
                  <a:pt x="4839" y="5427"/>
                </a:cubicBezTo>
                <a:cubicBezTo>
                  <a:pt x="5085" y="5404"/>
                  <a:pt x="5308" y="5281"/>
                  <a:pt x="5465" y="5092"/>
                </a:cubicBezTo>
                <a:lnTo>
                  <a:pt x="5543" y="4991"/>
                </a:lnTo>
                <a:cubicBezTo>
                  <a:pt x="5822" y="4645"/>
                  <a:pt x="5766" y="4131"/>
                  <a:pt x="5431" y="3840"/>
                </a:cubicBezTo>
                <a:lnTo>
                  <a:pt x="2839" y="1628"/>
                </a:lnTo>
                <a:cubicBezTo>
                  <a:pt x="2818" y="1612"/>
                  <a:pt x="2792" y="1603"/>
                  <a:pt x="2766" y="1603"/>
                </a:cubicBezTo>
                <a:cubicBezTo>
                  <a:pt x="2736" y="1603"/>
                  <a:pt x="2706" y="1615"/>
                  <a:pt x="2682" y="1638"/>
                </a:cubicBezTo>
                <a:cubicBezTo>
                  <a:pt x="2637" y="1695"/>
                  <a:pt x="2649" y="1762"/>
                  <a:pt x="2694" y="1806"/>
                </a:cubicBezTo>
                <a:lnTo>
                  <a:pt x="5274" y="4019"/>
                </a:lnTo>
                <a:cubicBezTo>
                  <a:pt x="5520" y="4231"/>
                  <a:pt x="5565" y="4588"/>
                  <a:pt x="5353" y="4846"/>
                </a:cubicBezTo>
                <a:lnTo>
                  <a:pt x="5286" y="4946"/>
                </a:lnTo>
                <a:cubicBezTo>
                  <a:pt x="5163" y="5092"/>
                  <a:pt x="4995" y="5181"/>
                  <a:pt x="4817" y="5203"/>
                </a:cubicBezTo>
                <a:cubicBezTo>
                  <a:pt x="4801" y="5204"/>
                  <a:pt x="4786" y="5205"/>
                  <a:pt x="4770" y="5205"/>
                </a:cubicBezTo>
                <a:cubicBezTo>
                  <a:pt x="4597" y="5205"/>
                  <a:pt x="4436" y="5150"/>
                  <a:pt x="4303" y="5047"/>
                </a:cubicBezTo>
                <a:lnTo>
                  <a:pt x="660" y="1974"/>
                </a:lnTo>
                <a:cubicBezTo>
                  <a:pt x="325" y="1695"/>
                  <a:pt x="258" y="1191"/>
                  <a:pt x="514" y="823"/>
                </a:cubicBezTo>
                <a:lnTo>
                  <a:pt x="682" y="588"/>
                </a:lnTo>
                <a:cubicBezTo>
                  <a:pt x="827" y="399"/>
                  <a:pt x="1040" y="265"/>
                  <a:pt x="1286" y="231"/>
                </a:cubicBezTo>
                <a:cubicBezTo>
                  <a:pt x="1316" y="228"/>
                  <a:pt x="1347" y="226"/>
                  <a:pt x="1377" y="226"/>
                </a:cubicBezTo>
                <a:cubicBezTo>
                  <a:pt x="1592" y="226"/>
                  <a:pt x="1800" y="296"/>
                  <a:pt x="1956" y="443"/>
                </a:cubicBezTo>
                <a:lnTo>
                  <a:pt x="6191" y="4086"/>
                </a:lnTo>
                <a:cubicBezTo>
                  <a:pt x="6605" y="4454"/>
                  <a:pt x="6660" y="5092"/>
                  <a:pt x="6302" y="5516"/>
                </a:cubicBezTo>
                <a:lnTo>
                  <a:pt x="6034" y="5840"/>
                </a:lnTo>
                <a:cubicBezTo>
                  <a:pt x="5813" y="6105"/>
                  <a:pt x="5492" y="6242"/>
                  <a:pt x="5170" y="6242"/>
                </a:cubicBezTo>
                <a:cubicBezTo>
                  <a:pt x="4922" y="6242"/>
                  <a:pt x="4674" y="6161"/>
                  <a:pt x="4470" y="5996"/>
                </a:cubicBezTo>
                <a:lnTo>
                  <a:pt x="1576" y="3650"/>
                </a:lnTo>
                <a:cubicBezTo>
                  <a:pt x="1552" y="3630"/>
                  <a:pt x="1525" y="3621"/>
                  <a:pt x="1499" y="3621"/>
                </a:cubicBezTo>
                <a:cubicBezTo>
                  <a:pt x="1466" y="3621"/>
                  <a:pt x="1433" y="3636"/>
                  <a:pt x="1408" y="3661"/>
                </a:cubicBezTo>
                <a:cubicBezTo>
                  <a:pt x="1375" y="3717"/>
                  <a:pt x="1375" y="3784"/>
                  <a:pt x="1431" y="3829"/>
                </a:cubicBezTo>
                <a:lnTo>
                  <a:pt x="4325" y="6175"/>
                </a:lnTo>
                <a:cubicBezTo>
                  <a:pt x="4571" y="6376"/>
                  <a:pt x="4872" y="6477"/>
                  <a:pt x="5174" y="6477"/>
                </a:cubicBezTo>
                <a:cubicBezTo>
                  <a:pt x="5565" y="6477"/>
                  <a:pt x="5945" y="6309"/>
                  <a:pt x="6213" y="5996"/>
                </a:cubicBezTo>
                <a:lnTo>
                  <a:pt x="6481" y="5673"/>
                </a:lnTo>
                <a:cubicBezTo>
                  <a:pt x="6917" y="5147"/>
                  <a:pt x="6850" y="4354"/>
                  <a:pt x="6336" y="3918"/>
                </a:cubicBezTo>
                <a:lnTo>
                  <a:pt x="2113" y="265"/>
                </a:lnTo>
                <a:cubicBezTo>
                  <a:pt x="1910" y="91"/>
                  <a:pt x="1648" y="0"/>
                  <a:pt x="1387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</a:p>
        </p:txBody>
      </p:sp>
      <p:grpSp>
        <p:nvGrpSpPr>
          <p:cNvPr id="13808" name="Google Shape;13808;p34"/>
          <p:cNvGrpSpPr/>
          <p:nvPr/>
        </p:nvGrpSpPr>
        <p:grpSpPr>
          <a:xfrm>
            <a:off x="7679055" y="776605"/>
            <a:ext cx="958850" cy="982345"/>
            <a:chOff x="7327125" y="1614926"/>
            <a:chExt cx="966840" cy="1562644"/>
          </a:xfrm>
        </p:grpSpPr>
        <p:sp>
          <p:nvSpPr>
            <p:cNvPr id="13809" name="Google Shape;13809;p34"/>
            <p:cNvSpPr/>
            <p:nvPr/>
          </p:nvSpPr>
          <p:spPr>
            <a:xfrm>
              <a:off x="7795998" y="1620543"/>
              <a:ext cx="491747" cy="514027"/>
            </a:xfrm>
            <a:custGeom>
              <a:avLst/>
              <a:gdLst/>
              <a:ahLst/>
              <a:cxnLst/>
              <a:rect l="l" t="t" r="r" b="b"/>
              <a:pathLst>
                <a:path w="10594" h="11074" extrusionOk="0">
                  <a:moveTo>
                    <a:pt x="5002" y="0"/>
                  </a:moveTo>
                  <a:cubicBezTo>
                    <a:pt x="4337" y="0"/>
                    <a:pt x="3693" y="361"/>
                    <a:pt x="3353" y="995"/>
                  </a:cubicBezTo>
                  <a:lnTo>
                    <a:pt x="493" y="6425"/>
                  </a:lnTo>
                  <a:cubicBezTo>
                    <a:pt x="1" y="7342"/>
                    <a:pt x="347" y="8481"/>
                    <a:pt x="1252" y="8973"/>
                  </a:cubicBezTo>
                  <a:lnTo>
                    <a:pt x="4727" y="10850"/>
                  </a:lnTo>
                  <a:cubicBezTo>
                    <a:pt x="5006" y="11002"/>
                    <a:pt x="5307" y="11074"/>
                    <a:pt x="5603" y="11074"/>
                  </a:cubicBezTo>
                  <a:cubicBezTo>
                    <a:pt x="6268" y="11074"/>
                    <a:pt x="6912" y="10712"/>
                    <a:pt x="7252" y="10079"/>
                  </a:cubicBezTo>
                  <a:lnTo>
                    <a:pt x="10113" y="4648"/>
                  </a:lnTo>
                  <a:cubicBezTo>
                    <a:pt x="10594" y="3732"/>
                    <a:pt x="10258" y="2582"/>
                    <a:pt x="9342" y="2090"/>
                  </a:cubicBezTo>
                  <a:lnTo>
                    <a:pt x="5878" y="224"/>
                  </a:lnTo>
                  <a:cubicBezTo>
                    <a:pt x="5599" y="72"/>
                    <a:pt x="5299" y="0"/>
                    <a:pt x="50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10" name="Google Shape;13810;p34"/>
            <p:cNvSpPr/>
            <p:nvPr/>
          </p:nvSpPr>
          <p:spPr>
            <a:xfrm>
              <a:off x="7790288" y="1614926"/>
              <a:ext cx="503676" cy="524843"/>
            </a:xfrm>
            <a:custGeom>
              <a:avLst/>
              <a:gdLst/>
              <a:ahLst/>
              <a:cxnLst/>
              <a:rect l="l" t="t" r="r" b="b"/>
              <a:pathLst>
                <a:path w="10851" h="11307" extrusionOk="0">
                  <a:moveTo>
                    <a:pt x="5124" y="236"/>
                  </a:moveTo>
                  <a:cubicBezTo>
                    <a:pt x="5407" y="236"/>
                    <a:pt x="5687" y="306"/>
                    <a:pt x="5945" y="446"/>
                  </a:cubicBezTo>
                  <a:lnTo>
                    <a:pt x="9409" y="2323"/>
                  </a:lnTo>
                  <a:cubicBezTo>
                    <a:pt x="10270" y="2780"/>
                    <a:pt x="10583" y="3853"/>
                    <a:pt x="10136" y="4714"/>
                  </a:cubicBezTo>
                  <a:lnTo>
                    <a:pt x="7263" y="10144"/>
                  </a:lnTo>
                  <a:cubicBezTo>
                    <a:pt x="7052" y="10557"/>
                    <a:pt x="6672" y="10870"/>
                    <a:pt x="6225" y="11004"/>
                  </a:cubicBezTo>
                  <a:cubicBezTo>
                    <a:pt x="6057" y="11055"/>
                    <a:pt x="5886" y="11080"/>
                    <a:pt x="5717" y="11080"/>
                  </a:cubicBezTo>
                  <a:cubicBezTo>
                    <a:pt x="5435" y="11080"/>
                    <a:pt x="5158" y="11010"/>
                    <a:pt x="4906" y="10870"/>
                  </a:cubicBezTo>
                  <a:lnTo>
                    <a:pt x="1431" y="8993"/>
                  </a:lnTo>
                  <a:cubicBezTo>
                    <a:pt x="582" y="8535"/>
                    <a:pt x="258" y="7463"/>
                    <a:pt x="716" y="6591"/>
                  </a:cubicBezTo>
                  <a:lnTo>
                    <a:pt x="3576" y="1171"/>
                  </a:lnTo>
                  <a:cubicBezTo>
                    <a:pt x="3800" y="747"/>
                    <a:pt x="4169" y="446"/>
                    <a:pt x="4616" y="311"/>
                  </a:cubicBezTo>
                  <a:cubicBezTo>
                    <a:pt x="4783" y="261"/>
                    <a:pt x="4954" y="236"/>
                    <a:pt x="5124" y="236"/>
                  </a:cubicBezTo>
                  <a:close/>
                  <a:moveTo>
                    <a:pt x="5130" y="0"/>
                  </a:moveTo>
                  <a:cubicBezTo>
                    <a:pt x="4937" y="0"/>
                    <a:pt x="4742" y="29"/>
                    <a:pt x="4549" y="88"/>
                  </a:cubicBezTo>
                  <a:cubicBezTo>
                    <a:pt x="4045" y="244"/>
                    <a:pt x="3621" y="590"/>
                    <a:pt x="3375" y="1060"/>
                  </a:cubicBezTo>
                  <a:lnTo>
                    <a:pt x="515" y="6490"/>
                  </a:lnTo>
                  <a:cubicBezTo>
                    <a:pt x="1" y="7463"/>
                    <a:pt x="358" y="8680"/>
                    <a:pt x="1319" y="9194"/>
                  </a:cubicBezTo>
                  <a:lnTo>
                    <a:pt x="4795" y="11071"/>
                  </a:lnTo>
                  <a:cubicBezTo>
                    <a:pt x="5085" y="11228"/>
                    <a:pt x="5398" y="11306"/>
                    <a:pt x="5721" y="11306"/>
                  </a:cubicBezTo>
                  <a:cubicBezTo>
                    <a:pt x="5912" y="11306"/>
                    <a:pt x="6101" y="11284"/>
                    <a:pt x="6292" y="11228"/>
                  </a:cubicBezTo>
                  <a:cubicBezTo>
                    <a:pt x="6806" y="11071"/>
                    <a:pt x="7219" y="10725"/>
                    <a:pt x="7476" y="10245"/>
                  </a:cubicBezTo>
                  <a:lnTo>
                    <a:pt x="10337" y="4826"/>
                  </a:lnTo>
                  <a:cubicBezTo>
                    <a:pt x="10851" y="3853"/>
                    <a:pt x="10482" y="2636"/>
                    <a:pt x="9521" y="2110"/>
                  </a:cubicBezTo>
                  <a:lnTo>
                    <a:pt x="6057" y="233"/>
                  </a:lnTo>
                  <a:cubicBezTo>
                    <a:pt x="5764" y="80"/>
                    <a:pt x="5450" y="0"/>
                    <a:pt x="5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11" name="Google Shape;13811;p34"/>
            <p:cNvSpPr/>
            <p:nvPr/>
          </p:nvSpPr>
          <p:spPr>
            <a:xfrm>
              <a:off x="7357204" y="1871058"/>
              <a:ext cx="800331" cy="1091832"/>
            </a:xfrm>
            <a:custGeom>
              <a:avLst/>
              <a:gdLst/>
              <a:ahLst/>
              <a:cxnLst/>
              <a:rect l="l" t="t" r="r" b="b"/>
              <a:pathLst>
                <a:path w="17242" h="23522" extrusionOk="0">
                  <a:moveTo>
                    <a:pt x="10524" y="0"/>
                  </a:moveTo>
                  <a:cubicBezTo>
                    <a:pt x="10499" y="0"/>
                    <a:pt x="10475" y="15"/>
                    <a:pt x="10460" y="45"/>
                  </a:cubicBezTo>
                  <a:lnTo>
                    <a:pt x="23" y="19823"/>
                  </a:lnTo>
                  <a:cubicBezTo>
                    <a:pt x="1" y="19867"/>
                    <a:pt x="12" y="19912"/>
                    <a:pt x="56" y="19923"/>
                  </a:cubicBezTo>
                  <a:lnTo>
                    <a:pt x="6683" y="23510"/>
                  </a:lnTo>
                  <a:cubicBezTo>
                    <a:pt x="6694" y="23517"/>
                    <a:pt x="6706" y="23521"/>
                    <a:pt x="6718" y="23521"/>
                  </a:cubicBezTo>
                  <a:cubicBezTo>
                    <a:pt x="6743" y="23521"/>
                    <a:pt x="6768" y="23506"/>
                    <a:pt x="6783" y="23476"/>
                  </a:cubicBezTo>
                  <a:lnTo>
                    <a:pt x="17219" y="3699"/>
                  </a:lnTo>
                  <a:cubicBezTo>
                    <a:pt x="17242" y="3654"/>
                    <a:pt x="17219" y="3609"/>
                    <a:pt x="17186" y="3598"/>
                  </a:cubicBezTo>
                  <a:lnTo>
                    <a:pt x="10560" y="11"/>
                  </a:lnTo>
                  <a:cubicBezTo>
                    <a:pt x="10549" y="4"/>
                    <a:pt x="10537" y="0"/>
                    <a:pt x="105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12" name="Google Shape;13812;p34"/>
            <p:cNvSpPr/>
            <p:nvPr/>
          </p:nvSpPr>
          <p:spPr>
            <a:xfrm>
              <a:off x="7350984" y="1865812"/>
              <a:ext cx="812260" cy="1102230"/>
            </a:xfrm>
            <a:custGeom>
              <a:avLst/>
              <a:gdLst/>
              <a:ahLst/>
              <a:cxnLst/>
              <a:rect l="l" t="t" r="r" b="b"/>
              <a:pathLst>
                <a:path w="17499" h="23746" extrusionOk="0">
                  <a:moveTo>
                    <a:pt x="10683" y="248"/>
                  </a:moveTo>
                  <a:lnTo>
                    <a:pt x="17231" y="3789"/>
                  </a:lnTo>
                  <a:lnTo>
                    <a:pt x="6828" y="23500"/>
                  </a:lnTo>
                  <a:lnTo>
                    <a:pt x="280" y="19958"/>
                  </a:lnTo>
                  <a:lnTo>
                    <a:pt x="10683" y="248"/>
                  </a:lnTo>
                  <a:close/>
                  <a:moveTo>
                    <a:pt x="10664" y="0"/>
                  </a:moveTo>
                  <a:cubicBezTo>
                    <a:pt x="10645" y="0"/>
                    <a:pt x="10626" y="4"/>
                    <a:pt x="10604" y="12"/>
                  </a:cubicBezTo>
                  <a:cubicBezTo>
                    <a:pt x="10560" y="24"/>
                    <a:pt x="10515" y="57"/>
                    <a:pt x="10493" y="102"/>
                  </a:cubicBezTo>
                  <a:lnTo>
                    <a:pt x="56" y="19891"/>
                  </a:lnTo>
                  <a:cubicBezTo>
                    <a:pt x="1" y="19980"/>
                    <a:pt x="46" y="20092"/>
                    <a:pt x="135" y="20137"/>
                  </a:cubicBezTo>
                  <a:lnTo>
                    <a:pt x="6761" y="23723"/>
                  </a:lnTo>
                  <a:cubicBezTo>
                    <a:pt x="6783" y="23746"/>
                    <a:pt x="6817" y="23746"/>
                    <a:pt x="6850" y="23746"/>
                  </a:cubicBezTo>
                  <a:lnTo>
                    <a:pt x="6906" y="23746"/>
                  </a:lnTo>
                  <a:cubicBezTo>
                    <a:pt x="6951" y="23723"/>
                    <a:pt x="6996" y="23690"/>
                    <a:pt x="7018" y="23645"/>
                  </a:cubicBezTo>
                  <a:lnTo>
                    <a:pt x="17454" y="3856"/>
                  </a:lnTo>
                  <a:cubicBezTo>
                    <a:pt x="17499" y="3767"/>
                    <a:pt x="17465" y="3655"/>
                    <a:pt x="17376" y="3610"/>
                  </a:cubicBezTo>
                  <a:lnTo>
                    <a:pt x="10750" y="24"/>
                  </a:lnTo>
                  <a:cubicBezTo>
                    <a:pt x="10722" y="10"/>
                    <a:pt x="10694" y="0"/>
                    <a:pt x="106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13" name="Google Shape;13813;p34"/>
            <p:cNvSpPr/>
            <p:nvPr/>
          </p:nvSpPr>
          <p:spPr>
            <a:xfrm>
              <a:off x="7561585" y="2057981"/>
              <a:ext cx="437763" cy="643300"/>
            </a:xfrm>
            <a:custGeom>
              <a:avLst/>
              <a:gdLst/>
              <a:ahLst/>
              <a:cxnLst/>
              <a:rect l="l" t="t" r="r" b="b"/>
              <a:pathLst>
                <a:path w="9431" h="13859" extrusionOk="0">
                  <a:moveTo>
                    <a:pt x="7449" y="0"/>
                  </a:moveTo>
                  <a:cubicBezTo>
                    <a:pt x="6824" y="0"/>
                    <a:pt x="6220" y="339"/>
                    <a:pt x="5911" y="935"/>
                  </a:cubicBezTo>
                  <a:lnTo>
                    <a:pt x="458" y="11270"/>
                  </a:lnTo>
                  <a:cubicBezTo>
                    <a:pt x="0" y="12131"/>
                    <a:pt x="324" y="13192"/>
                    <a:pt x="1173" y="13650"/>
                  </a:cubicBezTo>
                  <a:cubicBezTo>
                    <a:pt x="1435" y="13792"/>
                    <a:pt x="1716" y="13858"/>
                    <a:pt x="1993" y="13858"/>
                  </a:cubicBezTo>
                  <a:cubicBezTo>
                    <a:pt x="2614" y="13858"/>
                    <a:pt x="3214" y="13522"/>
                    <a:pt x="3531" y="12935"/>
                  </a:cubicBezTo>
                  <a:lnTo>
                    <a:pt x="8972" y="2599"/>
                  </a:lnTo>
                  <a:cubicBezTo>
                    <a:pt x="9431" y="1739"/>
                    <a:pt x="9107" y="666"/>
                    <a:pt x="8269" y="208"/>
                  </a:cubicBezTo>
                  <a:cubicBezTo>
                    <a:pt x="8008" y="67"/>
                    <a:pt x="7726" y="0"/>
                    <a:pt x="744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14" name="Google Shape;13814;p34"/>
            <p:cNvSpPr/>
            <p:nvPr/>
          </p:nvSpPr>
          <p:spPr>
            <a:xfrm>
              <a:off x="7555365" y="2052875"/>
              <a:ext cx="450250" cy="653744"/>
            </a:xfrm>
            <a:custGeom>
              <a:avLst/>
              <a:gdLst/>
              <a:ahLst/>
              <a:cxnLst/>
              <a:rect l="l" t="t" r="r" b="b"/>
              <a:pathLst>
                <a:path w="9700" h="14084" extrusionOk="0">
                  <a:moveTo>
                    <a:pt x="7569" y="228"/>
                  </a:moveTo>
                  <a:cubicBezTo>
                    <a:pt x="7838" y="228"/>
                    <a:pt x="8106" y="295"/>
                    <a:pt x="8347" y="430"/>
                  </a:cubicBezTo>
                  <a:cubicBezTo>
                    <a:pt x="9129" y="854"/>
                    <a:pt x="9431" y="1849"/>
                    <a:pt x="9006" y="2654"/>
                  </a:cubicBezTo>
                  <a:lnTo>
                    <a:pt x="3554" y="12989"/>
                  </a:lnTo>
                  <a:cubicBezTo>
                    <a:pt x="3352" y="13380"/>
                    <a:pt x="3006" y="13659"/>
                    <a:pt x="2593" y="13783"/>
                  </a:cubicBezTo>
                  <a:cubicBezTo>
                    <a:pt x="2436" y="13834"/>
                    <a:pt x="2276" y="13859"/>
                    <a:pt x="2117" y="13859"/>
                  </a:cubicBezTo>
                  <a:cubicBezTo>
                    <a:pt x="1856" y="13859"/>
                    <a:pt x="1599" y="13791"/>
                    <a:pt x="1363" y="13659"/>
                  </a:cubicBezTo>
                  <a:cubicBezTo>
                    <a:pt x="570" y="13235"/>
                    <a:pt x="268" y="12241"/>
                    <a:pt x="693" y="11436"/>
                  </a:cubicBezTo>
                  <a:lnTo>
                    <a:pt x="6146" y="1100"/>
                  </a:lnTo>
                  <a:cubicBezTo>
                    <a:pt x="6347" y="709"/>
                    <a:pt x="6693" y="430"/>
                    <a:pt x="7107" y="296"/>
                  </a:cubicBezTo>
                  <a:cubicBezTo>
                    <a:pt x="7258" y="251"/>
                    <a:pt x="7414" y="228"/>
                    <a:pt x="7569" y="228"/>
                  </a:cubicBezTo>
                  <a:close/>
                  <a:moveTo>
                    <a:pt x="7592" y="0"/>
                  </a:moveTo>
                  <a:cubicBezTo>
                    <a:pt x="7409" y="0"/>
                    <a:pt x="7223" y="28"/>
                    <a:pt x="7040" y="84"/>
                  </a:cubicBezTo>
                  <a:cubicBezTo>
                    <a:pt x="6570" y="228"/>
                    <a:pt x="6179" y="553"/>
                    <a:pt x="5945" y="988"/>
                  </a:cubicBezTo>
                  <a:lnTo>
                    <a:pt x="492" y="11324"/>
                  </a:lnTo>
                  <a:cubicBezTo>
                    <a:pt x="0" y="12241"/>
                    <a:pt x="346" y="13380"/>
                    <a:pt x="1252" y="13872"/>
                  </a:cubicBezTo>
                  <a:cubicBezTo>
                    <a:pt x="1520" y="14017"/>
                    <a:pt x="1821" y="14084"/>
                    <a:pt x="2123" y="14084"/>
                  </a:cubicBezTo>
                  <a:cubicBezTo>
                    <a:pt x="2302" y="14084"/>
                    <a:pt x="2481" y="14062"/>
                    <a:pt x="2660" y="14006"/>
                  </a:cubicBezTo>
                  <a:cubicBezTo>
                    <a:pt x="3140" y="13860"/>
                    <a:pt x="3531" y="13537"/>
                    <a:pt x="3765" y="13090"/>
                  </a:cubicBezTo>
                  <a:lnTo>
                    <a:pt x="9218" y="2765"/>
                  </a:lnTo>
                  <a:cubicBezTo>
                    <a:pt x="9699" y="1849"/>
                    <a:pt x="9352" y="709"/>
                    <a:pt x="8448" y="218"/>
                  </a:cubicBezTo>
                  <a:cubicBezTo>
                    <a:pt x="8178" y="73"/>
                    <a:pt x="7888" y="0"/>
                    <a:pt x="75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15" name="Google Shape;13815;p34"/>
            <p:cNvSpPr/>
            <p:nvPr/>
          </p:nvSpPr>
          <p:spPr>
            <a:xfrm>
              <a:off x="7844784" y="1778733"/>
              <a:ext cx="361499" cy="260402"/>
            </a:xfrm>
            <a:custGeom>
              <a:avLst/>
              <a:gdLst/>
              <a:ahLst/>
              <a:cxnLst/>
              <a:rect l="l" t="t" r="r" b="b"/>
              <a:pathLst>
                <a:path w="7788" h="5610" extrusionOk="0">
                  <a:moveTo>
                    <a:pt x="1051" y="1"/>
                  </a:moveTo>
                  <a:cubicBezTo>
                    <a:pt x="1039" y="1"/>
                    <a:pt x="1028" y="1"/>
                    <a:pt x="1028" y="11"/>
                  </a:cubicBezTo>
                  <a:lnTo>
                    <a:pt x="0" y="1945"/>
                  </a:lnTo>
                  <a:cubicBezTo>
                    <a:pt x="0" y="1955"/>
                    <a:pt x="0" y="1967"/>
                    <a:pt x="11" y="1978"/>
                  </a:cubicBezTo>
                  <a:lnTo>
                    <a:pt x="6727" y="5610"/>
                  </a:lnTo>
                  <a:cubicBezTo>
                    <a:pt x="6738" y="5610"/>
                    <a:pt x="6749" y="5610"/>
                    <a:pt x="6760" y="5598"/>
                  </a:cubicBezTo>
                  <a:lnTo>
                    <a:pt x="7777" y="3666"/>
                  </a:lnTo>
                  <a:cubicBezTo>
                    <a:pt x="7788" y="3654"/>
                    <a:pt x="7777" y="3643"/>
                    <a:pt x="7766" y="3632"/>
                  </a:cubicBezTo>
                  <a:lnTo>
                    <a:pt x="105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16" name="Google Shape;13816;p34"/>
            <p:cNvSpPr/>
            <p:nvPr/>
          </p:nvSpPr>
          <p:spPr>
            <a:xfrm>
              <a:off x="7838564" y="1773302"/>
              <a:ext cx="373939" cy="271032"/>
            </a:xfrm>
            <a:custGeom>
              <a:avLst/>
              <a:gdLst/>
              <a:ahLst/>
              <a:cxnLst/>
              <a:rect l="l" t="t" r="r" b="b"/>
              <a:pathLst>
                <a:path w="8056" h="5839" extrusionOk="0">
                  <a:moveTo>
                    <a:pt x="1218" y="262"/>
                  </a:moveTo>
                  <a:lnTo>
                    <a:pt x="7765" y="3805"/>
                  </a:lnTo>
                  <a:lnTo>
                    <a:pt x="6838" y="5581"/>
                  </a:lnTo>
                  <a:lnTo>
                    <a:pt x="279" y="2039"/>
                  </a:lnTo>
                  <a:lnTo>
                    <a:pt x="1218" y="262"/>
                  </a:lnTo>
                  <a:close/>
                  <a:moveTo>
                    <a:pt x="1169" y="1"/>
                  </a:moveTo>
                  <a:cubicBezTo>
                    <a:pt x="1159" y="1"/>
                    <a:pt x="1150" y="2"/>
                    <a:pt x="1140" y="6"/>
                  </a:cubicBezTo>
                  <a:cubicBezTo>
                    <a:pt x="1106" y="17"/>
                    <a:pt x="1073" y="39"/>
                    <a:pt x="1050" y="73"/>
                  </a:cubicBezTo>
                  <a:lnTo>
                    <a:pt x="33" y="2005"/>
                  </a:lnTo>
                  <a:cubicBezTo>
                    <a:pt x="0" y="2072"/>
                    <a:pt x="22" y="2162"/>
                    <a:pt x="90" y="2196"/>
                  </a:cubicBezTo>
                  <a:lnTo>
                    <a:pt x="6805" y="5827"/>
                  </a:lnTo>
                  <a:cubicBezTo>
                    <a:pt x="6827" y="5838"/>
                    <a:pt x="6849" y="5838"/>
                    <a:pt x="6872" y="5838"/>
                  </a:cubicBezTo>
                  <a:lnTo>
                    <a:pt x="6916" y="5838"/>
                  </a:lnTo>
                  <a:cubicBezTo>
                    <a:pt x="6950" y="5827"/>
                    <a:pt x="6983" y="5805"/>
                    <a:pt x="6995" y="5771"/>
                  </a:cubicBezTo>
                  <a:lnTo>
                    <a:pt x="8011" y="3838"/>
                  </a:lnTo>
                  <a:cubicBezTo>
                    <a:pt x="8056" y="3771"/>
                    <a:pt x="8023" y="3682"/>
                    <a:pt x="7956" y="3648"/>
                  </a:cubicBezTo>
                  <a:lnTo>
                    <a:pt x="1240" y="17"/>
                  </a:lnTo>
                  <a:cubicBezTo>
                    <a:pt x="1217" y="9"/>
                    <a:pt x="1193" y="1"/>
                    <a:pt x="11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17" name="Google Shape;13817;p34"/>
            <p:cNvSpPr/>
            <p:nvPr/>
          </p:nvSpPr>
          <p:spPr>
            <a:xfrm>
              <a:off x="7394571" y="2630865"/>
              <a:ext cx="361546" cy="260402"/>
            </a:xfrm>
            <a:custGeom>
              <a:avLst/>
              <a:gdLst/>
              <a:ahLst/>
              <a:cxnLst/>
              <a:rect l="l" t="t" r="r" b="b"/>
              <a:pathLst>
                <a:path w="7789" h="5610" extrusionOk="0">
                  <a:moveTo>
                    <a:pt x="1061" y="1"/>
                  </a:moveTo>
                  <a:cubicBezTo>
                    <a:pt x="1051" y="1"/>
                    <a:pt x="1039" y="1"/>
                    <a:pt x="1028" y="12"/>
                  </a:cubicBezTo>
                  <a:lnTo>
                    <a:pt x="11" y="1945"/>
                  </a:lnTo>
                  <a:cubicBezTo>
                    <a:pt x="0" y="1956"/>
                    <a:pt x="11" y="1967"/>
                    <a:pt x="23" y="1979"/>
                  </a:cubicBezTo>
                  <a:lnTo>
                    <a:pt x="6738" y="5610"/>
                  </a:lnTo>
                  <a:cubicBezTo>
                    <a:pt x="6749" y="5610"/>
                    <a:pt x="6760" y="5610"/>
                    <a:pt x="6772" y="5599"/>
                  </a:cubicBezTo>
                  <a:lnTo>
                    <a:pt x="7788" y="3666"/>
                  </a:lnTo>
                  <a:cubicBezTo>
                    <a:pt x="7788" y="3655"/>
                    <a:pt x="7788" y="3643"/>
                    <a:pt x="7777" y="3632"/>
                  </a:cubicBezTo>
                  <a:lnTo>
                    <a:pt x="106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18" name="Google Shape;13818;p34"/>
            <p:cNvSpPr/>
            <p:nvPr/>
          </p:nvSpPr>
          <p:spPr>
            <a:xfrm>
              <a:off x="7388862" y="2625481"/>
              <a:ext cx="373475" cy="270985"/>
            </a:xfrm>
            <a:custGeom>
              <a:avLst/>
              <a:gdLst/>
              <a:ahLst/>
              <a:cxnLst/>
              <a:rect l="l" t="t" r="r" b="b"/>
              <a:pathLst>
                <a:path w="8046" h="5838" extrusionOk="0">
                  <a:moveTo>
                    <a:pt x="1218" y="262"/>
                  </a:moveTo>
                  <a:lnTo>
                    <a:pt x="7766" y="3804"/>
                  </a:lnTo>
                  <a:lnTo>
                    <a:pt x="6828" y="5581"/>
                  </a:lnTo>
                  <a:lnTo>
                    <a:pt x="280" y="2038"/>
                  </a:lnTo>
                  <a:lnTo>
                    <a:pt x="1218" y="262"/>
                  </a:lnTo>
                  <a:close/>
                  <a:moveTo>
                    <a:pt x="1169" y="0"/>
                  </a:moveTo>
                  <a:cubicBezTo>
                    <a:pt x="1159" y="0"/>
                    <a:pt x="1150" y="2"/>
                    <a:pt x="1140" y="5"/>
                  </a:cubicBezTo>
                  <a:cubicBezTo>
                    <a:pt x="1095" y="16"/>
                    <a:pt x="1073" y="39"/>
                    <a:pt x="1050" y="72"/>
                  </a:cubicBezTo>
                  <a:lnTo>
                    <a:pt x="34" y="2005"/>
                  </a:lnTo>
                  <a:cubicBezTo>
                    <a:pt x="0" y="2072"/>
                    <a:pt x="22" y="2162"/>
                    <a:pt x="89" y="2195"/>
                  </a:cubicBezTo>
                  <a:lnTo>
                    <a:pt x="6805" y="5827"/>
                  </a:lnTo>
                  <a:cubicBezTo>
                    <a:pt x="6828" y="5838"/>
                    <a:pt x="6850" y="5838"/>
                    <a:pt x="6872" y="5838"/>
                  </a:cubicBezTo>
                  <a:cubicBezTo>
                    <a:pt x="6917" y="5838"/>
                    <a:pt x="6972" y="5815"/>
                    <a:pt x="6995" y="5770"/>
                  </a:cubicBezTo>
                  <a:lnTo>
                    <a:pt x="8012" y="3838"/>
                  </a:lnTo>
                  <a:cubicBezTo>
                    <a:pt x="8045" y="3771"/>
                    <a:pt x="8023" y="3681"/>
                    <a:pt x="7956" y="3647"/>
                  </a:cubicBezTo>
                  <a:lnTo>
                    <a:pt x="1241" y="16"/>
                  </a:lnTo>
                  <a:cubicBezTo>
                    <a:pt x="1217" y="8"/>
                    <a:pt x="1193" y="0"/>
                    <a:pt x="11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19" name="Google Shape;13819;p34"/>
            <p:cNvSpPr/>
            <p:nvPr/>
          </p:nvSpPr>
          <p:spPr>
            <a:xfrm>
              <a:off x="7332277" y="2795322"/>
              <a:ext cx="337223" cy="372872"/>
            </a:xfrm>
            <a:custGeom>
              <a:avLst/>
              <a:gdLst/>
              <a:ahLst/>
              <a:cxnLst/>
              <a:rect l="l" t="t" r="r" b="b"/>
              <a:pathLst>
                <a:path w="7265" h="8033" extrusionOk="0">
                  <a:moveTo>
                    <a:pt x="538" y="0"/>
                  </a:moveTo>
                  <a:lnTo>
                    <a:pt x="57" y="6737"/>
                  </a:lnTo>
                  <a:cubicBezTo>
                    <a:pt x="1" y="7486"/>
                    <a:pt x="612" y="8032"/>
                    <a:pt x="1267" y="8032"/>
                  </a:cubicBezTo>
                  <a:cubicBezTo>
                    <a:pt x="1521" y="8032"/>
                    <a:pt x="1782" y="7950"/>
                    <a:pt x="2013" y="7765"/>
                  </a:cubicBezTo>
                  <a:lnTo>
                    <a:pt x="7265" y="3643"/>
                  </a:lnTo>
                  <a:lnTo>
                    <a:pt x="7265" y="3631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3880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20" name="Google Shape;13820;p34"/>
            <p:cNvSpPr/>
            <p:nvPr/>
          </p:nvSpPr>
          <p:spPr>
            <a:xfrm>
              <a:off x="7327125" y="2790448"/>
              <a:ext cx="346507" cy="387122"/>
            </a:xfrm>
            <a:custGeom>
              <a:avLst/>
              <a:gdLst/>
              <a:ahLst/>
              <a:cxnLst/>
              <a:rect l="l" t="t" r="r" b="b"/>
              <a:pathLst>
                <a:path w="7465" h="8340" extrusionOk="0">
                  <a:moveTo>
                    <a:pt x="749" y="284"/>
                  </a:moveTo>
                  <a:lnTo>
                    <a:pt x="7163" y="3758"/>
                  </a:lnTo>
                  <a:lnTo>
                    <a:pt x="1911" y="7893"/>
                  </a:lnTo>
                  <a:cubicBezTo>
                    <a:pt x="1731" y="8041"/>
                    <a:pt x="1514" y="8115"/>
                    <a:pt x="1293" y="8115"/>
                  </a:cubicBezTo>
                  <a:cubicBezTo>
                    <a:pt x="1129" y="8115"/>
                    <a:pt x="962" y="8074"/>
                    <a:pt x="805" y="7994"/>
                  </a:cubicBezTo>
                  <a:cubicBezTo>
                    <a:pt x="448" y="7803"/>
                    <a:pt x="235" y="7423"/>
                    <a:pt x="269" y="7021"/>
                  </a:cubicBezTo>
                  <a:lnTo>
                    <a:pt x="749" y="284"/>
                  </a:lnTo>
                  <a:close/>
                  <a:moveTo>
                    <a:pt x="678" y="0"/>
                  </a:moveTo>
                  <a:cubicBezTo>
                    <a:pt x="653" y="0"/>
                    <a:pt x="629" y="8"/>
                    <a:pt x="604" y="26"/>
                  </a:cubicBezTo>
                  <a:cubicBezTo>
                    <a:pt x="560" y="49"/>
                    <a:pt x="526" y="93"/>
                    <a:pt x="526" y="138"/>
                  </a:cubicBezTo>
                  <a:lnTo>
                    <a:pt x="34" y="6999"/>
                  </a:lnTo>
                  <a:cubicBezTo>
                    <a:pt x="1" y="7502"/>
                    <a:pt x="257" y="7960"/>
                    <a:pt x="704" y="8195"/>
                  </a:cubicBezTo>
                  <a:cubicBezTo>
                    <a:pt x="883" y="8295"/>
                    <a:pt x="1084" y="8340"/>
                    <a:pt x="1285" y="8340"/>
                  </a:cubicBezTo>
                  <a:cubicBezTo>
                    <a:pt x="1565" y="8340"/>
                    <a:pt x="1833" y="8250"/>
                    <a:pt x="2057" y="8072"/>
                  </a:cubicBezTo>
                  <a:lnTo>
                    <a:pt x="7409" y="3859"/>
                  </a:lnTo>
                  <a:cubicBezTo>
                    <a:pt x="7453" y="3826"/>
                    <a:pt x="7465" y="3781"/>
                    <a:pt x="7465" y="3736"/>
                  </a:cubicBezTo>
                  <a:cubicBezTo>
                    <a:pt x="7465" y="3681"/>
                    <a:pt x="7431" y="3636"/>
                    <a:pt x="7386" y="3614"/>
                  </a:cubicBezTo>
                  <a:lnTo>
                    <a:pt x="738" y="16"/>
                  </a:lnTo>
                  <a:cubicBezTo>
                    <a:pt x="718" y="6"/>
                    <a:pt x="698" y="0"/>
                    <a:pt x="678" y="0"/>
                  </a:cubicBezTo>
                  <a:close/>
                </a:path>
              </a:pathLst>
            </a:custGeom>
            <a:solidFill>
              <a:srgbClr val="1F19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21" name="Google Shape;13821;p34"/>
            <p:cNvSpPr/>
            <p:nvPr/>
          </p:nvSpPr>
          <p:spPr>
            <a:xfrm>
              <a:off x="7332138" y="2795322"/>
              <a:ext cx="337362" cy="374496"/>
            </a:xfrm>
            <a:custGeom>
              <a:avLst/>
              <a:gdLst/>
              <a:ahLst/>
              <a:cxnLst/>
              <a:rect l="l" t="t" r="r" b="b"/>
              <a:pathLst>
                <a:path w="7268" h="8068" extrusionOk="0">
                  <a:moveTo>
                    <a:pt x="541" y="0"/>
                  </a:moveTo>
                  <a:lnTo>
                    <a:pt x="49" y="6794"/>
                  </a:lnTo>
                  <a:cubicBezTo>
                    <a:pt x="1" y="7535"/>
                    <a:pt x="604" y="8067"/>
                    <a:pt x="1245" y="8067"/>
                  </a:cubicBezTo>
                  <a:cubicBezTo>
                    <a:pt x="1493" y="8067"/>
                    <a:pt x="1747" y="7988"/>
                    <a:pt x="1971" y="7810"/>
                  </a:cubicBezTo>
                  <a:lnTo>
                    <a:pt x="7268" y="3643"/>
                  </a:lnTo>
                  <a:lnTo>
                    <a:pt x="7268" y="3631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22" name="Google Shape;13822;p34"/>
            <p:cNvSpPr/>
            <p:nvPr/>
          </p:nvSpPr>
          <p:spPr>
            <a:xfrm>
              <a:off x="7327125" y="2790448"/>
              <a:ext cx="346507" cy="387122"/>
            </a:xfrm>
            <a:custGeom>
              <a:avLst/>
              <a:gdLst/>
              <a:ahLst/>
              <a:cxnLst/>
              <a:rect l="l" t="t" r="r" b="b"/>
              <a:pathLst>
                <a:path w="7465" h="8340" extrusionOk="0">
                  <a:moveTo>
                    <a:pt x="749" y="284"/>
                  </a:moveTo>
                  <a:lnTo>
                    <a:pt x="7163" y="3758"/>
                  </a:lnTo>
                  <a:lnTo>
                    <a:pt x="1911" y="7893"/>
                  </a:lnTo>
                  <a:cubicBezTo>
                    <a:pt x="1731" y="8041"/>
                    <a:pt x="1514" y="8115"/>
                    <a:pt x="1293" y="8115"/>
                  </a:cubicBezTo>
                  <a:cubicBezTo>
                    <a:pt x="1129" y="8115"/>
                    <a:pt x="962" y="8074"/>
                    <a:pt x="805" y="7994"/>
                  </a:cubicBezTo>
                  <a:cubicBezTo>
                    <a:pt x="448" y="7803"/>
                    <a:pt x="235" y="7423"/>
                    <a:pt x="269" y="7021"/>
                  </a:cubicBezTo>
                  <a:lnTo>
                    <a:pt x="749" y="284"/>
                  </a:lnTo>
                  <a:close/>
                  <a:moveTo>
                    <a:pt x="678" y="0"/>
                  </a:moveTo>
                  <a:cubicBezTo>
                    <a:pt x="653" y="0"/>
                    <a:pt x="629" y="8"/>
                    <a:pt x="604" y="26"/>
                  </a:cubicBezTo>
                  <a:cubicBezTo>
                    <a:pt x="560" y="49"/>
                    <a:pt x="526" y="93"/>
                    <a:pt x="526" y="138"/>
                  </a:cubicBezTo>
                  <a:lnTo>
                    <a:pt x="34" y="6999"/>
                  </a:lnTo>
                  <a:cubicBezTo>
                    <a:pt x="1" y="7502"/>
                    <a:pt x="257" y="7960"/>
                    <a:pt x="704" y="8195"/>
                  </a:cubicBezTo>
                  <a:cubicBezTo>
                    <a:pt x="883" y="8295"/>
                    <a:pt x="1084" y="8340"/>
                    <a:pt x="1285" y="8340"/>
                  </a:cubicBezTo>
                  <a:cubicBezTo>
                    <a:pt x="1565" y="8340"/>
                    <a:pt x="1833" y="8250"/>
                    <a:pt x="2057" y="8072"/>
                  </a:cubicBezTo>
                  <a:lnTo>
                    <a:pt x="7409" y="3859"/>
                  </a:lnTo>
                  <a:cubicBezTo>
                    <a:pt x="7453" y="3826"/>
                    <a:pt x="7465" y="3781"/>
                    <a:pt x="7465" y="3736"/>
                  </a:cubicBezTo>
                  <a:cubicBezTo>
                    <a:pt x="7465" y="3681"/>
                    <a:pt x="7431" y="3636"/>
                    <a:pt x="7386" y="3614"/>
                  </a:cubicBezTo>
                  <a:lnTo>
                    <a:pt x="738" y="16"/>
                  </a:lnTo>
                  <a:cubicBezTo>
                    <a:pt x="718" y="6"/>
                    <a:pt x="698" y="0"/>
                    <a:pt x="6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23" name="Google Shape;13823;p34"/>
            <p:cNvSpPr/>
            <p:nvPr/>
          </p:nvSpPr>
          <p:spPr>
            <a:xfrm>
              <a:off x="7345832" y="2992875"/>
              <a:ext cx="167521" cy="90328"/>
            </a:xfrm>
            <a:custGeom>
              <a:avLst/>
              <a:gdLst/>
              <a:ahLst/>
              <a:cxnLst/>
              <a:rect l="l" t="t" r="r" b="b"/>
              <a:pathLst>
                <a:path w="3609" h="1946" extrusionOk="0">
                  <a:moveTo>
                    <a:pt x="0" y="1"/>
                  </a:moveTo>
                  <a:lnTo>
                    <a:pt x="3609" y="1945"/>
                  </a:lnTo>
                  <a:close/>
                </a:path>
              </a:pathLst>
            </a:custGeom>
            <a:solidFill>
              <a:srgbClr val="3880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  <p:sp>
          <p:nvSpPr>
            <p:cNvPr id="13824" name="Google Shape;13824;p34"/>
            <p:cNvSpPr/>
            <p:nvPr/>
          </p:nvSpPr>
          <p:spPr>
            <a:xfrm>
              <a:off x="7339612" y="2987305"/>
              <a:ext cx="179961" cy="101608"/>
            </a:xfrm>
            <a:custGeom>
              <a:avLst/>
              <a:gdLst/>
              <a:ahLst/>
              <a:cxnLst/>
              <a:rect l="l" t="t" r="r" b="b"/>
              <a:pathLst>
                <a:path w="3877" h="2189" extrusionOk="0">
                  <a:moveTo>
                    <a:pt x="143" y="1"/>
                  </a:moveTo>
                  <a:cubicBezTo>
                    <a:pt x="97" y="1"/>
                    <a:pt x="50" y="24"/>
                    <a:pt x="33" y="65"/>
                  </a:cubicBezTo>
                  <a:cubicBezTo>
                    <a:pt x="0" y="121"/>
                    <a:pt x="22" y="188"/>
                    <a:pt x="78" y="222"/>
                  </a:cubicBezTo>
                  <a:lnTo>
                    <a:pt x="3687" y="2177"/>
                  </a:lnTo>
                  <a:cubicBezTo>
                    <a:pt x="3710" y="2177"/>
                    <a:pt x="3732" y="2188"/>
                    <a:pt x="3743" y="2188"/>
                  </a:cubicBezTo>
                  <a:cubicBezTo>
                    <a:pt x="3787" y="2188"/>
                    <a:pt x="3821" y="2166"/>
                    <a:pt x="3844" y="2121"/>
                  </a:cubicBezTo>
                  <a:cubicBezTo>
                    <a:pt x="3877" y="2065"/>
                    <a:pt x="3855" y="1998"/>
                    <a:pt x="3799" y="1965"/>
                  </a:cubicBezTo>
                  <a:lnTo>
                    <a:pt x="190" y="9"/>
                  </a:lnTo>
                  <a:cubicBezTo>
                    <a:pt x="175" y="3"/>
                    <a:pt x="159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</a:p>
          </p:txBody>
        </p:sp>
      </p:grpSp>
      <p:pic>
        <p:nvPicPr>
          <p:cNvPr id="2" name="Picture 1" descr="0c3069caf3de66eb735cb9b10b384e10"/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rcRect b="16136"/>
          <a:stretch>
            <a:fillRect/>
          </a:stretch>
        </p:blipFill>
        <p:spPr>
          <a:xfrm>
            <a:off x="-285750" y="2249170"/>
            <a:ext cx="2946400" cy="2668270"/>
          </a:xfrm>
          <a:prstGeom prst="rect">
            <a:avLst/>
          </a:prstGeom>
        </p:spPr>
      </p:pic>
    </p:spTree>
  </p:cSld>
  <p:clrMapOvr>
    <a:masterClrMapping/>
  </p:clrMapOvr>
  <p:transition spd="med">
    <p:pull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Text Box 2"/>
          <p:cNvSpPr txBox="1">
            <a:spLocks noChangeArrowheads="1"/>
          </p:cNvSpPr>
          <p:nvPr/>
        </p:nvSpPr>
        <p:spPr bwMode="auto">
          <a:xfrm>
            <a:off x="258208" y="285686"/>
            <a:ext cx="5867400" cy="5219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a,</a:t>
            </a:r>
            <a:r>
              <a:rPr lang="en-US" sz="2800" b="1" u="sng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28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u="sng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r>
              <a:rPr lang="en-US" sz="2800" b="1" u="sng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1: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320 : 40 = ?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 Box 3"/>
          <p:cNvSpPr txBox="1">
            <a:spLocks noChangeArrowheads="1"/>
          </p:cNvSpPr>
          <p:nvPr/>
        </p:nvSpPr>
        <p:spPr bwMode="auto">
          <a:xfrm>
            <a:off x="328698" y="790735"/>
            <a:ext cx="6267450" cy="2462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 : 40   = 320 : (10 x 4)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  = 320 : 10 : 4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      = 32 : 4 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	      =  8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 Box 10"/>
          <p:cNvSpPr txBox="1">
            <a:spLocks noChangeArrowheads="1"/>
          </p:cNvSpPr>
          <p:nvPr/>
        </p:nvSpPr>
        <p:spPr bwMode="auto">
          <a:xfrm>
            <a:off x="3888190" y="4319685"/>
            <a:ext cx="81534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xét</a:t>
            </a:r>
            <a:r>
              <a:rPr lang="en-US" sz="2800" b="1" i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 : 40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…...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32 : 4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328698" y="3262946"/>
            <a:ext cx="4648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 : 40 </a:t>
            </a:r>
            <a:r>
              <a:rPr lang="en-US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  8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 Box 12"/>
          <p:cNvSpPr txBox="1">
            <a:spLocks noChangeArrowheads="1"/>
          </p:cNvSpPr>
          <p:nvPr/>
        </p:nvSpPr>
        <p:spPr bwMode="auto">
          <a:xfrm>
            <a:off x="6931011" y="4306908"/>
            <a:ext cx="838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=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Line 13"/>
          <p:cNvSpPr>
            <a:spLocks noChangeShapeType="1"/>
          </p:cNvSpPr>
          <p:nvPr/>
        </p:nvSpPr>
        <p:spPr bwMode="auto">
          <a:xfrm>
            <a:off x="7350111" y="4842905"/>
            <a:ext cx="6858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Line 14"/>
          <p:cNvSpPr>
            <a:spLocks noChangeShapeType="1"/>
          </p:cNvSpPr>
          <p:nvPr/>
        </p:nvSpPr>
        <p:spPr bwMode="auto">
          <a:xfrm>
            <a:off x="5439808" y="4842905"/>
            <a:ext cx="6858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Line 15"/>
          <p:cNvSpPr>
            <a:spLocks noChangeShapeType="1"/>
          </p:cNvSpPr>
          <p:nvPr/>
        </p:nvSpPr>
        <p:spPr bwMode="auto">
          <a:xfrm>
            <a:off x="6309404" y="4830128"/>
            <a:ext cx="5334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" name="Line 16"/>
          <p:cNvSpPr>
            <a:spLocks noChangeShapeType="1"/>
          </p:cNvSpPr>
          <p:nvPr/>
        </p:nvSpPr>
        <p:spPr bwMode="auto">
          <a:xfrm>
            <a:off x="8241851" y="4850242"/>
            <a:ext cx="381000" cy="0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087213" y="1675999"/>
            <a:ext cx="4648200" cy="1452384"/>
          </a:xfrm>
          <a:prstGeom prst="cloudCallout">
            <a:avLst>
              <a:gd name="adj1" fmla="val -3350"/>
              <a:gd name="adj2" fmla="val 96771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4">
                <a:lumMod val="60000"/>
                <a:lumOff val="40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sánh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320 : 40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32 : 4?</a:t>
            </a:r>
            <a:endParaRPr lang="en-US" sz="28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 Box 2"/>
          <p:cNvSpPr txBox="1">
            <a:spLocks noChangeArrowheads="1"/>
          </p:cNvSpPr>
          <p:nvPr/>
        </p:nvSpPr>
        <p:spPr bwMode="auto">
          <a:xfrm>
            <a:off x="1770380" y="1470025"/>
            <a:ext cx="578040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4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4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320 : 40 = ? Ta </a:t>
            </a:r>
            <a:r>
              <a:rPr 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4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4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4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400" b="1" dirty="0">
                <a:solidFill>
                  <a:srgbClr val="7030A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400" b="1" dirty="0">
              <a:solidFill>
                <a:srgbClr val="7030A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163695" y="1497965"/>
            <a:ext cx="4387215" cy="2123394"/>
          </a:xfrm>
          <a:prstGeom prst="cloudCallout">
            <a:avLst>
              <a:gd name="adj1" fmla="val -27052"/>
              <a:gd name="adj2" fmla="val 87219"/>
            </a:avLst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accent4">
                <a:lumMod val="60000"/>
                <a:lumOff val="40000"/>
              </a:schemeClr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So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sánh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ở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2800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</a:t>
            </a:r>
            <a:endParaRPr lang="en-US" sz="28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amond(i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xit" presetSubtype="2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0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7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9" grpId="0"/>
      <p:bldP spid="10" grpId="0"/>
      <p:bldP spid="11" grpId="0" animBg="1"/>
      <p:bldP spid="12" grpId="0" animBg="1"/>
      <p:bldP spid="13" grpId="0" animBg="1"/>
      <p:bldP spid="14" grpId="0" animBg="1"/>
      <p:bldP spid="15" grpId="0" animBg="1"/>
      <p:bldP spid="15" grpId="1" animBg="1"/>
      <p:bldP spid="16" grpId="0"/>
      <p:bldP spid="16" grpId="1"/>
      <p:bldP spid="17" grpId="0" bldLvl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4" name="Rectangle 4"/>
          <p:cNvSpPr txBox="1">
            <a:spLocks noChangeArrowheads="1"/>
          </p:cNvSpPr>
          <p:nvPr/>
        </p:nvSpPr>
        <p:spPr>
          <a:xfrm>
            <a:off x="60326" y="1181500"/>
            <a:ext cx="9144000" cy="2060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●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○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■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●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○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■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●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○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■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9pPr>
          </a:lstStyle>
          <a:p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xoá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0 ở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tận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39700" indent="0">
              <a:buNone/>
            </a:pP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chia.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chia.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3340395" y="3092586"/>
            <a:ext cx="1447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</a:t>
            </a:r>
            <a:endParaRPr lang="en-US" sz="2800" b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 Box 13"/>
          <p:cNvSpPr txBox="1">
            <a:spLocks noChangeArrowheads="1"/>
          </p:cNvSpPr>
          <p:nvPr/>
        </p:nvSpPr>
        <p:spPr bwMode="auto">
          <a:xfrm>
            <a:off x="4254795" y="3078834"/>
            <a:ext cx="1219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40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Line 15"/>
          <p:cNvSpPr>
            <a:spLocks noChangeShapeType="1"/>
          </p:cNvSpPr>
          <p:nvPr/>
        </p:nvSpPr>
        <p:spPr bwMode="auto">
          <a:xfrm flipH="1">
            <a:off x="4514738" y="3163825"/>
            <a:ext cx="219075" cy="3810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Line 16"/>
          <p:cNvSpPr>
            <a:spLocks noChangeShapeType="1"/>
          </p:cNvSpPr>
          <p:nvPr/>
        </p:nvSpPr>
        <p:spPr bwMode="auto">
          <a:xfrm flipH="1">
            <a:off x="3808893" y="3125596"/>
            <a:ext cx="219075" cy="3810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 Box 17"/>
          <p:cNvSpPr txBox="1">
            <a:spLocks noChangeArrowheads="1"/>
          </p:cNvSpPr>
          <p:nvPr/>
        </p:nvSpPr>
        <p:spPr bwMode="auto">
          <a:xfrm>
            <a:off x="4327230" y="3692200"/>
            <a:ext cx="6096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Text Box 18"/>
          <p:cNvSpPr txBox="1">
            <a:spLocks noChangeArrowheads="1"/>
          </p:cNvSpPr>
          <p:nvPr/>
        </p:nvSpPr>
        <p:spPr bwMode="auto">
          <a:xfrm>
            <a:off x="3546070" y="3677505"/>
            <a:ext cx="381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Rectangle 19"/>
          <p:cNvSpPr>
            <a:spLocks noChangeArrowheads="1"/>
          </p:cNvSpPr>
          <p:nvPr/>
        </p:nvSpPr>
        <p:spPr bwMode="auto">
          <a:xfrm>
            <a:off x="3481705" y="315595"/>
            <a:ext cx="2521585" cy="431165"/>
          </a:xfrm>
          <a:prstGeom prst="rect">
            <a:avLst/>
          </a:prstGeom>
          <a:solidFill>
            <a:schemeClr val="accent2">
              <a:lumMod val="50000"/>
            </a:schemeClr>
          </a:solidFill>
          <a:ln w="12700" cap="rnd" cmpd="sng">
            <a:solidFill>
              <a:schemeClr val="accent1">
                <a:shade val="50000"/>
              </a:schemeClr>
            </a:solidFill>
            <a:prstDash val="sysDot"/>
            <a:miter lim="800000"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2800" b="1" dirty="0" err="1">
                <a:solidFill>
                  <a:schemeClr val="accent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800" b="1" dirty="0">
                <a:solidFill>
                  <a:schemeClr val="accent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chemeClr val="accent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hành</a:t>
            </a:r>
            <a:endParaRPr lang="en-US" sz="2800" b="1" dirty="0" err="1">
              <a:solidFill>
                <a:schemeClr val="accent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" name="Group 21"/>
          <p:cNvGrpSpPr/>
          <p:nvPr/>
        </p:nvGrpSpPr>
        <p:grpSpPr bwMode="auto">
          <a:xfrm>
            <a:off x="4207171" y="3002440"/>
            <a:ext cx="1295400" cy="1295400"/>
            <a:chOff x="2496" y="3072"/>
            <a:chExt cx="528" cy="528"/>
          </a:xfrm>
        </p:grpSpPr>
        <p:sp>
          <p:nvSpPr>
            <p:cNvPr id="14" name="Line 22"/>
            <p:cNvSpPr>
              <a:spLocks noChangeShapeType="1"/>
            </p:cNvSpPr>
            <p:nvPr/>
          </p:nvSpPr>
          <p:spPr bwMode="auto">
            <a:xfrm>
              <a:off x="2496" y="3072"/>
              <a:ext cx="0" cy="528"/>
            </a:xfrm>
            <a:prstGeom prst="line">
              <a:avLst/>
            </a:prstGeom>
            <a:noFill/>
            <a:ln w="38100">
              <a:solidFill>
                <a:schemeClr val="accent5">
                  <a:lumMod val="10000"/>
                </a:schemeClr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Line 23"/>
            <p:cNvSpPr>
              <a:spLocks noChangeShapeType="1"/>
            </p:cNvSpPr>
            <p:nvPr/>
          </p:nvSpPr>
          <p:spPr bwMode="auto">
            <a:xfrm>
              <a:off x="2496" y="3360"/>
              <a:ext cx="528" cy="0"/>
            </a:xfrm>
            <a:prstGeom prst="line">
              <a:avLst/>
            </a:prstGeom>
            <a:noFill/>
            <a:ln w="38100">
              <a:solidFill>
                <a:schemeClr val="accent5">
                  <a:lumMod val="10000"/>
                </a:schemeClr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 bldLvl="0" animBg="1"/>
      <p:bldP spid="9" grpId="0" bldLvl="0" animBg="1"/>
      <p:bldP spid="10" grpId="0"/>
      <p:bldP spid="1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9525" y="0"/>
            <a:ext cx="9144000" cy="5143500"/>
          </a:xfrm>
          <a:prstGeom prst="rect">
            <a:avLst/>
          </a:prstGeom>
        </p:spPr>
      </p:pic>
      <p:sp>
        <p:nvSpPr>
          <p:cNvPr id="4" name="Rectangle 4"/>
          <p:cNvSpPr txBox="1">
            <a:spLocks noChangeArrowheads="1"/>
          </p:cNvSpPr>
          <p:nvPr/>
        </p:nvSpPr>
        <p:spPr>
          <a:xfrm>
            <a:off x="715645" y="2306320"/>
            <a:ext cx="7948295" cy="76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●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○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■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●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○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■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●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○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8pPr>
            <a:lvl9pPr marL="4114800" marR="0" lvl="8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Work Sans"/>
              <a:buChar char="■"/>
              <a:defRPr sz="1400" b="0" i="0" u="none" strike="noStrike" cap="none">
                <a:solidFill>
                  <a:schemeClr val="dk1"/>
                </a:solidFill>
                <a:latin typeface="Work Sans"/>
                <a:ea typeface="Work Sans"/>
                <a:cs typeface="Work Sans"/>
                <a:sym typeface="Work Sans"/>
              </a:defRPr>
            </a:lvl9pPr>
          </a:lstStyle>
          <a:p>
            <a:pPr marL="0" indent="0">
              <a:buFont typeface="Work Sans"/>
              <a:buNone/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320 : 40 ta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3415489" y="946329"/>
            <a:ext cx="14478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 Box 13"/>
          <p:cNvSpPr txBox="1">
            <a:spLocks noChangeArrowheads="1"/>
          </p:cNvSpPr>
          <p:nvPr/>
        </p:nvSpPr>
        <p:spPr bwMode="auto">
          <a:xfrm>
            <a:off x="4327366" y="955330"/>
            <a:ext cx="1219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40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Line 15"/>
          <p:cNvSpPr>
            <a:spLocks noChangeShapeType="1"/>
          </p:cNvSpPr>
          <p:nvPr/>
        </p:nvSpPr>
        <p:spPr bwMode="auto">
          <a:xfrm flipH="1">
            <a:off x="4591653" y="1017060"/>
            <a:ext cx="219075" cy="3810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Line 16"/>
          <p:cNvSpPr>
            <a:spLocks noChangeShapeType="1"/>
          </p:cNvSpPr>
          <p:nvPr/>
        </p:nvSpPr>
        <p:spPr bwMode="auto">
          <a:xfrm flipH="1">
            <a:off x="3813473" y="1005335"/>
            <a:ext cx="219075" cy="3810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 sz="280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Text Box 17"/>
          <p:cNvSpPr txBox="1">
            <a:spLocks noChangeArrowheads="1"/>
          </p:cNvSpPr>
          <p:nvPr/>
        </p:nvSpPr>
        <p:spPr bwMode="auto">
          <a:xfrm>
            <a:off x="4415269" y="1509597"/>
            <a:ext cx="6096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Text Box 18"/>
          <p:cNvSpPr txBox="1">
            <a:spLocks noChangeArrowheads="1"/>
          </p:cNvSpPr>
          <p:nvPr/>
        </p:nvSpPr>
        <p:spPr bwMode="auto">
          <a:xfrm>
            <a:off x="3591530" y="1478550"/>
            <a:ext cx="381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endPara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" name="Rectangle 19"/>
          <p:cNvSpPr>
            <a:spLocks noChangeArrowheads="1"/>
          </p:cNvSpPr>
          <p:nvPr/>
        </p:nvSpPr>
        <p:spPr bwMode="auto">
          <a:xfrm>
            <a:off x="281940" y="2627630"/>
            <a:ext cx="8579485" cy="996950"/>
          </a:xfrm>
          <a:prstGeom prst="rect">
            <a:avLst/>
          </a:prstGeom>
          <a:solidFill>
            <a:srgbClr val="00C9D0"/>
          </a:solidFill>
          <a:ln w="12700" cap="rnd" cmpd="sng">
            <a:solidFill>
              <a:srgbClr val="002060"/>
            </a:solidFill>
            <a:prstDash val="sysDot"/>
            <a:miter lim="800000"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en-US" sz="25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320 : 40, ta </a:t>
            </a:r>
            <a:r>
              <a:rPr lang="en-US" sz="25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xóa</a:t>
            </a:r>
            <a:r>
              <a:rPr 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chữ</a:t>
            </a:r>
            <a:r>
              <a:rPr 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0 ở </a:t>
            </a:r>
            <a:r>
              <a:rPr lang="en-US" sz="25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tận</a:t>
            </a:r>
            <a:r>
              <a:rPr 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en-US" sz="25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chia, </a:t>
            </a:r>
            <a:r>
              <a:rPr lang="en-US" sz="25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en-US" sz="25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500" b="1" dirty="0" err="1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25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en-US" sz="25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" name="Group 21"/>
          <p:cNvGrpSpPr/>
          <p:nvPr/>
        </p:nvGrpSpPr>
        <p:grpSpPr bwMode="auto">
          <a:xfrm>
            <a:off x="4163028" y="803015"/>
            <a:ext cx="1295400" cy="1295400"/>
            <a:chOff x="2496" y="3072"/>
            <a:chExt cx="528" cy="528"/>
          </a:xfrm>
        </p:grpSpPr>
        <p:sp>
          <p:nvSpPr>
            <p:cNvPr id="14" name="Line 22"/>
            <p:cNvSpPr>
              <a:spLocks noChangeShapeType="1"/>
            </p:cNvSpPr>
            <p:nvPr/>
          </p:nvSpPr>
          <p:spPr bwMode="auto">
            <a:xfrm>
              <a:off x="2496" y="3072"/>
              <a:ext cx="0" cy="528"/>
            </a:xfrm>
            <a:prstGeom prst="line">
              <a:avLst/>
            </a:prstGeom>
            <a:noFill/>
            <a:ln w="38100">
              <a:solidFill>
                <a:schemeClr val="accent5">
                  <a:lumMod val="10000"/>
                </a:schemeClr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Line 23"/>
            <p:cNvSpPr>
              <a:spLocks noChangeShapeType="1"/>
            </p:cNvSpPr>
            <p:nvPr/>
          </p:nvSpPr>
          <p:spPr bwMode="auto">
            <a:xfrm>
              <a:off x="2496" y="3360"/>
              <a:ext cx="528" cy="0"/>
            </a:xfrm>
            <a:prstGeom prst="line">
              <a:avLst/>
            </a:prstGeom>
            <a:noFill/>
            <a:ln w="38100">
              <a:solidFill>
                <a:schemeClr val="accent5">
                  <a:lumMod val="10000"/>
                </a:schemeClr>
              </a:solidFill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sz="280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xit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13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  <p:bldP spid="12" grpId="0" bldLvl="0" animBg="1"/>
    </p:bldLst>
  </p:timing>
</p:sld>
</file>

<file path=ppt/tags/tag1.xml><?xml version="1.0" encoding="utf-8"?>
<p:tagLst xmlns:p="http://schemas.openxmlformats.org/presentationml/2006/main">
  <p:tag name="KSO_WM_MEDIACOVER_FLAG" val="1"/>
  <p:tag name="KSO_WM_UNIT_MEDIACOVER_BTN_STATE" val="1"/>
</p:tagLst>
</file>

<file path=ppt/theme/theme1.xml><?xml version="1.0" encoding="utf-8"?>
<a:theme xmlns:a="http://schemas.openxmlformats.org/drawingml/2006/main" name="Math Subject for Middle School - 7th Grade: Proportionality by Slidesgo">
  <a:themeElements>
    <a:clrScheme name="Simple Light">
      <a:dk1>
        <a:srgbClr val="000000"/>
      </a:dk1>
      <a:lt1>
        <a:srgbClr val="F8F8E8"/>
      </a:lt1>
      <a:dk2>
        <a:srgbClr val="FF3399"/>
      </a:dk2>
      <a:lt2>
        <a:srgbClr val="900CB4"/>
      </a:lt2>
      <a:accent1>
        <a:srgbClr val="99FF66"/>
      </a:accent1>
      <a:accent2>
        <a:srgbClr val="66F7FF"/>
      </a:accent2>
      <a:accent3>
        <a:srgbClr val="FFFF66"/>
      </a:accent3>
      <a:accent4>
        <a:srgbClr val="FF5C00"/>
      </a:accent4>
      <a:accent5>
        <a:srgbClr val="D9D9D9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3327</Words>
  <Application>WPS Presentation</Application>
  <PresentationFormat>On-screen Show (16:9)</PresentationFormat>
  <Paragraphs>247</Paragraphs>
  <Slides>25</Slides>
  <Notes>6</Notes>
  <HiddenSlides>0</HiddenSlides>
  <MMClips>6</MMClips>
  <ScaleCrop>false</ScaleCrop>
  <HeadingPairs>
    <vt:vector size="6" baseType="variant">
      <vt:variant>
        <vt:lpstr>已用的字体</vt:lpstr>
      </vt:variant>
      <vt:variant>
        <vt:i4>13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25</vt:i4>
      </vt:variant>
    </vt:vector>
  </HeadingPairs>
  <TitlesOfParts>
    <vt:vector size="39" baseType="lpstr">
      <vt:lpstr>Arial</vt:lpstr>
      <vt:lpstr>SimSun</vt:lpstr>
      <vt:lpstr>Wingdings</vt:lpstr>
      <vt:lpstr>Arial</vt:lpstr>
      <vt:lpstr>Montserrat Black</vt:lpstr>
      <vt:lpstr>Work Sans</vt:lpstr>
      <vt:lpstr>Calibri</vt:lpstr>
      <vt:lpstr>Cambria</vt:lpstr>
      <vt:lpstr>Tahoma</vt:lpstr>
      <vt:lpstr>Times New Roman</vt:lpstr>
      <vt:lpstr>Microsoft YaHei</vt:lpstr>
      <vt:lpstr>Arial Unicode MS</vt:lpstr>
      <vt:lpstr>Cambria Math</vt:lpstr>
      <vt:lpstr>Math Subject for Middle School - 7th Grade: Proportionality by Slidesgo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KHÁM PHÁ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/>
  <cp:lastModifiedBy>asus</cp:lastModifiedBy>
  <cp:revision>83</cp:revision>
  <dcterms:created xsi:type="dcterms:W3CDTF">2021-12-04T05:03:00Z</dcterms:created>
  <dcterms:modified xsi:type="dcterms:W3CDTF">2021-12-09T14:44:58Z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E08566D4D5B74FA58FF39F170C0593DC</vt:lpwstr>
  </property>
  <property fmtid="{D5CDD505-2E9C-101B-9397-08002B2CF9AE}" pid="3" name="KSOProductBuildVer">
    <vt:lpwstr>1033-11.2.0.10382</vt:lpwstr>
  </property>
</Properties>
</file>