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 id="2147483709" r:id="rId5"/>
    <p:sldMasterId id="2147483721" r:id="rId6"/>
    <p:sldMasterId id="2147483733" r:id="rId7"/>
    <p:sldMasterId id="2147483746" r:id="rId8"/>
    <p:sldMasterId id="2147483759" r:id="rId9"/>
    <p:sldMasterId id="2147483771" r:id="rId10"/>
    <p:sldMasterId id="2147483783" r:id="rId11"/>
    <p:sldMasterId id="2147483795" r:id="rId12"/>
    <p:sldMasterId id="2147483807" r:id="rId13"/>
    <p:sldMasterId id="2147483819" r:id="rId14"/>
    <p:sldMasterId id="2147483831" r:id="rId15"/>
    <p:sldMasterId id="2147483843" r:id="rId16"/>
    <p:sldMasterId id="2147483855" r:id="rId17"/>
    <p:sldMasterId id="2147483879" r:id="rId18"/>
    <p:sldMasterId id="2147483891" r:id="rId19"/>
    <p:sldMasterId id="2147483903" r:id="rId20"/>
    <p:sldMasterId id="2147483915" r:id="rId21"/>
    <p:sldMasterId id="2147483927" r:id="rId22"/>
    <p:sldMasterId id="2147483939" r:id="rId23"/>
    <p:sldMasterId id="2147483952" r:id="rId24"/>
  </p:sldMasterIdLst>
  <p:notesMasterIdLst>
    <p:notesMasterId r:id="rId67"/>
  </p:notesMasterIdLst>
  <p:sldIdLst>
    <p:sldId id="309" r:id="rId25"/>
    <p:sldId id="310" r:id="rId26"/>
    <p:sldId id="311" r:id="rId27"/>
    <p:sldId id="315" r:id="rId28"/>
    <p:sldId id="312" r:id="rId29"/>
    <p:sldId id="313" r:id="rId30"/>
    <p:sldId id="277" r:id="rId31"/>
    <p:sldId id="316" r:id="rId32"/>
    <p:sldId id="314" r:id="rId33"/>
    <p:sldId id="278" r:id="rId34"/>
    <p:sldId id="296" r:id="rId35"/>
    <p:sldId id="317" r:id="rId36"/>
    <p:sldId id="318" r:id="rId37"/>
    <p:sldId id="319" r:id="rId38"/>
    <p:sldId id="320" r:id="rId39"/>
    <p:sldId id="357" r:id="rId40"/>
    <p:sldId id="321" r:id="rId41"/>
    <p:sldId id="322" r:id="rId42"/>
    <p:sldId id="323" r:id="rId43"/>
    <p:sldId id="324" r:id="rId44"/>
    <p:sldId id="325" r:id="rId45"/>
    <p:sldId id="326" r:id="rId46"/>
    <p:sldId id="334" r:id="rId47"/>
    <p:sldId id="332" r:id="rId48"/>
    <p:sldId id="339" r:id="rId49"/>
    <p:sldId id="329" r:id="rId50"/>
    <p:sldId id="331" r:id="rId51"/>
    <p:sldId id="333" r:id="rId52"/>
    <p:sldId id="337" r:id="rId53"/>
    <p:sldId id="338" r:id="rId54"/>
    <p:sldId id="340" r:id="rId55"/>
    <p:sldId id="342" r:id="rId56"/>
    <p:sldId id="341" r:id="rId57"/>
    <p:sldId id="349" r:id="rId58"/>
    <p:sldId id="350" r:id="rId59"/>
    <p:sldId id="351" r:id="rId60"/>
    <p:sldId id="287" r:id="rId61"/>
    <p:sldId id="358" r:id="rId62"/>
    <p:sldId id="353" r:id="rId63"/>
    <p:sldId id="354" r:id="rId64"/>
    <p:sldId id="356" r:id="rId65"/>
    <p:sldId id="359" r:id="rId66"/>
  </p:sldIdLst>
  <p:sldSz cx="9906000" cy="6858000" type="A4"/>
  <p:notesSz cx="9144000" cy="6858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a:srgbClr val="3333FF"/>
    <a:srgbClr val="0066FF"/>
    <a:srgbClr val="FF0066"/>
    <a:srgbClr val="006600"/>
    <a:srgbClr val="003399"/>
    <a:srgbClr val="FFF0E1"/>
    <a:srgbClr val="FFD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7" autoAdjust="0"/>
    <p:restoredTop sz="94434" autoAdjust="0"/>
  </p:normalViewPr>
  <p:slideViewPr>
    <p:cSldViewPr>
      <p:cViewPr varScale="1">
        <p:scale>
          <a:sx n="85" d="100"/>
          <a:sy n="85" d="100"/>
        </p:scale>
        <p:origin x="1080" y="6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123"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127"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8448D6-DFFC-46B6-803F-FD7AA9D70BF9}" type="slidenum">
              <a:rPr lang="en-US"/>
              <a:pPr>
                <a:defRPr/>
              </a:pPr>
              <a:t>‹#›</a:t>
            </a:fld>
            <a:endParaRPr lang="en-US"/>
          </a:p>
        </p:txBody>
      </p:sp>
    </p:spTree>
    <p:extLst>
      <p:ext uri="{BB962C8B-B14F-4D97-AF65-F5344CB8AC3E}">
        <p14:creationId xmlns:p14="http://schemas.microsoft.com/office/powerpoint/2010/main" val="349024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381626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9</a:t>
            </a:fld>
            <a:endParaRPr lang="vi-VN">
              <a:solidFill>
                <a:srgbClr val="000000"/>
              </a:solidFill>
            </a:endParaRPr>
          </a:p>
        </p:txBody>
      </p:sp>
    </p:spTree>
    <p:extLst>
      <p:ext uri="{BB962C8B-B14F-4D97-AF65-F5344CB8AC3E}">
        <p14:creationId xmlns:p14="http://schemas.microsoft.com/office/powerpoint/2010/main" val="174777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atin typeface="Arial" pitchFamily="34"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BF0846F8-E239-40C6-92C8-9580D810FC22}"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45333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F564DB-64F7-4085-9521-67ED9A213336}" type="slidenum">
              <a:rPr lang="en-US">
                <a:solidFill>
                  <a:srgbClr val="000000"/>
                </a:solidFill>
                <a:latin typeface=".VnTime" panose="020B7200000000000000" pitchFamily="34" charset="0"/>
              </a:rPr>
              <a:pPr/>
              <a:t>40</a:t>
            </a:fld>
            <a:endParaRPr lang="en-US">
              <a:solidFill>
                <a:srgbClr val="000000"/>
              </a:solidFill>
              <a:latin typeface=".VnTime" panose="020B7200000000000000" pitchFamily="34" charset="0"/>
            </a:endParaRPr>
          </a:p>
        </p:txBody>
      </p:sp>
    </p:spTree>
    <p:extLst>
      <p:ext uri="{BB962C8B-B14F-4D97-AF65-F5344CB8AC3E}">
        <p14:creationId xmlns:p14="http://schemas.microsoft.com/office/powerpoint/2010/main" val="99311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83B3A-0CD4-49B2-B474-A9728629A2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2EB620-E0F0-4183-A30C-C64232BFE0E9}"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4768376"/>
      </p:ext>
    </p:extLst>
  </p:cSld>
  <p:clrMapOvr>
    <a:masterClrMapping/>
  </p:clrMapOvr>
  <p:transition>
    <p:wheel spokes="8"/>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8568108"/>
      </p:ext>
    </p:extLst>
  </p:cSld>
  <p:clrMapOvr>
    <a:masterClrMapping/>
  </p:clrMapOvr>
  <p:transition>
    <p:wheel spokes="8"/>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189960"/>
      </p:ext>
    </p:extLst>
  </p:cSld>
  <p:clrMapOvr>
    <a:masterClrMapping/>
  </p:clrMapOvr>
  <p:transition>
    <p:wheel spokes="8"/>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8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784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898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270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32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204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1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302DD-4175-437E-B2F4-9A2A983B3DFB}"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67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176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0555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84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054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438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75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5072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767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0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6462-20D1-D94C-AC03-EEFF8585DC14}"/>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D78C7C73-18AE-2D4E-8A43-3A6EFB5DDD9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5144684A-7C6C-364B-8029-EF2D4072BCD9}"/>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9A0E7-83F2-6A41-B7D7-B60188AF80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3CCC74C-4EF2-6B41-88ED-46D38D70C8FE}"/>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318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885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8280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6618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2221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867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8293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4475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4004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256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5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0B7E-F0C3-AB40-BFC1-0985F1DE5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41F2-D0EE-094E-9B01-9743402B4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ED7D2-6A2C-3B47-B482-73CACE5B58D2}"/>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97D097F-9D44-754C-9017-72B81843E12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DAF12C-8C6E-FB40-A76C-D6616D18F12C}"/>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4439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8555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019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2958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9895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8758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21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442534"/>
      </p:ext>
    </p:extLst>
  </p:cSld>
  <p:clrMapOvr>
    <a:masterClrMapping/>
  </p:clrMapOvr>
  <p:transition>
    <p:wheel spokes="8"/>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8789557"/>
      </p:ext>
    </p:extLst>
  </p:cSld>
  <p:clrMapOvr>
    <a:masterClrMapping/>
  </p:clrMapOvr>
  <p:transition>
    <p:wheel spokes="8"/>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6078054"/>
      </p:ext>
    </p:extLst>
  </p:cSld>
  <p:clrMapOvr>
    <a:masterClrMapping/>
  </p:clrMapOvr>
  <p:transition>
    <p:wheel spokes="8"/>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496213"/>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E927-6A18-9843-BAEB-B185624BE685}"/>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11712DD7-3C64-2E4E-8E7E-779CFB795277}"/>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CC9E8-9DF4-6E40-86D6-D39349D2B21B}"/>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F3B1220-5942-0440-9D30-17CBE05277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1232E60-0A69-0E4A-9F93-299428A9B5D1}"/>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212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1067763"/>
      </p:ext>
    </p:extLst>
  </p:cSld>
  <p:clrMapOvr>
    <a:masterClrMapping/>
  </p:clrMapOvr>
  <p:transition>
    <p:wheel spokes="8"/>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2294307"/>
      </p:ext>
    </p:extLst>
  </p:cSld>
  <p:clrMapOvr>
    <a:masterClrMapping/>
  </p:clrMapOvr>
  <p:transition>
    <p:wheel spokes="8"/>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5345420"/>
      </p:ext>
    </p:extLst>
  </p:cSld>
  <p:clrMapOvr>
    <a:masterClrMapping/>
  </p:clrMapOvr>
  <p:transition>
    <p:wheel spokes="8"/>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1142193"/>
      </p:ext>
    </p:extLst>
  </p:cSld>
  <p:clrMapOvr>
    <a:masterClrMapping/>
  </p:clrMapOvr>
  <p:transition>
    <p:wheel spokes="8"/>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2963626"/>
      </p:ext>
    </p:extLst>
  </p:cSld>
  <p:clrMapOvr>
    <a:masterClrMapping/>
  </p:clrMapOvr>
  <p:transition>
    <p:wheel spokes="8"/>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7200832"/>
      </p:ext>
    </p:extLst>
  </p:cSld>
  <p:clrMapOvr>
    <a:masterClrMapping/>
  </p:clrMapOvr>
  <p:transition>
    <p:wheel spokes="8"/>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302201"/>
      </p:ext>
    </p:extLst>
  </p:cSld>
  <p:clrMapOvr>
    <a:masterClrMapping/>
  </p:clrMapOvr>
  <p:transition>
    <p:wheel spokes="8"/>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7780594"/>
      </p:ext>
    </p:extLst>
  </p:cSld>
  <p:clrMapOvr>
    <a:masterClrMapping/>
  </p:clrMapOvr>
  <p:transition>
    <p:wheel spokes="8"/>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082038"/>
      </p:ext>
    </p:extLst>
  </p:cSld>
  <p:clrMapOvr>
    <a:masterClrMapping/>
  </p:clrMapOvr>
  <p:transition>
    <p:wheel spokes="8"/>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359706"/>
      </p:ext>
    </p:extLst>
  </p:cSld>
  <p:clrMapOvr>
    <a:masterClrMapping/>
  </p:clrMapOvr>
  <p:transition>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91CA-CC26-6242-8660-C8184AD3F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665C5-3719-D54F-AC48-DF3B038DEA9B}"/>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6EC2B-0155-6D4F-A219-C8B575B579F1}"/>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2CA40C-06E7-A947-8109-3883C48839E6}"/>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50A2ABB-1121-F347-843B-ED0E9CC2A9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CC2866-9730-4945-9ED0-6C6519A1A6D0}"/>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900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6977373"/>
      </p:ext>
    </p:extLst>
  </p:cSld>
  <p:clrMapOvr>
    <a:masterClrMapping/>
  </p:clrMapOvr>
  <p:transition>
    <p:wheel spokes="8"/>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8004775"/>
      </p:ext>
    </p:extLst>
  </p:cSld>
  <p:clrMapOvr>
    <a:masterClrMapping/>
  </p:clrMapOvr>
  <p:transition>
    <p:wheel spokes="8"/>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2661944"/>
      </p:ext>
    </p:extLst>
  </p:cSld>
  <p:clrMapOvr>
    <a:masterClrMapping/>
  </p:clrMapOvr>
  <p:transition>
    <p:wheel spokes="8"/>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646357"/>
      </p:ext>
    </p:extLst>
  </p:cSld>
  <p:clrMapOvr>
    <a:masterClrMapping/>
  </p:clrMapOvr>
  <p:transition>
    <p:wheel spokes="8"/>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215151"/>
      </p:ext>
    </p:extLst>
  </p:cSld>
  <p:clrMapOvr>
    <a:masterClrMapping/>
  </p:clrMapOvr>
  <p:transition>
    <p:wheel spokes="8"/>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7815592"/>
      </p:ext>
    </p:extLst>
  </p:cSld>
  <p:clrMapOvr>
    <a:masterClrMapping/>
  </p:clrMapOvr>
  <p:transition>
    <p:wheel spokes="8"/>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5855565"/>
      </p:ext>
    </p:extLst>
  </p:cSld>
  <p:clrMapOvr>
    <a:masterClrMapping/>
  </p:clrMapOvr>
  <p:transition>
    <p:wheel spokes="8"/>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6251334"/>
      </p:ext>
    </p:extLst>
  </p:cSld>
  <p:clrMapOvr>
    <a:masterClrMapping/>
  </p:clrMapOvr>
  <p:transition>
    <p:wheel spokes="8"/>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043700"/>
      </p:ext>
    </p:extLst>
  </p:cSld>
  <p:clrMapOvr>
    <a:masterClrMapping/>
  </p:clrMapOvr>
  <p:transition>
    <p:wheel spokes="8"/>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358032"/>
      </p:ext>
    </p:extLst>
  </p:cSld>
  <p:clrMapOvr>
    <a:masterClrMapping/>
  </p:clrMapOvr>
  <p:transition>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09A3-D8C3-F04E-AF5B-5686ED08BAC1}"/>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BCCE7B-203F-2042-A46B-E810C8C5E8C0}"/>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6429B-FBB6-CC47-9A6F-0B137DF7EDB5}"/>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9B6B0-45FC-4B44-9CB5-32C9BF0168A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144A3AA5-9312-DC49-A3B0-34CC9D4C8BF3}"/>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853950-2E59-0841-B618-F7BF568598CB}"/>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4F6CC35-41C4-1A46-89C4-75DBBB25DA3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58D9E51-21EC-EB4C-9BE5-A3060796F909}"/>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6387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5571829"/>
      </p:ext>
    </p:extLst>
  </p:cSld>
  <p:clrMapOvr>
    <a:masterClrMapping/>
  </p:clrMapOvr>
  <p:transition>
    <p:wheel spokes="8"/>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1023644"/>
      </p:ext>
    </p:extLst>
  </p:cSld>
  <p:clrMapOvr>
    <a:masterClrMapping/>
  </p:clrMapOvr>
  <p:transition>
    <p:wheel spokes="8"/>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065286"/>
      </p:ext>
    </p:extLst>
  </p:cSld>
  <p:clrMapOvr>
    <a:masterClrMapping/>
  </p:clrMapOvr>
  <p:transition>
    <p:wheel spokes="8"/>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161028"/>
      </p:ext>
    </p:extLst>
  </p:cSld>
  <p:clrMapOvr>
    <a:masterClrMapping/>
  </p:clrMapOvr>
  <p:transition>
    <p:wheel spokes="8"/>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462283"/>
      </p:ext>
    </p:extLst>
  </p:cSld>
  <p:clrMapOvr>
    <a:masterClrMapping/>
  </p:clrMapOvr>
  <p:transition>
    <p:wheel spokes="8"/>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279632"/>
      </p:ext>
    </p:extLst>
  </p:cSld>
  <p:clrMapOvr>
    <a:masterClrMapping/>
  </p:clrMapOvr>
  <p:transition>
    <p:wheel spokes="8"/>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5149624"/>
      </p:ext>
    </p:extLst>
  </p:cSld>
  <p:clrMapOvr>
    <a:masterClrMapping/>
  </p:clrMapOvr>
  <p:transition>
    <p:wheel spokes="8"/>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3668"/>
      </p:ext>
    </p:extLst>
  </p:cSld>
  <p:clrMapOvr>
    <a:masterClrMapping/>
  </p:clrMapOvr>
  <p:transition>
    <p:wheel spokes="8"/>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043364"/>
      </p:ext>
    </p:extLst>
  </p:cSld>
  <p:clrMapOvr>
    <a:masterClrMapping/>
  </p:clrMapOvr>
  <p:transition>
    <p:wheel spokes="8"/>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9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86F0-586B-EE42-9782-F5F9CA138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3578B-4368-984F-813C-DBF3E968EE09}"/>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2BDF05-1DBA-1E42-B368-CA8C611262B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F5B6085-F9D1-154A-82DE-9035B54AF078}"/>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0907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9308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834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987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6190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662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69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79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9736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7673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57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76541-6256-4145-B305-AAEBF94B4287}"/>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DB57563-6A42-EC40-A3F8-4AC6BA192FB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392C929-6E65-974D-BD08-2662956A990A}"/>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3829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7407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5090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4639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4120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0481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5830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5472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8814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0756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64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2C40-054B-DF40-8BD2-45190D4FA3CB}"/>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779C461E-2C7D-AC45-A933-8BDAB55A7A57}"/>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C1A22C-2ED5-1849-8D31-EFAC55F3355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0A5B95AF-CB35-B645-BDE8-D23F36DA68A6}"/>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B238C05-A00D-FF4B-8594-1F616B930E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203A38D-7EA0-C045-BA5F-FB48F225F189}"/>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3114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8282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893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46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1528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6145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850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5893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3201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958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8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F6D2D-E233-4DE4-9B7C-366ECA34CCC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63E-C176-1940-8DEA-7280358E240D}"/>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40742D05-E147-6B45-BC4B-DCC7B22EF74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id="{2EF14C80-C2CA-8B4E-B57B-EAFEF6C7433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B54C76A-8CB1-2B40-BB28-16660ED38FCC}"/>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E77D9BF-4D4B-4F4B-99D9-B17AEE99349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64BF4AF-5BB0-3541-BD01-4D443A1E88A2}"/>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479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6776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0450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83EBA7-D124-4DDC-B8AC-C08EF16D40B8}"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26BA27-3AFD-4247-8C68-0375EAC1B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2180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320387-55C5-46B4-813D-767A5218042D}"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0FAD5A-B9AB-4C03-8550-AF210F00D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7979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939C6E-0D41-4ACA-A6AD-C6F7F27DEDB9}"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D4804-5EAD-4831-9763-756068274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8508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C2BCF3-7E91-4283-9135-8B2E541B8ED0}"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3DE0EA-3DE7-4C0D-BB68-E435943B3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8207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427B533-E418-4F4D-9A7F-A8AE5FE1FA92}" type="datetime1">
              <a:rPr lang="en-US">
                <a:solidFill>
                  <a:srgbClr val="000000"/>
                </a:solidFill>
              </a:rPr>
              <a:pPr>
                <a:defRPr/>
              </a:pPr>
              <a:t>10/17/2022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BC8018-7804-4A97-A103-1599F3EAF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5903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787FC2D-0478-4ED2-8BAB-33908C9312D7}" type="datetime1">
              <a:rPr lang="en-US">
                <a:solidFill>
                  <a:srgbClr val="000000"/>
                </a:solidFill>
              </a:rPr>
              <a:pPr>
                <a:defRPr/>
              </a:pPr>
              <a:t>10/17/2022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AB693-88F2-4B59-8FA2-3FD3C14D5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652502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B04619-50BA-4E8C-8F2C-FE7118C48628}" type="datetime1">
              <a:rPr lang="en-US">
                <a:solidFill>
                  <a:srgbClr val="000000"/>
                </a:solidFill>
              </a:rPr>
              <a:pPr>
                <a:defRPr/>
              </a:pPr>
              <a:t>10/17/2022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6ECEF0-C80B-43D5-897C-8461494BE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29664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76EB7-2191-4842-8F84-B36A4717538B}"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F8BEEA-C984-409E-8CDE-302B711692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14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892D-DE39-5D47-A283-AFDA39693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5CDBB6-D3AB-2740-A901-3BC4A8ADB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49E12-C0FD-1E42-AC5D-14203F01C2C2}"/>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0B36DC-6F6E-014F-9D84-717996F571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81C09E5-C4E1-5F43-8282-7A4C4F312E71}"/>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2574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5A67DC-9923-4CEA-B52A-51D19B1DB379}"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127C58-DA89-4879-8645-75BF8B635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5336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ED1E6F-EA3A-4EDB-8E22-5BD9CEA7923B}"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A39E1-133D-44BA-8799-497365721A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09854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6225"/>
            <a:ext cx="222885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6225"/>
            <a:ext cx="652145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31BA14-F27F-41D9-B52A-F8CFBA7D5EF0}"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2FD9-281A-4567-8CA2-6E563489D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0582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83EBA7-D124-4DDC-B8AC-C08EF16D40B8}"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26BA27-3AFD-4247-8C68-0375EAC1B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9528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320387-55C5-46B4-813D-767A5218042D}"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0FAD5A-B9AB-4C03-8550-AF210F00D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5172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939C6E-0D41-4ACA-A6AD-C6F7F27DEDB9}"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D4804-5EAD-4831-9763-756068274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190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C2BCF3-7E91-4283-9135-8B2E541B8ED0}"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3DE0EA-3DE7-4C0D-BB68-E435943B3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342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427B533-E418-4F4D-9A7F-A8AE5FE1FA92}" type="datetime1">
              <a:rPr lang="en-US">
                <a:solidFill>
                  <a:srgbClr val="000000"/>
                </a:solidFill>
              </a:rPr>
              <a:pPr>
                <a:defRPr/>
              </a:pPr>
              <a:t>10/17/2022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BC8018-7804-4A97-A103-1599F3EAF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3217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787FC2D-0478-4ED2-8BAB-33908C9312D7}" type="datetime1">
              <a:rPr lang="en-US">
                <a:solidFill>
                  <a:srgbClr val="000000"/>
                </a:solidFill>
              </a:rPr>
              <a:pPr>
                <a:defRPr/>
              </a:pPr>
              <a:t>10/17/2022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AB693-88F2-4B59-8FA2-3FD3C14D5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3623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B04619-50BA-4E8C-8F2C-FE7118C48628}" type="datetime1">
              <a:rPr lang="en-US">
                <a:solidFill>
                  <a:srgbClr val="000000"/>
                </a:solidFill>
              </a:rPr>
              <a:pPr>
                <a:defRPr/>
              </a:pPr>
              <a:t>10/17/2022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6ECEF0-C80B-43D5-897C-8461494BE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37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3F0A7-D4E4-4941-A8D9-BA8E386A93A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B1C15-8804-FB4C-8EEA-76B8C6784DF1}"/>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862AB-1081-414D-9655-059E0DC881CB}"/>
              </a:ext>
            </a:extLst>
          </p:cNvPr>
          <p:cNvSpPr>
            <a:spLocks noGrp="1"/>
          </p:cNvSpPr>
          <p:nvPr>
            <p:ph type="dt" sz="half" idx="10"/>
          </p:nvPr>
        </p:nvSpPr>
        <p:spPr/>
        <p:txBody>
          <a:bodyPr/>
          <a:lstStyle/>
          <a:p>
            <a:fld id="{88528C26-E08E-7944-8EA9-041615393373}"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E6AC8C-830A-2145-A275-85050F8D29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42EF1ED-1CDA-DA4E-A3F4-BF6FAC1F69CA}"/>
              </a:ext>
            </a:extLst>
          </p:cNvPr>
          <p:cNvSpPr>
            <a:spLocks noGrp="1"/>
          </p:cNvSpPr>
          <p:nvPr>
            <p:ph type="sldNum" sz="quarter" idx="12"/>
          </p:nvPr>
        </p:nvSpPr>
        <p:spPr/>
        <p:txBody>
          <a:bodyPr/>
          <a:lstStyle/>
          <a:p>
            <a:fld id="{B5CFFC0B-B710-5245-AF5E-6486C9B45E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0981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76EB7-2191-4842-8F84-B36A4717538B}"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F8BEEA-C984-409E-8CDE-302B711692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2528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5A67DC-9923-4CEA-B52A-51D19B1DB379}"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127C58-DA89-4879-8645-75BF8B635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74022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ED1E6F-EA3A-4EDB-8E22-5BD9CEA7923B}"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A39E1-133D-44BA-8799-497365721A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320671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6225"/>
            <a:ext cx="222885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6225"/>
            <a:ext cx="652145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31BA14-F27F-41D9-B52A-F8CFBA7D5EF0}"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2FD9-281A-4567-8CA2-6E563489D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52059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83EBA7-D124-4DDC-B8AC-C08EF16D40B8}"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26BA27-3AFD-4247-8C68-0375EAC1B1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6072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320387-55C5-46B4-813D-767A5218042D}"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0FAD5A-B9AB-4C03-8550-AF210F00D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9211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939C6E-0D41-4ACA-A6AD-C6F7F27DEDB9}"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AD4804-5EAD-4831-9763-756068274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857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C2BCF3-7E91-4283-9135-8B2E541B8ED0}"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3DE0EA-3DE7-4C0D-BB68-E435943B3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00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427B533-E418-4F4D-9A7F-A8AE5FE1FA92}" type="datetime1">
              <a:rPr lang="en-US">
                <a:solidFill>
                  <a:srgbClr val="000000"/>
                </a:solidFill>
              </a:rPr>
              <a:pPr>
                <a:defRPr/>
              </a:pPr>
              <a:t>10/17/2022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BC8018-7804-4A97-A103-1599F3EAF3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3044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787FC2D-0478-4ED2-8BAB-33908C9312D7}" type="datetime1">
              <a:rPr lang="en-US">
                <a:solidFill>
                  <a:srgbClr val="000000"/>
                </a:solidFill>
              </a:rPr>
              <a:pPr>
                <a:defRPr/>
              </a:pPr>
              <a:t>10/17/2022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AB693-88F2-4B59-8FA2-3FD3C14D5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7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4099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B04619-50BA-4E8C-8F2C-FE7118C48628}" type="datetime1">
              <a:rPr lang="en-US">
                <a:solidFill>
                  <a:srgbClr val="000000"/>
                </a:solidFill>
              </a:rPr>
              <a:pPr>
                <a:defRPr/>
              </a:pPr>
              <a:t>10/17/2022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6ECEF0-C80B-43D5-897C-8461494BE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0590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D76EB7-2191-4842-8F84-B36A4717538B}"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F8BEEA-C984-409E-8CDE-302B711692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7900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5A67DC-9923-4CEA-B52A-51D19B1DB379}" type="datetime1">
              <a:rPr lang="en-US">
                <a:solidFill>
                  <a:srgbClr val="000000"/>
                </a:solidFill>
              </a:rPr>
              <a:pPr>
                <a:defRPr/>
              </a:pPr>
              <a:t>10/17/2022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127C58-DA89-4879-8645-75BF8B635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45851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ED1E6F-EA3A-4EDB-8E22-5BD9CEA7923B}"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A39E1-133D-44BA-8799-497365721A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6167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6225"/>
            <a:ext cx="222885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6225"/>
            <a:ext cx="652145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31BA14-F27F-41D9-B52A-F8CFBA7D5EF0}" type="datetime1">
              <a:rPr lang="en-US">
                <a:solidFill>
                  <a:srgbClr val="000000"/>
                </a:solidFill>
              </a:rPr>
              <a:pPr>
                <a:defRPr/>
              </a:pPr>
              <a:t>10/17/2022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2FD9-281A-4567-8CA2-6E563489D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4121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1A78F-F021-4FD0-99BE-8ED4BF4F5E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66924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9106A1-0511-4820-881E-E1E45385C4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692936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F46F09-83F0-44A1-B678-449E80F260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16594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2E4FC1-C5E9-4CCC-B6D7-3DAA3741F5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8986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CD8C735-8957-41D3-BD45-5ADC20AF84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4064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4490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5F80AB4-95EE-4ABF-B394-9342D24FAC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75872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BB4B44C-5E5B-41FC-94D7-0BDE9FE95F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91219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B648DA-47E6-43CB-AD91-DA3EF120EC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463557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11CF4BC-1BAE-42D3-B232-A42D540FA1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12166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D3BE80-F419-4BCC-84A7-BBD9DE86CC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3631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CFDCCC-FCEF-4EE8-A764-F6BC826007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96216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27269"/>
      </p:ext>
    </p:extLst>
  </p:cSld>
  <p:clrMapOvr>
    <a:masterClrMapping/>
  </p:clrMapOvr>
  <p:transition>
    <p:wheel spokes="8"/>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1103197"/>
      </p:ext>
    </p:extLst>
  </p:cSld>
  <p:clrMapOvr>
    <a:masterClrMapping/>
  </p:clrMapOvr>
  <p:transition>
    <p:wheel spokes="8"/>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890126"/>
      </p:ext>
    </p:extLst>
  </p:cSld>
  <p:clrMapOvr>
    <a:masterClrMapping/>
  </p:clrMapOvr>
  <p:transition>
    <p:wheel spokes="8"/>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242596"/>
      </p:ext>
    </p:extLst>
  </p:cSld>
  <p:clrMapOvr>
    <a:masterClrMapping/>
  </p:clrMapOvr>
  <p:transition>
    <p:wheel spokes="8"/>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4171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5763198"/>
      </p:ext>
    </p:extLst>
  </p:cSld>
  <p:clrMapOvr>
    <a:masterClrMapping/>
  </p:clrMapOvr>
  <p:transition>
    <p:wheel spokes="8"/>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264828"/>
      </p:ext>
    </p:extLst>
  </p:cSld>
  <p:clrMapOvr>
    <a:masterClrMapping/>
  </p:clrMapOvr>
  <p:transition>
    <p:wheel spokes="8"/>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9390435"/>
      </p:ext>
    </p:extLst>
  </p:cSld>
  <p:clrMapOvr>
    <a:masterClrMapping/>
  </p:clrMapOvr>
  <p:transition>
    <p:wheel spokes="8"/>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8194150"/>
      </p:ext>
    </p:extLst>
  </p:cSld>
  <p:clrMapOvr>
    <a:masterClrMapping/>
  </p:clrMapOvr>
  <p:transition>
    <p:wheel spokes="8"/>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B7D2E7-5EF5-4D74-81FD-1977BC2D39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6250146"/>
      </p:ext>
    </p:extLst>
  </p:cSld>
  <p:clrMapOvr>
    <a:masterClrMapping/>
  </p:clrMapOvr>
  <p:transition>
    <p:wheel spokes="8"/>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CD3C85-F711-4BC3-BD5D-3B8CA40A2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107572"/>
      </p:ext>
    </p:extLst>
  </p:cSld>
  <p:clrMapOvr>
    <a:masterClrMapping/>
  </p:clrMapOvr>
  <p:transition>
    <p:wheel spokes="8"/>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5B3947-C0F8-411D-B740-788C974482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382325"/>
      </p:ext>
    </p:extLst>
  </p:cSld>
  <p:clrMapOvr>
    <a:masterClrMapping/>
  </p:clrMapOvr>
  <p:transition>
    <p:wheel spokes="8"/>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2675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7598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28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2334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0958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71752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8323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31988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9719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30740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4698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7297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402180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3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046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0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6624A-67AC-46EB-9AC8-F3EAB580268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66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11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193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14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2377531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132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865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05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056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70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B8F0F2-C5B6-4CAC-9456-2C37702B40E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46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80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86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085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030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26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62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63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41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9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FE75C2-41E0-482D-81D8-8531E01018B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225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551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40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690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62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917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46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60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454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98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87E53E-AB50-497E-B5A8-C884EA41539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6550" y="1600205"/>
            <a:ext cx="5861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383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804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4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054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760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59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3363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3"/>
            <a:ext cx="2971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3"/>
            <a:ext cx="87503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7EDEB-9B31-483B-A0E0-68C4C05B55D2}"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2C7E31-4710-4EB3-B7CF-7521C26A1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14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909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56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A7EF08-16CB-4E0D-8BA8-CCF48CA4D69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3236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17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6900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230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142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200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092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447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672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388741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082852-4002-46AB-AD10-F45215BC519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0830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9889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1729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433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728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193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2221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025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17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4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41AA8E-A51B-425F-BCF7-13A8605A718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94D8C6-45F4-4426-949C-6319B886BC4D}"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31A12F-325C-49F0-9B51-5FFBB9DA2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9834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3490" y="413701"/>
            <a:ext cx="99458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539783"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5" name="Google Shape;55;p4"/>
          <p:cNvSpPr txBox="1">
            <a:spLocks noGrp="1"/>
          </p:cNvSpPr>
          <p:nvPr>
            <p:ph type="title" idx="2" hasCustomPrompt="1"/>
          </p:nvPr>
        </p:nvSpPr>
        <p:spPr>
          <a:xfrm>
            <a:off x="347791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6" name="Google Shape;56;p4"/>
          <p:cNvSpPr txBox="1">
            <a:spLocks noGrp="1"/>
          </p:cNvSpPr>
          <p:nvPr>
            <p:ph type="title" idx="3" hasCustomPrompt="1"/>
          </p:nvPr>
        </p:nvSpPr>
        <p:spPr>
          <a:xfrm>
            <a:off x="5416040"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7" name="Google Shape;57;p4"/>
          <p:cNvSpPr txBox="1">
            <a:spLocks noGrp="1"/>
          </p:cNvSpPr>
          <p:nvPr>
            <p:ph type="title" idx="4" hasCustomPrompt="1"/>
          </p:nvPr>
        </p:nvSpPr>
        <p:spPr>
          <a:xfrm>
            <a:off x="7354168" y="3121800"/>
            <a:ext cx="101205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12000"/>
              <a:buNone/>
              <a:defRPr sz="13000"/>
            </a:lvl2pPr>
            <a:lvl3pPr lvl="2" algn="ctr" rtl="0">
              <a:spcBef>
                <a:spcPts val="0"/>
              </a:spcBef>
              <a:spcAft>
                <a:spcPts val="0"/>
              </a:spcAft>
              <a:buSzPts val="12000"/>
              <a:buNone/>
              <a:defRPr sz="13000"/>
            </a:lvl3pPr>
            <a:lvl4pPr lvl="3" algn="ctr" rtl="0">
              <a:spcBef>
                <a:spcPts val="0"/>
              </a:spcBef>
              <a:spcAft>
                <a:spcPts val="0"/>
              </a:spcAft>
              <a:buSzPts val="12000"/>
              <a:buNone/>
              <a:defRPr sz="13000"/>
            </a:lvl4pPr>
            <a:lvl5pPr lvl="4" algn="ctr" rtl="0">
              <a:spcBef>
                <a:spcPts val="0"/>
              </a:spcBef>
              <a:spcAft>
                <a:spcPts val="0"/>
              </a:spcAft>
              <a:buSzPts val="12000"/>
              <a:buNone/>
              <a:defRPr sz="13000"/>
            </a:lvl5pPr>
            <a:lvl6pPr lvl="5" algn="ctr" rtl="0">
              <a:spcBef>
                <a:spcPts val="0"/>
              </a:spcBef>
              <a:spcAft>
                <a:spcPts val="0"/>
              </a:spcAft>
              <a:buSzPts val="12000"/>
              <a:buNone/>
              <a:defRPr sz="13000"/>
            </a:lvl6pPr>
            <a:lvl7pPr lvl="6" algn="ctr" rtl="0">
              <a:spcBef>
                <a:spcPts val="0"/>
              </a:spcBef>
              <a:spcAft>
                <a:spcPts val="0"/>
              </a:spcAft>
              <a:buSzPts val="12000"/>
              <a:buNone/>
              <a:defRPr sz="13000"/>
            </a:lvl7pPr>
            <a:lvl8pPr lvl="7" algn="ctr" rtl="0">
              <a:spcBef>
                <a:spcPts val="0"/>
              </a:spcBef>
              <a:spcAft>
                <a:spcPts val="0"/>
              </a:spcAft>
              <a:buSzPts val="12000"/>
              <a:buNone/>
              <a:defRPr sz="13000"/>
            </a:lvl8pPr>
            <a:lvl9pPr lvl="8" algn="ctr" rtl="0">
              <a:spcBef>
                <a:spcPts val="0"/>
              </a:spcBef>
              <a:spcAft>
                <a:spcPts val="0"/>
              </a:spcAft>
              <a:buSzPts val="12000"/>
              <a:buNone/>
              <a:defRPr sz="13000"/>
            </a:lvl9pPr>
          </a:lstStyle>
          <a:p>
            <a:r>
              <a:t>xx%</a:t>
            </a:r>
          </a:p>
        </p:txBody>
      </p:sp>
      <p:sp>
        <p:nvSpPr>
          <p:cNvPr id="58" name="Google Shape;58;p4"/>
          <p:cNvSpPr txBox="1">
            <a:spLocks noGrp="1"/>
          </p:cNvSpPr>
          <p:nvPr>
            <p:ph type="ctrTitle" idx="5"/>
          </p:nvPr>
        </p:nvSpPr>
        <p:spPr>
          <a:xfrm>
            <a:off x="337675" y="824767"/>
            <a:ext cx="923065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95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6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23657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0" name="Google Shape;60;p4"/>
          <p:cNvSpPr txBox="1">
            <a:spLocks noGrp="1"/>
          </p:cNvSpPr>
          <p:nvPr>
            <p:ph type="subTitle" idx="6"/>
          </p:nvPr>
        </p:nvSpPr>
        <p:spPr>
          <a:xfrm>
            <a:off x="3174681"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1" name="Google Shape;61;p4"/>
          <p:cNvSpPr txBox="1">
            <a:spLocks noGrp="1"/>
          </p:cNvSpPr>
          <p:nvPr>
            <p:ph type="subTitle" idx="7"/>
          </p:nvPr>
        </p:nvSpPr>
        <p:spPr>
          <a:xfrm>
            <a:off x="5112792"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2" name="Google Shape;62;p4"/>
          <p:cNvSpPr txBox="1">
            <a:spLocks noGrp="1"/>
          </p:cNvSpPr>
          <p:nvPr>
            <p:ph type="subTitle" idx="8"/>
          </p:nvPr>
        </p:nvSpPr>
        <p:spPr>
          <a:xfrm>
            <a:off x="7050956" y="49101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
        <p:nvSpPr>
          <p:cNvPr id="63" name="Google Shape;63;p4"/>
          <p:cNvSpPr txBox="1">
            <a:spLocks noGrp="1"/>
          </p:cNvSpPr>
          <p:nvPr>
            <p:ph type="subTitle" idx="9"/>
          </p:nvPr>
        </p:nvSpPr>
        <p:spPr>
          <a:xfrm>
            <a:off x="5112819" y="4952733"/>
            <a:ext cx="1618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17"/>
            </a:lvl1pPr>
            <a:lvl2pPr lvl="1" algn="ctr" rtl="0">
              <a:lnSpc>
                <a:spcPct val="100000"/>
              </a:lnSpc>
              <a:spcBef>
                <a:spcPts val="0"/>
              </a:spcBef>
              <a:spcAft>
                <a:spcPts val="0"/>
              </a:spcAft>
              <a:buSzPts val="1400"/>
              <a:buNone/>
              <a:defRPr sz="1517"/>
            </a:lvl2pPr>
            <a:lvl3pPr lvl="2" algn="ctr" rtl="0">
              <a:lnSpc>
                <a:spcPct val="100000"/>
              </a:lnSpc>
              <a:spcBef>
                <a:spcPts val="0"/>
              </a:spcBef>
              <a:spcAft>
                <a:spcPts val="0"/>
              </a:spcAft>
              <a:buSzPts val="1400"/>
              <a:buNone/>
              <a:defRPr sz="1517"/>
            </a:lvl3pPr>
            <a:lvl4pPr lvl="3" algn="ctr" rtl="0">
              <a:lnSpc>
                <a:spcPct val="100000"/>
              </a:lnSpc>
              <a:spcBef>
                <a:spcPts val="0"/>
              </a:spcBef>
              <a:spcAft>
                <a:spcPts val="0"/>
              </a:spcAft>
              <a:buSzPts val="1400"/>
              <a:buNone/>
              <a:defRPr sz="1517"/>
            </a:lvl4pPr>
            <a:lvl5pPr lvl="4" algn="ctr" rtl="0">
              <a:lnSpc>
                <a:spcPct val="100000"/>
              </a:lnSpc>
              <a:spcBef>
                <a:spcPts val="0"/>
              </a:spcBef>
              <a:spcAft>
                <a:spcPts val="0"/>
              </a:spcAft>
              <a:buSzPts val="1400"/>
              <a:buNone/>
              <a:defRPr sz="1517"/>
            </a:lvl5pPr>
            <a:lvl6pPr lvl="5" algn="ctr" rtl="0">
              <a:lnSpc>
                <a:spcPct val="100000"/>
              </a:lnSpc>
              <a:spcBef>
                <a:spcPts val="0"/>
              </a:spcBef>
              <a:spcAft>
                <a:spcPts val="0"/>
              </a:spcAft>
              <a:buSzPts val="1400"/>
              <a:buNone/>
              <a:defRPr sz="1517"/>
            </a:lvl6pPr>
            <a:lvl7pPr lvl="6" algn="ctr" rtl="0">
              <a:lnSpc>
                <a:spcPct val="100000"/>
              </a:lnSpc>
              <a:spcBef>
                <a:spcPts val="0"/>
              </a:spcBef>
              <a:spcAft>
                <a:spcPts val="0"/>
              </a:spcAft>
              <a:buSzPts val="1400"/>
              <a:buNone/>
              <a:defRPr sz="1517"/>
            </a:lvl7pPr>
            <a:lvl8pPr lvl="7" algn="ctr" rtl="0">
              <a:lnSpc>
                <a:spcPct val="100000"/>
              </a:lnSpc>
              <a:spcBef>
                <a:spcPts val="0"/>
              </a:spcBef>
              <a:spcAft>
                <a:spcPts val="0"/>
              </a:spcAft>
              <a:buSzPts val="1400"/>
              <a:buNone/>
              <a:defRPr sz="1517"/>
            </a:lvl8pPr>
            <a:lvl9pPr lvl="8" algn="ctr" rtl="0">
              <a:lnSpc>
                <a:spcPct val="100000"/>
              </a:lnSpc>
              <a:spcBef>
                <a:spcPts val="0"/>
              </a:spcBef>
              <a:spcAft>
                <a:spcPts val="0"/>
              </a:spcAft>
              <a:buSzPts val="1400"/>
              <a:buNone/>
              <a:defRPr sz="1517"/>
            </a:lvl9pPr>
          </a:lstStyle>
          <a:p>
            <a:endParaRPr/>
          </a:p>
        </p:txBody>
      </p:sp>
    </p:spTree>
    <p:extLst>
      <p:ext uri="{BB962C8B-B14F-4D97-AF65-F5344CB8AC3E}">
        <p14:creationId xmlns:p14="http://schemas.microsoft.com/office/powerpoint/2010/main" val="36840379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28CBFA-15BD-4B44-A9CA-8D6071D7C0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1290591"/>
      </p:ext>
    </p:extLst>
  </p:cSld>
  <p:clrMapOvr>
    <a:masterClrMapping/>
  </p:clrMapOvr>
  <p:transition>
    <p:wheel spokes="8"/>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7FF88F-3F1F-4460-97F3-5CDB68D8A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893156"/>
      </p:ext>
    </p:extLst>
  </p:cSld>
  <p:clrMapOvr>
    <a:masterClrMapping/>
  </p:clrMapOvr>
  <p:transition>
    <p:wheel spokes="8"/>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F3F7D-02EB-4C60-9A36-90153D069E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2403236"/>
      </p:ext>
    </p:extLst>
  </p:cSld>
  <p:clrMapOvr>
    <a:masterClrMapping/>
  </p:clrMapOvr>
  <p:transition>
    <p:wheel spokes="8"/>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C692FA-9C96-4B34-8DEF-FC9B64AE7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9420098"/>
      </p:ext>
    </p:extLst>
  </p:cSld>
  <p:clrMapOvr>
    <a:masterClrMapping/>
  </p:clrMapOvr>
  <p:transition>
    <p:wheel spokes="8"/>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EE88197-8604-4898-AAF9-40A45BE4F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8779927"/>
      </p:ext>
    </p:extLst>
  </p:cSld>
  <p:clrMapOvr>
    <a:masterClrMapping/>
  </p:clrMapOvr>
  <p:transition>
    <p:wheel spokes="8"/>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BCC398F-B1A9-4475-81C2-E82AE931D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0159168"/>
      </p:ext>
    </p:extLst>
  </p:cSld>
  <p:clrMapOvr>
    <a:masterClrMapping/>
  </p:clrMapOvr>
  <p:transition>
    <p:wheel spokes="8"/>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8B6AC8D-9B54-465D-B275-679372A5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4831229"/>
      </p:ext>
    </p:extLst>
  </p:cSld>
  <p:clrMapOvr>
    <a:masterClrMapping/>
  </p:clrMapOvr>
  <p:transition>
    <p:wheel spokes="8"/>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6E0687-CB41-4F1C-A439-B986B94F14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9890611"/>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theme" Target="../theme/theme2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0200F3-68A7-45A4-8ED0-E322CC0D56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967496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20728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449029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918599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5043668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32477080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738640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82586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14202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622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eaLnBrk="1" hangingPunct="1">
              <a:defRPr sz="900">
                <a:latin typeface="Arial" charset="0"/>
              </a:defRPr>
            </a:lvl1pPr>
          </a:lstStyle>
          <a:p>
            <a:pPr algn="l">
              <a:defRPr/>
            </a:pPr>
            <a:fld id="{6674B74C-2E2B-40B3-90E5-81B7B6FDCF5E}" type="datetime1">
              <a:rPr lang="en-US">
                <a:solidFill>
                  <a:srgbClr val="000000"/>
                </a:solidFill>
              </a:rPr>
              <a:pPr algn="l">
                <a:defRPr/>
              </a:pPr>
              <a:t>10/17/2022</a:t>
            </a:fld>
            <a:endParaRPr lang="en-US">
              <a:solidFill>
                <a:srgbClr val="000000"/>
              </a:solidFill>
            </a:endParaRPr>
          </a:p>
        </p:txBody>
      </p:sp>
      <p:sp>
        <p:nvSpPr>
          <p:cNvPr id="1029" name="Rectangle 5"/>
          <p:cNvSpPr>
            <a:spLocks noGrp="1" noChangeArrowheads="1"/>
          </p:cNvSpPr>
          <p:nvPr>
            <p:ph type="ftr" sz="quarter" idx="3"/>
          </p:nvPr>
        </p:nvSpPr>
        <p:spPr bwMode="auto">
          <a:xfrm>
            <a:off x="3384550" y="6243638"/>
            <a:ext cx="31369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ctr" eaLnBrk="1" hangingPunct="1">
              <a:defRPr sz="9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r" eaLnBrk="1" hangingPunct="1">
              <a:defRPr sz="900" smtClean="0"/>
            </a:lvl1pPr>
          </a:lstStyle>
          <a:p>
            <a:pPr>
              <a:defRPr/>
            </a:pPr>
            <a:fld id="{D9FF4B8F-A707-4769-AC10-FDE074F7CDC5}" type="slidenum">
              <a:rPr lang="en-US">
                <a:solidFill>
                  <a:srgbClr val="000000"/>
                </a:solidFill>
                <a:latin typeface="Arial" panose="020B0604020202020204" pitchFamily="34" charset="0"/>
              </a:rPr>
              <a:pPr>
                <a:def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6160090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571500" rtl="0" eaLnBrk="0" fontAlgn="base" hangingPunct="0">
        <a:spcBef>
          <a:spcPct val="0"/>
        </a:spcBef>
        <a:spcAft>
          <a:spcPct val="0"/>
        </a:spcAft>
        <a:defRPr sz="2800">
          <a:solidFill>
            <a:schemeClr val="tx2"/>
          </a:solidFill>
          <a:latin typeface="+mj-lt"/>
          <a:ea typeface="+mj-ea"/>
          <a:cs typeface="+mj-cs"/>
        </a:defRPr>
      </a:lvl1pPr>
      <a:lvl2pPr algn="ctr" defTabSz="571500" rtl="0" eaLnBrk="0" fontAlgn="base" hangingPunct="0">
        <a:spcBef>
          <a:spcPct val="0"/>
        </a:spcBef>
        <a:spcAft>
          <a:spcPct val="0"/>
        </a:spcAft>
        <a:defRPr sz="2800">
          <a:solidFill>
            <a:schemeClr val="tx2"/>
          </a:solidFill>
          <a:latin typeface="Arial" charset="0"/>
        </a:defRPr>
      </a:lvl2pPr>
      <a:lvl3pPr algn="ctr" defTabSz="571500" rtl="0" eaLnBrk="0" fontAlgn="base" hangingPunct="0">
        <a:spcBef>
          <a:spcPct val="0"/>
        </a:spcBef>
        <a:spcAft>
          <a:spcPct val="0"/>
        </a:spcAft>
        <a:defRPr sz="2800">
          <a:solidFill>
            <a:schemeClr val="tx2"/>
          </a:solidFill>
          <a:latin typeface="Arial" charset="0"/>
        </a:defRPr>
      </a:lvl3pPr>
      <a:lvl4pPr algn="ctr" defTabSz="571500" rtl="0" eaLnBrk="0" fontAlgn="base" hangingPunct="0">
        <a:spcBef>
          <a:spcPct val="0"/>
        </a:spcBef>
        <a:spcAft>
          <a:spcPct val="0"/>
        </a:spcAft>
        <a:defRPr sz="2800">
          <a:solidFill>
            <a:schemeClr val="tx2"/>
          </a:solidFill>
          <a:latin typeface="Arial" charset="0"/>
        </a:defRPr>
      </a:lvl4pPr>
      <a:lvl5pPr algn="ctr" defTabSz="571500" rtl="0" eaLnBrk="0" fontAlgn="base" hangingPunct="0">
        <a:spcBef>
          <a:spcPct val="0"/>
        </a:spcBef>
        <a:spcAft>
          <a:spcPct val="0"/>
        </a:spcAft>
        <a:defRPr sz="2800">
          <a:solidFill>
            <a:schemeClr val="tx2"/>
          </a:solidFill>
          <a:latin typeface="Arial" charset="0"/>
        </a:defRPr>
      </a:lvl5pPr>
      <a:lvl6pPr marL="457200" algn="ctr" defTabSz="571500" rtl="0" eaLnBrk="0" fontAlgn="base" hangingPunct="0">
        <a:spcBef>
          <a:spcPct val="0"/>
        </a:spcBef>
        <a:spcAft>
          <a:spcPct val="0"/>
        </a:spcAft>
        <a:defRPr sz="2800">
          <a:solidFill>
            <a:schemeClr val="tx2"/>
          </a:solidFill>
          <a:latin typeface="Arial" charset="0"/>
        </a:defRPr>
      </a:lvl6pPr>
      <a:lvl7pPr marL="914400" algn="ctr" defTabSz="571500" rtl="0" eaLnBrk="0" fontAlgn="base" hangingPunct="0">
        <a:spcBef>
          <a:spcPct val="0"/>
        </a:spcBef>
        <a:spcAft>
          <a:spcPct val="0"/>
        </a:spcAft>
        <a:defRPr sz="2800">
          <a:solidFill>
            <a:schemeClr val="tx2"/>
          </a:solidFill>
          <a:latin typeface="Arial" charset="0"/>
        </a:defRPr>
      </a:lvl7pPr>
      <a:lvl8pPr marL="1371600" algn="ctr" defTabSz="571500" rtl="0" eaLnBrk="0" fontAlgn="base" hangingPunct="0">
        <a:spcBef>
          <a:spcPct val="0"/>
        </a:spcBef>
        <a:spcAft>
          <a:spcPct val="0"/>
        </a:spcAft>
        <a:defRPr sz="2800">
          <a:solidFill>
            <a:schemeClr val="tx2"/>
          </a:solidFill>
          <a:latin typeface="Arial" charset="0"/>
        </a:defRPr>
      </a:lvl8pPr>
      <a:lvl9pPr marL="1828800" algn="ctr" defTabSz="571500" rtl="0" eaLnBrk="0" fontAlgn="base" hangingPunct="0">
        <a:spcBef>
          <a:spcPct val="0"/>
        </a:spcBef>
        <a:spcAft>
          <a:spcPct val="0"/>
        </a:spcAft>
        <a:defRPr sz="2800">
          <a:solidFill>
            <a:schemeClr val="tx2"/>
          </a:solidFill>
          <a:latin typeface="Arial" charset="0"/>
        </a:defRPr>
      </a:lvl9pPr>
    </p:titleStyle>
    <p:bodyStyle>
      <a:lvl1pPr marL="214313" indent="-214313" algn="l" defTabSz="571500" rtl="0" eaLnBrk="0" fontAlgn="base" hangingPunct="0">
        <a:spcBef>
          <a:spcPct val="20000"/>
        </a:spcBef>
        <a:spcAft>
          <a:spcPct val="0"/>
        </a:spcAft>
        <a:buChar char="•"/>
        <a:defRPr sz="2000">
          <a:solidFill>
            <a:schemeClr val="tx1"/>
          </a:solidFill>
          <a:latin typeface="+mn-lt"/>
          <a:ea typeface="+mn-ea"/>
          <a:cs typeface="+mn-cs"/>
        </a:defRPr>
      </a:lvl1pPr>
      <a:lvl2pPr marL="465138" indent="-179388" algn="l" defTabSz="571500" rtl="0" eaLnBrk="0" fontAlgn="base" hangingPunct="0">
        <a:spcBef>
          <a:spcPct val="20000"/>
        </a:spcBef>
        <a:spcAft>
          <a:spcPct val="0"/>
        </a:spcAft>
        <a:buChar char="–"/>
        <a:defRPr sz="2800">
          <a:solidFill>
            <a:schemeClr val="tx1"/>
          </a:solidFill>
          <a:latin typeface="+mn-lt"/>
        </a:defRPr>
      </a:lvl2pPr>
      <a:lvl3pPr marL="714375" indent="-142875" algn="l" defTabSz="571500" rtl="0" eaLnBrk="0" fontAlgn="base" hangingPunct="0">
        <a:spcBef>
          <a:spcPct val="20000"/>
        </a:spcBef>
        <a:spcAft>
          <a:spcPct val="0"/>
        </a:spcAft>
        <a:buChar char="•"/>
        <a:defRPr sz="1500">
          <a:solidFill>
            <a:schemeClr val="tx1"/>
          </a:solidFill>
          <a:latin typeface="+mn-lt"/>
        </a:defRPr>
      </a:lvl3pPr>
      <a:lvl4pPr marL="1000125" indent="-142875" algn="l" defTabSz="571500" rtl="0" eaLnBrk="0" fontAlgn="base" hangingPunct="0">
        <a:spcBef>
          <a:spcPct val="20000"/>
        </a:spcBef>
        <a:spcAft>
          <a:spcPct val="0"/>
        </a:spcAft>
        <a:buChar char="–"/>
        <a:defRPr sz="1300">
          <a:solidFill>
            <a:schemeClr val="tx1"/>
          </a:solidFill>
          <a:latin typeface="+mn-lt"/>
        </a:defRPr>
      </a:lvl4pPr>
      <a:lvl5pPr marL="1285875" indent="-142875" algn="l" defTabSz="571500" rtl="0" eaLnBrk="0" fontAlgn="base" hangingPunct="0">
        <a:spcBef>
          <a:spcPct val="20000"/>
        </a:spcBef>
        <a:spcAft>
          <a:spcPct val="0"/>
        </a:spcAft>
        <a:buChar char="»"/>
        <a:defRPr sz="1300">
          <a:solidFill>
            <a:schemeClr val="tx1"/>
          </a:solidFill>
          <a:latin typeface="+mn-lt"/>
        </a:defRPr>
      </a:lvl5pPr>
      <a:lvl6pPr marL="1743075" indent="-142875" algn="l" defTabSz="571500" rtl="0" eaLnBrk="0" fontAlgn="base" hangingPunct="0">
        <a:spcBef>
          <a:spcPct val="20000"/>
        </a:spcBef>
        <a:spcAft>
          <a:spcPct val="0"/>
        </a:spcAft>
        <a:buChar char="»"/>
        <a:defRPr sz="1300">
          <a:solidFill>
            <a:schemeClr val="tx1"/>
          </a:solidFill>
          <a:latin typeface="+mn-lt"/>
        </a:defRPr>
      </a:lvl6pPr>
      <a:lvl7pPr marL="2200275" indent="-142875" algn="l" defTabSz="571500" rtl="0" eaLnBrk="0" fontAlgn="base" hangingPunct="0">
        <a:spcBef>
          <a:spcPct val="20000"/>
        </a:spcBef>
        <a:spcAft>
          <a:spcPct val="0"/>
        </a:spcAft>
        <a:buChar char="»"/>
        <a:defRPr sz="1300">
          <a:solidFill>
            <a:schemeClr val="tx1"/>
          </a:solidFill>
          <a:latin typeface="+mn-lt"/>
        </a:defRPr>
      </a:lvl7pPr>
      <a:lvl8pPr marL="2657475" indent="-142875" algn="l" defTabSz="571500" rtl="0" eaLnBrk="0" fontAlgn="base" hangingPunct="0">
        <a:spcBef>
          <a:spcPct val="20000"/>
        </a:spcBef>
        <a:spcAft>
          <a:spcPct val="0"/>
        </a:spcAft>
        <a:buChar char="»"/>
        <a:defRPr sz="1300">
          <a:solidFill>
            <a:schemeClr val="tx1"/>
          </a:solidFill>
          <a:latin typeface="+mn-lt"/>
        </a:defRPr>
      </a:lvl8pPr>
      <a:lvl9pPr marL="3114675" indent="-142875" algn="l" defTabSz="571500" rtl="0" eaLnBrk="0" fontAlgn="base" hangingPunct="0">
        <a:spcBef>
          <a:spcPct val="2000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0AECB-1C45-8542-9FBB-E421934D0882}"/>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F50A46-0F28-E547-BDDB-8B8DF4B3CFB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45660-F0F1-D943-B492-F9F7F8BF73D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88528C26-E08E-7944-8EA9-041615393373}"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CBBC6999-A0EE-6647-8A25-4DE0AF58E756}"/>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D725E621-DA05-0245-9A4C-E32FDA42209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B5CFFC0B-B710-5245-AF5E-6486C9B45EB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2337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622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eaLnBrk="1" hangingPunct="1">
              <a:defRPr sz="900">
                <a:latin typeface="Arial" charset="0"/>
              </a:defRPr>
            </a:lvl1pPr>
          </a:lstStyle>
          <a:p>
            <a:pPr algn="l">
              <a:defRPr/>
            </a:pPr>
            <a:fld id="{6674B74C-2E2B-40B3-90E5-81B7B6FDCF5E}" type="datetime1">
              <a:rPr lang="en-US">
                <a:solidFill>
                  <a:srgbClr val="000000"/>
                </a:solidFill>
              </a:rPr>
              <a:pPr algn="l">
                <a:defRPr/>
              </a:pPr>
              <a:t>10/17/2022</a:t>
            </a:fld>
            <a:endParaRPr lang="en-US">
              <a:solidFill>
                <a:srgbClr val="000000"/>
              </a:solidFill>
            </a:endParaRPr>
          </a:p>
        </p:txBody>
      </p:sp>
      <p:sp>
        <p:nvSpPr>
          <p:cNvPr id="1029" name="Rectangle 5"/>
          <p:cNvSpPr>
            <a:spLocks noGrp="1" noChangeArrowheads="1"/>
          </p:cNvSpPr>
          <p:nvPr>
            <p:ph type="ftr" sz="quarter" idx="3"/>
          </p:nvPr>
        </p:nvSpPr>
        <p:spPr bwMode="auto">
          <a:xfrm>
            <a:off x="3384550" y="6243638"/>
            <a:ext cx="31369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ctr" eaLnBrk="1" hangingPunct="1">
              <a:defRPr sz="9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r" eaLnBrk="1" hangingPunct="1">
              <a:defRPr sz="900" smtClean="0"/>
            </a:lvl1pPr>
          </a:lstStyle>
          <a:p>
            <a:pPr>
              <a:defRPr/>
            </a:pPr>
            <a:fld id="{D9FF4B8F-A707-4769-AC10-FDE074F7CDC5}" type="slidenum">
              <a:rPr lang="en-US">
                <a:solidFill>
                  <a:srgbClr val="000000"/>
                </a:solidFill>
                <a:latin typeface="Arial" panose="020B0604020202020204" pitchFamily="34" charset="0"/>
              </a:rPr>
              <a:pPr>
                <a:def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0518860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571500" rtl="0" eaLnBrk="0" fontAlgn="base" hangingPunct="0">
        <a:spcBef>
          <a:spcPct val="0"/>
        </a:spcBef>
        <a:spcAft>
          <a:spcPct val="0"/>
        </a:spcAft>
        <a:defRPr sz="2800">
          <a:solidFill>
            <a:schemeClr val="tx2"/>
          </a:solidFill>
          <a:latin typeface="+mj-lt"/>
          <a:ea typeface="+mj-ea"/>
          <a:cs typeface="+mj-cs"/>
        </a:defRPr>
      </a:lvl1pPr>
      <a:lvl2pPr algn="ctr" defTabSz="571500" rtl="0" eaLnBrk="0" fontAlgn="base" hangingPunct="0">
        <a:spcBef>
          <a:spcPct val="0"/>
        </a:spcBef>
        <a:spcAft>
          <a:spcPct val="0"/>
        </a:spcAft>
        <a:defRPr sz="2800">
          <a:solidFill>
            <a:schemeClr val="tx2"/>
          </a:solidFill>
          <a:latin typeface="Arial" charset="0"/>
        </a:defRPr>
      </a:lvl2pPr>
      <a:lvl3pPr algn="ctr" defTabSz="571500" rtl="0" eaLnBrk="0" fontAlgn="base" hangingPunct="0">
        <a:spcBef>
          <a:spcPct val="0"/>
        </a:spcBef>
        <a:spcAft>
          <a:spcPct val="0"/>
        </a:spcAft>
        <a:defRPr sz="2800">
          <a:solidFill>
            <a:schemeClr val="tx2"/>
          </a:solidFill>
          <a:latin typeface="Arial" charset="0"/>
        </a:defRPr>
      </a:lvl3pPr>
      <a:lvl4pPr algn="ctr" defTabSz="571500" rtl="0" eaLnBrk="0" fontAlgn="base" hangingPunct="0">
        <a:spcBef>
          <a:spcPct val="0"/>
        </a:spcBef>
        <a:spcAft>
          <a:spcPct val="0"/>
        </a:spcAft>
        <a:defRPr sz="2800">
          <a:solidFill>
            <a:schemeClr val="tx2"/>
          </a:solidFill>
          <a:latin typeface="Arial" charset="0"/>
        </a:defRPr>
      </a:lvl4pPr>
      <a:lvl5pPr algn="ctr" defTabSz="571500" rtl="0" eaLnBrk="0" fontAlgn="base" hangingPunct="0">
        <a:spcBef>
          <a:spcPct val="0"/>
        </a:spcBef>
        <a:spcAft>
          <a:spcPct val="0"/>
        </a:spcAft>
        <a:defRPr sz="2800">
          <a:solidFill>
            <a:schemeClr val="tx2"/>
          </a:solidFill>
          <a:latin typeface="Arial" charset="0"/>
        </a:defRPr>
      </a:lvl5pPr>
      <a:lvl6pPr marL="457200" algn="ctr" defTabSz="571500" rtl="0" eaLnBrk="0" fontAlgn="base" hangingPunct="0">
        <a:spcBef>
          <a:spcPct val="0"/>
        </a:spcBef>
        <a:spcAft>
          <a:spcPct val="0"/>
        </a:spcAft>
        <a:defRPr sz="2800">
          <a:solidFill>
            <a:schemeClr val="tx2"/>
          </a:solidFill>
          <a:latin typeface="Arial" charset="0"/>
        </a:defRPr>
      </a:lvl6pPr>
      <a:lvl7pPr marL="914400" algn="ctr" defTabSz="571500" rtl="0" eaLnBrk="0" fontAlgn="base" hangingPunct="0">
        <a:spcBef>
          <a:spcPct val="0"/>
        </a:spcBef>
        <a:spcAft>
          <a:spcPct val="0"/>
        </a:spcAft>
        <a:defRPr sz="2800">
          <a:solidFill>
            <a:schemeClr val="tx2"/>
          </a:solidFill>
          <a:latin typeface="Arial" charset="0"/>
        </a:defRPr>
      </a:lvl7pPr>
      <a:lvl8pPr marL="1371600" algn="ctr" defTabSz="571500" rtl="0" eaLnBrk="0" fontAlgn="base" hangingPunct="0">
        <a:spcBef>
          <a:spcPct val="0"/>
        </a:spcBef>
        <a:spcAft>
          <a:spcPct val="0"/>
        </a:spcAft>
        <a:defRPr sz="2800">
          <a:solidFill>
            <a:schemeClr val="tx2"/>
          </a:solidFill>
          <a:latin typeface="Arial" charset="0"/>
        </a:defRPr>
      </a:lvl8pPr>
      <a:lvl9pPr marL="1828800" algn="ctr" defTabSz="571500" rtl="0" eaLnBrk="0" fontAlgn="base" hangingPunct="0">
        <a:spcBef>
          <a:spcPct val="0"/>
        </a:spcBef>
        <a:spcAft>
          <a:spcPct val="0"/>
        </a:spcAft>
        <a:defRPr sz="2800">
          <a:solidFill>
            <a:schemeClr val="tx2"/>
          </a:solidFill>
          <a:latin typeface="Arial" charset="0"/>
        </a:defRPr>
      </a:lvl9pPr>
    </p:titleStyle>
    <p:bodyStyle>
      <a:lvl1pPr marL="214313" indent="-214313" algn="l" defTabSz="571500" rtl="0" eaLnBrk="0" fontAlgn="base" hangingPunct="0">
        <a:spcBef>
          <a:spcPct val="20000"/>
        </a:spcBef>
        <a:spcAft>
          <a:spcPct val="0"/>
        </a:spcAft>
        <a:buChar char="•"/>
        <a:defRPr sz="2000">
          <a:solidFill>
            <a:schemeClr val="tx1"/>
          </a:solidFill>
          <a:latin typeface="+mn-lt"/>
          <a:ea typeface="+mn-ea"/>
          <a:cs typeface="+mn-cs"/>
        </a:defRPr>
      </a:lvl1pPr>
      <a:lvl2pPr marL="465138" indent="-179388" algn="l" defTabSz="571500" rtl="0" eaLnBrk="0" fontAlgn="base" hangingPunct="0">
        <a:spcBef>
          <a:spcPct val="20000"/>
        </a:spcBef>
        <a:spcAft>
          <a:spcPct val="0"/>
        </a:spcAft>
        <a:buChar char="–"/>
        <a:defRPr sz="2800">
          <a:solidFill>
            <a:schemeClr val="tx1"/>
          </a:solidFill>
          <a:latin typeface="+mn-lt"/>
        </a:defRPr>
      </a:lvl2pPr>
      <a:lvl3pPr marL="714375" indent="-142875" algn="l" defTabSz="571500" rtl="0" eaLnBrk="0" fontAlgn="base" hangingPunct="0">
        <a:spcBef>
          <a:spcPct val="20000"/>
        </a:spcBef>
        <a:spcAft>
          <a:spcPct val="0"/>
        </a:spcAft>
        <a:buChar char="•"/>
        <a:defRPr sz="1500">
          <a:solidFill>
            <a:schemeClr val="tx1"/>
          </a:solidFill>
          <a:latin typeface="+mn-lt"/>
        </a:defRPr>
      </a:lvl3pPr>
      <a:lvl4pPr marL="1000125" indent="-142875" algn="l" defTabSz="571500" rtl="0" eaLnBrk="0" fontAlgn="base" hangingPunct="0">
        <a:spcBef>
          <a:spcPct val="20000"/>
        </a:spcBef>
        <a:spcAft>
          <a:spcPct val="0"/>
        </a:spcAft>
        <a:buChar char="–"/>
        <a:defRPr sz="1300">
          <a:solidFill>
            <a:schemeClr val="tx1"/>
          </a:solidFill>
          <a:latin typeface="+mn-lt"/>
        </a:defRPr>
      </a:lvl4pPr>
      <a:lvl5pPr marL="1285875" indent="-142875" algn="l" defTabSz="571500" rtl="0" eaLnBrk="0" fontAlgn="base" hangingPunct="0">
        <a:spcBef>
          <a:spcPct val="20000"/>
        </a:spcBef>
        <a:spcAft>
          <a:spcPct val="0"/>
        </a:spcAft>
        <a:buChar char="»"/>
        <a:defRPr sz="1300">
          <a:solidFill>
            <a:schemeClr val="tx1"/>
          </a:solidFill>
          <a:latin typeface="+mn-lt"/>
        </a:defRPr>
      </a:lvl5pPr>
      <a:lvl6pPr marL="1743075" indent="-142875" algn="l" defTabSz="571500" rtl="0" eaLnBrk="0" fontAlgn="base" hangingPunct="0">
        <a:spcBef>
          <a:spcPct val="20000"/>
        </a:spcBef>
        <a:spcAft>
          <a:spcPct val="0"/>
        </a:spcAft>
        <a:buChar char="»"/>
        <a:defRPr sz="1300">
          <a:solidFill>
            <a:schemeClr val="tx1"/>
          </a:solidFill>
          <a:latin typeface="+mn-lt"/>
        </a:defRPr>
      </a:lvl6pPr>
      <a:lvl7pPr marL="2200275" indent="-142875" algn="l" defTabSz="571500" rtl="0" eaLnBrk="0" fontAlgn="base" hangingPunct="0">
        <a:spcBef>
          <a:spcPct val="20000"/>
        </a:spcBef>
        <a:spcAft>
          <a:spcPct val="0"/>
        </a:spcAft>
        <a:buChar char="»"/>
        <a:defRPr sz="1300">
          <a:solidFill>
            <a:schemeClr val="tx1"/>
          </a:solidFill>
          <a:latin typeface="+mn-lt"/>
        </a:defRPr>
      </a:lvl7pPr>
      <a:lvl8pPr marL="2657475" indent="-142875" algn="l" defTabSz="571500" rtl="0" eaLnBrk="0" fontAlgn="base" hangingPunct="0">
        <a:spcBef>
          <a:spcPct val="20000"/>
        </a:spcBef>
        <a:spcAft>
          <a:spcPct val="0"/>
        </a:spcAft>
        <a:buChar char="»"/>
        <a:defRPr sz="1300">
          <a:solidFill>
            <a:schemeClr val="tx1"/>
          </a:solidFill>
          <a:latin typeface="+mn-lt"/>
        </a:defRPr>
      </a:lvl8pPr>
      <a:lvl9pPr marL="3114675" indent="-142875" algn="l" defTabSz="571500" rtl="0" eaLnBrk="0" fontAlgn="base" hangingPunct="0">
        <a:spcBef>
          <a:spcPct val="2000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6225"/>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eaLnBrk="1" hangingPunct="1">
              <a:defRPr sz="900">
                <a:latin typeface="Arial" charset="0"/>
              </a:defRPr>
            </a:lvl1pPr>
          </a:lstStyle>
          <a:p>
            <a:pPr algn="l">
              <a:defRPr/>
            </a:pPr>
            <a:fld id="{6674B74C-2E2B-40B3-90E5-81B7B6FDCF5E}" type="datetime1">
              <a:rPr lang="en-US">
                <a:solidFill>
                  <a:srgbClr val="000000"/>
                </a:solidFill>
              </a:rPr>
              <a:pPr algn="l">
                <a:defRPr/>
              </a:pPr>
              <a:t>10/17/2022</a:t>
            </a:fld>
            <a:endParaRPr lang="en-US">
              <a:solidFill>
                <a:srgbClr val="000000"/>
              </a:solidFill>
            </a:endParaRPr>
          </a:p>
        </p:txBody>
      </p:sp>
      <p:sp>
        <p:nvSpPr>
          <p:cNvPr id="1029" name="Rectangle 5"/>
          <p:cNvSpPr>
            <a:spLocks noGrp="1" noChangeArrowheads="1"/>
          </p:cNvSpPr>
          <p:nvPr>
            <p:ph type="ftr" sz="quarter" idx="3"/>
          </p:nvPr>
        </p:nvSpPr>
        <p:spPr bwMode="auto">
          <a:xfrm>
            <a:off x="3384550" y="6243638"/>
            <a:ext cx="31369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ctr" eaLnBrk="1" hangingPunct="1">
              <a:defRPr sz="9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3638"/>
            <a:ext cx="2311400" cy="476250"/>
          </a:xfrm>
          <a:prstGeom prst="rect">
            <a:avLst/>
          </a:prstGeom>
          <a:noFill/>
          <a:ln w="9525">
            <a:noFill/>
            <a:miter lim="800000"/>
            <a:headEnd/>
            <a:tailEnd/>
          </a:ln>
        </p:spPr>
        <p:txBody>
          <a:bodyPr vert="horz" wrap="square" lIns="57150" tIns="28575" rIns="57150" bIns="28575" numCol="1" anchor="t" anchorCtr="0" compatLnSpc="1">
            <a:prstTxWarp prst="textNoShape">
              <a:avLst/>
            </a:prstTxWarp>
          </a:bodyPr>
          <a:lstStyle>
            <a:lvl1pPr algn="r" eaLnBrk="1" hangingPunct="1">
              <a:defRPr sz="900" smtClean="0"/>
            </a:lvl1pPr>
          </a:lstStyle>
          <a:p>
            <a:pPr>
              <a:defRPr/>
            </a:pPr>
            <a:fld id="{D9FF4B8F-A707-4769-AC10-FDE074F7CDC5}" type="slidenum">
              <a:rPr lang="en-US">
                <a:solidFill>
                  <a:srgbClr val="000000"/>
                </a:solidFill>
                <a:latin typeface="Arial" panose="020B0604020202020204" pitchFamily="34" charset="0"/>
              </a:rPr>
              <a:pPr>
                <a:def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6515723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571500" rtl="0" eaLnBrk="0" fontAlgn="base" hangingPunct="0">
        <a:spcBef>
          <a:spcPct val="0"/>
        </a:spcBef>
        <a:spcAft>
          <a:spcPct val="0"/>
        </a:spcAft>
        <a:defRPr sz="2800">
          <a:solidFill>
            <a:schemeClr val="tx2"/>
          </a:solidFill>
          <a:latin typeface="+mj-lt"/>
          <a:ea typeface="+mj-ea"/>
          <a:cs typeface="+mj-cs"/>
        </a:defRPr>
      </a:lvl1pPr>
      <a:lvl2pPr algn="ctr" defTabSz="571500" rtl="0" eaLnBrk="0" fontAlgn="base" hangingPunct="0">
        <a:spcBef>
          <a:spcPct val="0"/>
        </a:spcBef>
        <a:spcAft>
          <a:spcPct val="0"/>
        </a:spcAft>
        <a:defRPr sz="2800">
          <a:solidFill>
            <a:schemeClr val="tx2"/>
          </a:solidFill>
          <a:latin typeface="Arial" charset="0"/>
        </a:defRPr>
      </a:lvl2pPr>
      <a:lvl3pPr algn="ctr" defTabSz="571500" rtl="0" eaLnBrk="0" fontAlgn="base" hangingPunct="0">
        <a:spcBef>
          <a:spcPct val="0"/>
        </a:spcBef>
        <a:spcAft>
          <a:spcPct val="0"/>
        </a:spcAft>
        <a:defRPr sz="2800">
          <a:solidFill>
            <a:schemeClr val="tx2"/>
          </a:solidFill>
          <a:latin typeface="Arial" charset="0"/>
        </a:defRPr>
      </a:lvl3pPr>
      <a:lvl4pPr algn="ctr" defTabSz="571500" rtl="0" eaLnBrk="0" fontAlgn="base" hangingPunct="0">
        <a:spcBef>
          <a:spcPct val="0"/>
        </a:spcBef>
        <a:spcAft>
          <a:spcPct val="0"/>
        </a:spcAft>
        <a:defRPr sz="2800">
          <a:solidFill>
            <a:schemeClr val="tx2"/>
          </a:solidFill>
          <a:latin typeface="Arial" charset="0"/>
        </a:defRPr>
      </a:lvl4pPr>
      <a:lvl5pPr algn="ctr" defTabSz="571500" rtl="0" eaLnBrk="0" fontAlgn="base" hangingPunct="0">
        <a:spcBef>
          <a:spcPct val="0"/>
        </a:spcBef>
        <a:spcAft>
          <a:spcPct val="0"/>
        </a:spcAft>
        <a:defRPr sz="2800">
          <a:solidFill>
            <a:schemeClr val="tx2"/>
          </a:solidFill>
          <a:latin typeface="Arial" charset="0"/>
        </a:defRPr>
      </a:lvl5pPr>
      <a:lvl6pPr marL="457200" algn="ctr" defTabSz="571500" rtl="0" eaLnBrk="0" fontAlgn="base" hangingPunct="0">
        <a:spcBef>
          <a:spcPct val="0"/>
        </a:spcBef>
        <a:spcAft>
          <a:spcPct val="0"/>
        </a:spcAft>
        <a:defRPr sz="2800">
          <a:solidFill>
            <a:schemeClr val="tx2"/>
          </a:solidFill>
          <a:latin typeface="Arial" charset="0"/>
        </a:defRPr>
      </a:lvl6pPr>
      <a:lvl7pPr marL="914400" algn="ctr" defTabSz="571500" rtl="0" eaLnBrk="0" fontAlgn="base" hangingPunct="0">
        <a:spcBef>
          <a:spcPct val="0"/>
        </a:spcBef>
        <a:spcAft>
          <a:spcPct val="0"/>
        </a:spcAft>
        <a:defRPr sz="2800">
          <a:solidFill>
            <a:schemeClr val="tx2"/>
          </a:solidFill>
          <a:latin typeface="Arial" charset="0"/>
        </a:defRPr>
      </a:lvl7pPr>
      <a:lvl8pPr marL="1371600" algn="ctr" defTabSz="571500" rtl="0" eaLnBrk="0" fontAlgn="base" hangingPunct="0">
        <a:spcBef>
          <a:spcPct val="0"/>
        </a:spcBef>
        <a:spcAft>
          <a:spcPct val="0"/>
        </a:spcAft>
        <a:defRPr sz="2800">
          <a:solidFill>
            <a:schemeClr val="tx2"/>
          </a:solidFill>
          <a:latin typeface="Arial" charset="0"/>
        </a:defRPr>
      </a:lvl8pPr>
      <a:lvl9pPr marL="1828800" algn="ctr" defTabSz="571500" rtl="0" eaLnBrk="0" fontAlgn="base" hangingPunct="0">
        <a:spcBef>
          <a:spcPct val="0"/>
        </a:spcBef>
        <a:spcAft>
          <a:spcPct val="0"/>
        </a:spcAft>
        <a:defRPr sz="2800">
          <a:solidFill>
            <a:schemeClr val="tx2"/>
          </a:solidFill>
          <a:latin typeface="Arial" charset="0"/>
        </a:defRPr>
      </a:lvl9pPr>
    </p:titleStyle>
    <p:bodyStyle>
      <a:lvl1pPr marL="214313" indent="-214313" algn="l" defTabSz="571500" rtl="0" eaLnBrk="0" fontAlgn="base" hangingPunct="0">
        <a:spcBef>
          <a:spcPct val="20000"/>
        </a:spcBef>
        <a:spcAft>
          <a:spcPct val="0"/>
        </a:spcAft>
        <a:buChar char="•"/>
        <a:defRPr sz="2000">
          <a:solidFill>
            <a:schemeClr val="tx1"/>
          </a:solidFill>
          <a:latin typeface="+mn-lt"/>
          <a:ea typeface="+mn-ea"/>
          <a:cs typeface="+mn-cs"/>
        </a:defRPr>
      </a:lvl1pPr>
      <a:lvl2pPr marL="465138" indent="-179388" algn="l" defTabSz="571500" rtl="0" eaLnBrk="0" fontAlgn="base" hangingPunct="0">
        <a:spcBef>
          <a:spcPct val="20000"/>
        </a:spcBef>
        <a:spcAft>
          <a:spcPct val="0"/>
        </a:spcAft>
        <a:buChar char="–"/>
        <a:defRPr sz="2800">
          <a:solidFill>
            <a:schemeClr val="tx1"/>
          </a:solidFill>
          <a:latin typeface="+mn-lt"/>
        </a:defRPr>
      </a:lvl2pPr>
      <a:lvl3pPr marL="714375" indent="-142875" algn="l" defTabSz="571500" rtl="0" eaLnBrk="0" fontAlgn="base" hangingPunct="0">
        <a:spcBef>
          <a:spcPct val="20000"/>
        </a:spcBef>
        <a:spcAft>
          <a:spcPct val="0"/>
        </a:spcAft>
        <a:buChar char="•"/>
        <a:defRPr sz="1500">
          <a:solidFill>
            <a:schemeClr val="tx1"/>
          </a:solidFill>
          <a:latin typeface="+mn-lt"/>
        </a:defRPr>
      </a:lvl3pPr>
      <a:lvl4pPr marL="1000125" indent="-142875" algn="l" defTabSz="571500" rtl="0" eaLnBrk="0" fontAlgn="base" hangingPunct="0">
        <a:spcBef>
          <a:spcPct val="20000"/>
        </a:spcBef>
        <a:spcAft>
          <a:spcPct val="0"/>
        </a:spcAft>
        <a:buChar char="–"/>
        <a:defRPr sz="1300">
          <a:solidFill>
            <a:schemeClr val="tx1"/>
          </a:solidFill>
          <a:latin typeface="+mn-lt"/>
        </a:defRPr>
      </a:lvl4pPr>
      <a:lvl5pPr marL="1285875" indent="-142875" algn="l" defTabSz="571500" rtl="0" eaLnBrk="0" fontAlgn="base" hangingPunct="0">
        <a:spcBef>
          <a:spcPct val="20000"/>
        </a:spcBef>
        <a:spcAft>
          <a:spcPct val="0"/>
        </a:spcAft>
        <a:buChar char="»"/>
        <a:defRPr sz="1300">
          <a:solidFill>
            <a:schemeClr val="tx1"/>
          </a:solidFill>
          <a:latin typeface="+mn-lt"/>
        </a:defRPr>
      </a:lvl5pPr>
      <a:lvl6pPr marL="1743075" indent="-142875" algn="l" defTabSz="571500" rtl="0" eaLnBrk="0" fontAlgn="base" hangingPunct="0">
        <a:spcBef>
          <a:spcPct val="20000"/>
        </a:spcBef>
        <a:spcAft>
          <a:spcPct val="0"/>
        </a:spcAft>
        <a:buChar char="»"/>
        <a:defRPr sz="1300">
          <a:solidFill>
            <a:schemeClr val="tx1"/>
          </a:solidFill>
          <a:latin typeface="+mn-lt"/>
        </a:defRPr>
      </a:lvl6pPr>
      <a:lvl7pPr marL="2200275" indent="-142875" algn="l" defTabSz="571500" rtl="0" eaLnBrk="0" fontAlgn="base" hangingPunct="0">
        <a:spcBef>
          <a:spcPct val="20000"/>
        </a:spcBef>
        <a:spcAft>
          <a:spcPct val="0"/>
        </a:spcAft>
        <a:buChar char="»"/>
        <a:defRPr sz="1300">
          <a:solidFill>
            <a:schemeClr val="tx1"/>
          </a:solidFill>
          <a:latin typeface="+mn-lt"/>
        </a:defRPr>
      </a:lvl7pPr>
      <a:lvl8pPr marL="2657475" indent="-142875" algn="l" defTabSz="571500" rtl="0" eaLnBrk="0" fontAlgn="base" hangingPunct="0">
        <a:spcBef>
          <a:spcPct val="20000"/>
        </a:spcBef>
        <a:spcAft>
          <a:spcPct val="0"/>
        </a:spcAft>
        <a:buChar char="»"/>
        <a:defRPr sz="1300">
          <a:solidFill>
            <a:schemeClr val="tx1"/>
          </a:solidFill>
          <a:latin typeface="+mn-lt"/>
        </a:defRPr>
      </a:lvl8pPr>
      <a:lvl9pPr marL="3114675" indent="-142875" algn="l" defTabSz="571500" rtl="0" eaLnBrk="0" fontAlgn="base" hangingPunct="0">
        <a:spcBef>
          <a:spcPct val="2000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3AD120-089D-4B4A-86EC-28E78C7A82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58589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3763011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925012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3088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7281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16658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6C7EDEB-9B31-483B-A0E0-68C4C05B55D2}"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12C7E31-4710-4EB3-B7CF-7521C26A1C7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42902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11561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B794D8C6-45F4-4426-949C-6319B886BC4D}" type="datetimeFigureOut">
              <a:rPr lang="en-US" smtClean="0">
                <a:solidFill>
                  <a:prstClr val="black">
                    <a:tint val="75000"/>
                  </a:prstClr>
                </a:solidFill>
                <a:latin typeface="Calibri"/>
              </a:rPr>
              <a:pPr fontAlgn="auto">
                <a:spcBef>
                  <a:spcPts val="0"/>
                </a:spcBef>
                <a:spcAft>
                  <a:spcPts val="0"/>
                </a:spcAft>
              </a:pPr>
              <a:t>10/17/2022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9A31A12F-325C-49F0-9B51-5FFBB9DA2CB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055076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FD108F8-AE85-43F2-8FD1-81DA85AA5760}" type="slidenum">
              <a:rPr lang="en-US" smtClean="0">
                <a:solidFill>
                  <a:srgbClr val="000000"/>
                </a:solidFill>
                <a:latin typeface="Arial" panose="020B0604020202020204" pitchFamily="34" charset="0"/>
              </a:rPr>
              <a:pPr/>
              <a:t>‹#›</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5621594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1.xml"/><Relationship Id="rId6" Type="http://schemas.openxmlformats.org/officeDocument/2006/relationships/image" Target="../media/image21.jpeg"/><Relationship Id="rId5" Type="http://schemas.openxmlformats.org/officeDocument/2006/relationships/hyperlink" Target="file:///C:\Users\Luan95\Downloads\Nh&#7841;c%20thi&#7871;u%20nhi%20vui%20nh&#7897;n%20cho%20b&#233;-%20R&#432;&#7899;c%20&#273;&#232;n%20th&#225;ng%20t&#225;m%20(online-video-cutter.com)%20(1).mp4"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7.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96.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03.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36.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3.jpeg"/><Relationship Id="rId1" Type="http://schemas.openxmlformats.org/officeDocument/2006/relationships/slideLayout" Target="../slideLayouts/slideLayout230.xml"/><Relationship Id="rId6" Type="http://schemas.openxmlformats.org/officeDocument/2006/relationships/image" Target="../media/image41.gif"/><Relationship Id="rId11" Type="http://schemas.openxmlformats.org/officeDocument/2006/relationships/image" Target="../media/image44.jpeg"/><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4.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36.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3.bin"/><Relationship Id="rId1" Type="http://schemas.openxmlformats.org/officeDocument/2006/relationships/slideLayout" Target="../slideLayouts/slideLayout236.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68.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256755">
            <a:off x="454092" y="1505823"/>
            <a:ext cx="926108" cy="111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6" descr="F:\HINH ANH\HinhDong\Hoa\h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394384">
            <a:off x="8166001" y="1490365"/>
            <a:ext cx="92352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642938"/>
            <a:ext cx="1754188" cy="122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4562774"/>
            <a:ext cx="7430790" cy="16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42903" y="2624209"/>
            <a:ext cx="7459337" cy="1375013"/>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a:prstTxWarp prst="textArchUp">
              <a:avLst/>
            </a:prstTxWarp>
            <a:spAutoFit/>
            <a:sp3d/>
          </a:bodyPr>
          <a:lstStyle/>
          <a:p>
            <a:pPr fontAlgn="auto">
              <a:spcBef>
                <a:spcPts val="0"/>
              </a:spcBef>
              <a:spcAft>
                <a:spcPts val="0"/>
              </a:spcAft>
              <a:defRPr/>
            </a:pPr>
            <a:r>
              <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3250" b="1" dirty="0">
                <a:ln w="19050">
                  <a:solidFill>
                    <a:prstClr val="black"/>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	CHÀO MỪNG CÁC EM ĐẾN VỚI TIẾT HỌC</a:t>
            </a:r>
          </a:p>
        </p:txBody>
      </p:sp>
      <p:sp>
        <p:nvSpPr>
          <p:cNvPr id="12" name="Rectangle 11"/>
          <p:cNvSpPr>
            <a:spLocks noChangeArrowheads="1"/>
          </p:cNvSpPr>
          <p:nvPr/>
        </p:nvSpPr>
        <p:spPr bwMode="auto">
          <a:xfrm>
            <a:off x="1584077" y="3549099"/>
            <a:ext cx="6376988" cy="91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None/>
            </a:pPr>
            <a:r>
              <a:rPr lang="en-US" altLang="en-US" sz="5363" b="1" dirty="0">
                <a:solidFill>
                  <a:srgbClr val="0000FF"/>
                </a:solidFill>
                <a:latin typeface="Times New Roman" panose="02020603050405020304" pitchFamily="18" charset="0"/>
                <a:cs typeface="Times New Roman" panose="02020603050405020304" pitchFamily="18" charset="0"/>
              </a:rPr>
              <a:t>TẬP ĐỌC LỚP 4</a:t>
            </a:r>
          </a:p>
        </p:txBody>
      </p:sp>
    </p:spTree>
    <p:extLst>
      <p:ext uri="{BB962C8B-B14F-4D97-AF65-F5344CB8AC3E}">
        <p14:creationId xmlns:p14="http://schemas.microsoft.com/office/powerpoint/2010/main" val="2999464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fade">
                                      <p:cBhvr>
                                        <p:cTn id="17" dur="2000"/>
                                        <p:tgtEl>
                                          <p:spTgt spid="38923"/>
                                        </p:tgtEl>
                                      </p:cBhvr>
                                    </p:animEffect>
                                    <p:anim calcmode="lin" valueType="num">
                                      <p:cBhvr>
                                        <p:cTn id="18" dur="2000" fill="hold"/>
                                        <p:tgtEl>
                                          <p:spTgt spid="38923"/>
                                        </p:tgtEl>
                                        <p:attrNameLst>
                                          <p:attrName>ppt_w</p:attrName>
                                        </p:attrNameLst>
                                      </p:cBhvr>
                                      <p:tavLst>
                                        <p:tav tm="0" fmla="#ppt_w*sin(2.5*pi*$)">
                                          <p:val>
                                            <p:fltVal val="0"/>
                                          </p:val>
                                        </p:tav>
                                        <p:tav tm="100000">
                                          <p:val>
                                            <p:fltVal val="1"/>
                                          </p:val>
                                        </p:tav>
                                      </p:tavLst>
                                    </p:anim>
                                    <p:anim calcmode="lin" valueType="num">
                                      <p:cBhvr>
                                        <p:cTn id="19" dur="2000" fill="hold"/>
                                        <p:tgtEl>
                                          <p:spTgt spid="3892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randombar(horizontal)">
                                      <p:cBhvr>
                                        <p:cTn id="24" dur="500"/>
                                        <p:tgtEl>
                                          <p:spTgt spid="389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87025"/>
            <a:ext cx="9671050" cy="6370975"/>
          </a:xfrm>
          <a:prstGeom prst="rect">
            <a:avLst/>
          </a:prstGeom>
        </p:spPr>
        <p:txBody>
          <a:bodyPr wrap="square">
            <a:spAutoFit/>
          </a:bodyPr>
          <a:lstStyle/>
          <a:p>
            <a:pPr algn="just"/>
            <a:r>
              <a:rPr lang="vi-VN" sz="2400" dirty="0">
                <a:solidFill>
                  <a:srgbClr val="000000"/>
                </a:solidFill>
                <a:latin typeface="Arial" panose="020B0604020202020204" pitchFamily="34" charset="0"/>
                <a:cs typeface="Arial" panose="020B0604020202020204" pitchFamily="34" charset="0"/>
              </a:rPr>
              <a:t>      </a:t>
            </a:r>
            <a:r>
              <a:rPr lang="vi-VN" sz="2400" dirty="0"/>
              <a:t>  Đêm nay anh đứng gác ở trại. Trăng ngàn và gió núi bao la khiến lòng anh man mác nghĩ tới trung thu và nghĩ tới các em. Trăng đêm nay soi sáng xuống nước Việt Nam độc lập yêu quý của các em. Trăng sáng mùa thu vằng vặc chiếu khắp thành phố, làng mạc, núi rừng, nơi quê hương thân thiết của các em...</a:t>
            </a:r>
          </a:p>
          <a:p>
            <a:pPr algn="just"/>
            <a:r>
              <a:rPr lang="vi-VN" sz="2400" dirty="0"/>
              <a:t>   </a:t>
            </a:r>
            <a:r>
              <a:rPr lang="en-US" sz="2400" dirty="0"/>
              <a:t>    </a:t>
            </a:r>
            <a:r>
              <a:rPr lang="vi-VN" sz="2400" dirty="0"/>
              <a:t>Anh nhìn trăng và nghĩ tới ngày mai...</a:t>
            </a:r>
          </a:p>
          <a:p>
            <a:pPr algn="just"/>
            <a:r>
              <a:rPr lang="vi-VN" sz="2400" dirty="0"/>
              <a:t>   </a:t>
            </a:r>
            <a:r>
              <a:rPr lang="en-US" sz="2400" dirty="0"/>
              <a:t>    </a:t>
            </a:r>
            <a:r>
              <a:rPr lang="vi-VN" sz="2400" dirty="0"/>
              <a:t>Ngày mai, các em có quyền mơ tưởng một cuộc sống tươi đẹp vô cùng. Mươi mười lăm năm nữa thôi, các em sẽ thấy cũng dưới ánh trăng này, dòng thác nước đổ xuống làm chạy máy phát điện; ở giữa biển rộng, cờ đỏ sao vàng phấp phới bay trên những con tàu lớn. Trăng của các em sẽ soi sáng những ống khói nhà máy chi chít, cao thẳm, rải trên đồng lúa bát ngát vàng thơm, cùng với nông trường to lớn, vui tươi. </a:t>
            </a:r>
          </a:p>
          <a:p>
            <a:pPr algn="just"/>
            <a:r>
              <a:rPr lang="vi-VN" sz="2400" dirty="0"/>
              <a:t>   </a:t>
            </a:r>
            <a:r>
              <a:rPr lang="en-US" sz="2400" dirty="0"/>
              <a:t>    </a:t>
            </a:r>
            <a:r>
              <a:rPr lang="vi-VN" sz="2400" dirty="0"/>
              <a:t>Trăng đêm nay sáng quá ! Trăng mai còn sáng hơn. Anh mừng cho các em vui tết Trung thu độc lập đầu tiên và anh mong ước ngày mai đây, những tết Trung thu tươi đẹp hơn nữa sẽ đến với các em.</a:t>
            </a:r>
          </a:p>
          <a:p>
            <a:pPr algn="l"/>
            <a:r>
              <a:rPr lang="en-US" sz="2400" b="1" dirty="0"/>
              <a:t>                                                                                      </a:t>
            </a:r>
            <a:r>
              <a:rPr lang="vi-VN" sz="2400" b="1" dirty="0"/>
              <a:t>Thép Mới</a:t>
            </a:r>
            <a:endParaRPr lang="vi-VN" sz="2400" dirty="0"/>
          </a:p>
        </p:txBody>
      </p:sp>
      <p:sp>
        <p:nvSpPr>
          <p:cNvPr id="6" name="Rectangle 5"/>
          <p:cNvSpPr/>
          <p:nvPr/>
        </p:nvSpPr>
        <p:spPr>
          <a:xfrm>
            <a:off x="2517775" y="21610"/>
            <a:ext cx="4953000" cy="461665"/>
          </a:xfrm>
          <a:prstGeom prst="rect">
            <a:avLst/>
          </a:prstGeom>
        </p:spPr>
        <p:txBody>
          <a:bodyPr wrap="square">
            <a:spAutoFit/>
          </a:bodyPr>
          <a:lstStyle/>
          <a:p>
            <a:pPr lvl="0"/>
            <a:r>
              <a:rPr lang="en-US" sz="2400" b="1" dirty="0">
                <a:solidFill>
                  <a:srgbClr val="0070C0"/>
                </a:solidFill>
                <a:latin typeface="Arial" panose="020B0604020202020204" pitchFamily="34" charset="0"/>
                <a:cs typeface="Arial" panose="020B0604020202020204" pitchFamily="34" charset="0"/>
              </a:rPr>
              <a:t>Trung </a:t>
            </a:r>
            <a:r>
              <a:rPr lang="en-US" sz="2400" b="1" dirty="0" err="1">
                <a:solidFill>
                  <a:srgbClr val="0070C0"/>
                </a:solidFill>
                <a:latin typeface="Arial" panose="020B0604020202020204" pitchFamily="34" charset="0"/>
                <a:cs typeface="Arial" panose="020B0604020202020204" pitchFamily="34" charset="0"/>
              </a:rPr>
              <a:t>thu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lập</a:t>
            </a:r>
            <a:r>
              <a:rPr lang="en-US" sz="2400" b="1" dirty="0">
                <a:solidFill>
                  <a:srgbClr val="0070C0"/>
                </a:solidFill>
                <a:latin typeface="Arial" panose="020B0604020202020204" pitchFamily="34" charset="0"/>
                <a:cs typeface="Arial" panose="020B0604020202020204" pitchFamily="34" charset="0"/>
              </a:rPr>
              <a:t> </a:t>
            </a:r>
            <a:endParaRPr lang="vi-VN" sz="2400" dirty="0">
              <a:solidFill>
                <a:srgbClr val="0070C0"/>
              </a:solidFill>
              <a:latin typeface="Arial" panose="020B0604020202020204" pitchFamily="34" charset="0"/>
              <a:cs typeface="Arial" panose="020B0604020202020204" pitchFamily="34" charset="0"/>
            </a:endParaRPr>
          </a:p>
        </p:txBody>
      </p:sp>
      <p:sp>
        <p:nvSpPr>
          <p:cNvPr id="4" name="Oval 3"/>
          <p:cNvSpPr/>
          <p:nvPr/>
        </p:nvSpPr>
        <p:spPr>
          <a:xfrm>
            <a:off x="228600" y="5334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b="1" dirty="0">
                <a:solidFill>
                  <a:srgbClr val="FF0000"/>
                </a:solidFill>
              </a:rPr>
              <a:t>1</a:t>
            </a:r>
          </a:p>
        </p:txBody>
      </p:sp>
      <p:sp>
        <p:nvSpPr>
          <p:cNvPr id="7" name="Oval 6"/>
          <p:cNvSpPr/>
          <p:nvPr/>
        </p:nvSpPr>
        <p:spPr>
          <a:xfrm>
            <a:off x="228600" y="23622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b="1" dirty="0">
                <a:solidFill>
                  <a:srgbClr val="FF0000"/>
                </a:solidFill>
              </a:rPr>
              <a:t>2</a:t>
            </a:r>
          </a:p>
        </p:txBody>
      </p:sp>
      <p:sp>
        <p:nvSpPr>
          <p:cNvPr id="8" name="Oval 7"/>
          <p:cNvSpPr/>
          <p:nvPr/>
        </p:nvSpPr>
        <p:spPr>
          <a:xfrm>
            <a:off x="304800" y="53340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b="1" dirty="0">
                <a:solidFill>
                  <a:srgbClr val="FF0000"/>
                </a:solidFill>
              </a:rPr>
              <a:t>3</a:t>
            </a:r>
          </a:p>
        </p:txBody>
      </p:sp>
      <p:sp>
        <p:nvSpPr>
          <p:cNvPr id="9" name="TextBox 3"/>
          <p:cNvSpPr txBox="1">
            <a:spLocks noChangeArrowheads="1"/>
          </p:cNvSpPr>
          <p:nvPr/>
        </p:nvSpPr>
        <p:spPr bwMode="auto">
          <a:xfrm>
            <a:off x="1676400" y="6334125"/>
            <a:ext cx="399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2800" b="1" dirty="0" err="1">
                <a:solidFill>
                  <a:srgbClr val="FF0000"/>
                </a:solidFill>
                <a:cs typeface="Times New Roman" panose="02020603050405020304" pitchFamily="18" charset="0"/>
              </a:rPr>
              <a:t>Bài</a:t>
            </a:r>
            <a:r>
              <a:rPr lang="en-US" sz="2800" b="1" dirty="0">
                <a:solidFill>
                  <a:srgbClr val="FF0000"/>
                </a:solidFill>
                <a:cs typeface="Times New Roman" panose="02020603050405020304" pitchFamily="18" charset="0"/>
              </a:rPr>
              <a:t> chia </a:t>
            </a:r>
            <a:r>
              <a:rPr lang="en-US" sz="2800" b="1" dirty="0" err="1">
                <a:solidFill>
                  <a:srgbClr val="FF0000"/>
                </a:solidFill>
                <a:cs typeface="Times New Roman" panose="02020603050405020304" pitchFamily="18" charset="0"/>
              </a:rPr>
              <a:t>làm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mấy</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đoạn</a:t>
            </a:r>
            <a:r>
              <a:rPr lang="en-US" sz="2800" b="1" dirty="0">
                <a:solidFill>
                  <a:srgbClr val="FF0000"/>
                </a:solidFill>
                <a:cs typeface="Times New Roman" panose="02020603050405020304" pitchFamily="18" charset="0"/>
              </a:rPr>
              <a:t>?</a:t>
            </a:r>
          </a:p>
        </p:txBody>
      </p:sp>
      <p:sp>
        <p:nvSpPr>
          <p:cNvPr id="10" name="TextBox 3">
            <a:extLst>
              <a:ext uri="{FF2B5EF4-FFF2-40B4-BE49-F238E27FC236}">
                <a16:creationId xmlns:a16="http://schemas.microsoft.com/office/drawing/2014/main" id="{63B6A2A5-D7DE-429B-9B3B-F0BDB285BB74}"/>
              </a:ext>
            </a:extLst>
          </p:cNvPr>
          <p:cNvSpPr txBox="1">
            <a:spLocks noChangeArrowheads="1"/>
          </p:cNvSpPr>
          <p:nvPr/>
        </p:nvSpPr>
        <p:spPr bwMode="auto">
          <a:xfrm>
            <a:off x="1371600" y="6330375"/>
            <a:ext cx="399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2800" b="1" dirty="0" err="1">
                <a:solidFill>
                  <a:srgbClr val="0000FF"/>
                </a:solidFill>
                <a:cs typeface="Times New Roman" panose="02020603050405020304" pitchFamily="18" charset="0"/>
              </a:rPr>
              <a:t>Bài</a:t>
            </a:r>
            <a:r>
              <a:rPr lang="en-US" sz="2800" b="1" dirty="0">
                <a:solidFill>
                  <a:srgbClr val="0000FF"/>
                </a:solidFill>
                <a:cs typeface="Times New Roman" panose="02020603050405020304" pitchFamily="18" charset="0"/>
              </a:rPr>
              <a:t> chia </a:t>
            </a:r>
            <a:r>
              <a:rPr lang="en-US" sz="2800" b="1" dirty="0" err="1">
                <a:solidFill>
                  <a:srgbClr val="0000FF"/>
                </a:solidFill>
                <a:cs typeface="Times New Roman" panose="02020603050405020304" pitchFamily="18" charset="0"/>
              </a:rPr>
              <a:t>làm</a:t>
            </a:r>
            <a:r>
              <a:rPr lang="en-US" sz="2800" b="1" dirty="0">
                <a:solidFill>
                  <a:srgbClr val="0000FF"/>
                </a:solidFill>
                <a:cs typeface="Times New Roman" panose="02020603050405020304" pitchFamily="18" charset="0"/>
              </a:rPr>
              <a:t> 3 </a:t>
            </a:r>
            <a:r>
              <a:rPr lang="en-US" sz="2800" b="1" dirty="0" err="1">
                <a:solidFill>
                  <a:srgbClr val="0000FF"/>
                </a:solidFill>
                <a:cs typeface="Times New Roman" panose="02020603050405020304" pitchFamily="18" charset="0"/>
              </a:rPr>
              <a:t>đoạn</a:t>
            </a:r>
            <a:r>
              <a:rPr lang="en-US" sz="2800" b="1" dirty="0">
                <a:solidFill>
                  <a:srgbClr val="0000FF"/>
                </a:solidFill>
                <a:cs typeface="Times New Roman" panose="02020603050405020304" pitchFamily="18" charset="0"/>
              </a:rPr>
              <a:t>.</a:t>
            </a:r>
          </a:p>
        </p:txBody>
      </p:sp>
    </p:spTree>
    <p:extLst>
      <p:ext uri="{BB962C8B-B14F-4D97-AF65-F5344CB8AC3E}">
        <p14:creationId xmlns:p14="http://schemas.microsoft.com/office/powerpoint/2010/main" val="10975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9"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9906000" cy="6858000"/>
          </a:xfrm>
          <a:prstGeom prst="rect">
            <a:avLst/>
          </a:prstGeom>
        </p:spPr>
      </p:pic>
      <p:sp>
        <p:nvSpPr>
          <p:cNvPr id="7" name="TextBox 6">
            <a:hlinkClick r:id="rId4" action="ppaction://hlinksldjump"/>
          </p:cNvPr>
          <p:cNvSpPr txBox="1"/>
          <p:nvPr/>
        </p:nvSpPr>
        <p:spPr>
          <a:xfrm>
            <a:off x="92179" y="1219200"/>
            <a:ext cx="9677400" cy="1292662"/>
          </a:xfrm>
          <a:prstGeom prst="rect">
            <a:avLst/>
          </a:prstGeom>
          <a:noFill/>
        </p:spPr>
        <p:txBody>
          <a:bodyPr wrap="square">
            <a:spAutoFit/>
          </a:bodyPr>
          <a:lstStyle/>
          <a:p>
            <a:pPr algn="ctr">
              <a:lnSpc>
                <a:spcPct val="130000"/>
              </a:lnSpc>
              <a:buFont typeface="Arial" charset="0"/>
              <a:buNone/>
              <a:defRPr/>
            </a:pPr>
            <a:r>
              <a:rPr lang="en-US" sz="6000" b="1" dirty="0" err="1">
                <a:solidFill>
                  <a:srgbClr val="FF3399"/>
                </a:solidFill>
                <a:latin typeface="+mj-lt"/>
                <a:ea typeface="HP001 5Ha" pitchFamily="34" charset="-127"/>
                <a:cs typeface="Arial" charset="0"/>
              </a:rPr>
              <a:t>Hoạt</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động</a:t>
            </a:r>
            <a:r>
              <a:rPr lang="en-US" sz="6000" b="1" dirty="0">
                <a:solidFill>
                  <a:srgbClr val="FF3399"/>
                </a:solidFill>
                <a:latin typeface="+mj-lt"/>
                <a:ea typeface="HP001 5Ha" pitchFamily="34" charset="-127"/>
                <a:cs typeface="Arial" charset="0"/>
              </a:rPr>
              <a:t> 1.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endParaRPr lang="en-US" sz="60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2743200" y="2511862"/>
            <a:ext cx="4114800" cy="2838450"/>
          </a:xfrm>
          <a:prstGeom prst="rect">
            <a:avLst/>
          </a:prstGeom>
        </p:spPr>
      </p:pic>
    </p:spTree>
    <p:extLst>
      <p:ext uri="{BB962C8B-B14F-4D97-AF65-F5344CB8AC3E}">
        <p14:creationId xmlns:p14="http://schemas.microsoft.com/office/powerpoint/2010/main" val="2671580722"/>
      </p:ext>
    </p:extLst>
  </p:cSld>
  <p:clrMapOvr>
    <a:masterClrMapping/>
  </p:clrMapOvr>
  <p:transition spd="slow">
    <p:fad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87025"/>
            <a:ext cx="9671050" cy="6370975"/>
          </a:xfrm>
          <a:prstGeom prst="rect">
            <a:avLst/>
          </a:prstGeom>
        </p:spPr>
        <p:txBody>
          <a:bodyPr wrap="square">
            <a:spAutoFit/>
          </a:bodyPr>
          <a:lstStyle/>
          <a:p>
            <a:pPr algn="l"/>
            <a:r>
              <a:rPr lang="vi-VN" sz="2400" dirty="0">
                <a:solidFill>
                  <a:srgbClr val="000000"/>
                </a:solidFill>
                <a:latin typeface="Arial" panose="020B0604020202020204" pitchFamily="34" charset="0"/>
                <a:cs typeface="Arial" panose="020B0604020202020204" pitchFamily="34" charset="0"/>
              </a:rPr>
              <a:t>      </a:t>
            </a:r>
            <a:r>
              <a:rPr lang="vi-VN" sz="2400" dirty="0">
                <a:solidFill>
                  <a:srgbClr val="000000"/>
                </a:solidFill>
              </a:rPr>
              <a:t>  Đêm nay anh đứng gác ở trại. Trăng ngàn và gió núi bao la khiến lòng anh man mác nghĩ tới trung thu và nghĩ tới các em. Trăng đêm nay soi sáng xuống nước Việt Nam độc lập yêu quý của các em. Trăng sáng mùa thu vằng vặc chiếu khắp thành phố, làng mạc, núi rừng, nơi quê hương thân thiết của các em...</a:t>
            </a:r>
          </a:p>
          <a:p>
            <a:pPr algn="l"/>
            <a:r>
              <a:rPr lang="vi-VN" sz="2400" dirty="0">
                <a:solidFill>
                  <a:srgbClr val="000000"/>
                </a:solidFill>
              </a:rPr>
              <a:t>   </a:t>
            </a:r>
            <a:r>
              <a:rPr lang="en-US" sz="2400" dirty="0">
                <a:solidFill>
                  <a:srgbClr val="000000"/>
                </a:solidFill>
              </a:rPr>
              <a:t>    </a:t>
            </a:r>
            <a:r>
              <a:rPr lang="vi-VN" sz="2400" dirty="0">
                <a:solidFill>
                  <a:srgbClr val="000000"/>
                </a:solidFill>
              </a:rPr>
              <a:t>Anh nhìn trăng và nghĩ tới ngày mai...</a:t>
            </a:r>
          </a:p>
          <a:p>
            <a:pPr algn="l"/>
            <a:r>
              <a:rPr lang="vi-VN" sz="2400" dirty="0">
                <a:solidFill>
                  <a:srgbClr val="000000"/>
                </a:solidFill>
              </a:rPr>
              <a:t>   </a:t>
            </a:r>
            <a:r>
              <a:rPr lang="en-US" sz="2400" dirty="0">
                <a:solidFill>
                  <a:srgbClr val="000000"/>
                </a:solidFill>
              </a:rPr>
              <a:t>    </a:t>
            </a:r>
            <a:r>
              <a:rPr lang="vi-VN" sz="2400" dirty="0">
                <a:solidFill>
                  <a:srgbClr val="000000"/>
                </a:solidFill>
              </a:rPr>
              <a:t>Ngày mai, các em có quyền mơ tưởng một cuộc sống tươi đẹp vô cùng. Mươi mười lăm năm nữa thôi, các em sẽ thấy cũng dưới ánh trăng này, dòng thác nước đổ xuống làm chạy máy phát điện; ở giữa biển rộng, cờ đỏ sao vàng phấp phới bay trên những con tàu lớn. Trăng của các em sẽ soi sáng những ống khói nhà máy chi chít, cao thẳm, rải trên đồng lúa bát ngát vàng thơm, cùng với nông trường to lớn, vui tươi. </a:t>
            </a:r>
          </a:p>
          <a:p>
            <a:pPr algn="l"/>
            <a:r>
              <a:rPr lang="vi-VN" sz="2400" dirty="0">
                <a:solidFill>
                  <a:srgbClr val="000000"/>
                </a:solidFill>
              </a:rPr>
              <a:t>   </a:t>
            </a:r>
            <a:r>
              <a:rPr lang="en-US" sz="2400" dirty="0">
                <a:solidFill>
                  <a:srgbClr val="000000"/>
                </a:solidFill>
              </a:rPr>
              <a:t>    </a:t>
            </a:r>
            <a:r>
              <a:rPr lang="vi-VN" sz="2400" dirty="0">
                <a:solidFill>
                  <a:srgbClr val="000000"/>
                </a:solidFill>
              </a:rPr>
              <a:t>Trăng đêm nay sáng quá ! Trăng mai còn sáng hơn. Anh mừng cho các em vui tết Trung thu độc lập đầu tiên và anh mong ước ngày mai đây, những tết Trung thu tươi đẹp hơn nữa sẽ đến với các em.</a:t>
            </a:r>
          </a:p>
          <a:p>
            <a:pPr algn="l"/>
            <a:r>
              <a:rPr lang="en-US" sz="2400" b="1" dirty="0">
                <a:solidFill>
                  <a:srgbClr val="000000"/>
                </a:solidFill>
              </a:rPr>
              <a:t>                                                                                      </a:t>
            </a:r>
            <a:r>
              <a:rPr lang="vi-VN" sz="2400" b="1" dirty="0">
                <a:solidFill>
                  <a:srgbClr val="000000"/>
                </a:solidFill>
              </a:rPr>
              <a:t>Thép Mới</a:t>
            </a:r>
            <a:endParaRPr lang="vi-VN" sz="2400" dirty="0">
              <a:solidFill>
                <a:srgbClr val="000000"/>
              </a:solidFill>
            </a:endParaRPr>
          </a:p>
        </p:txBody>
      </p:sp>
      <p:sp>
        <p:nvSpPr>
          <p:cNvPr id="6" name="Rectangle 5"/>
          <p:cNvSpPr/>
          <p:nvPr/>
        </p:nvSpPr>
        <p:spPr>
          <a:xfrm>
            <a:off x="2517775" y="21610"/>
            <a:ext cx="4953000" cy="461665"/>
          </a:xfrm>
          <a:prstGeom prst="rect">
            <a:avLst/>
          </a:prstGeom>
        </p:spPr>
        <p:txBody>
          <a:bodyPr wrap="square">
            <a:spAutoFit/>
          </a:bodyPr>
          <a:lstStyle/>
          <a:p>
            <a:r>
              <a:rPr lang="en-US" sz="2400" b="1" dirty="0">
                <a:solidFill>
                  <a:srgbClr val="0070C0"/>
                </a:solidFill>
                <a:latin typeface="Arial" panose="020B0604020202020204" pitchFamily="34" charset="0"/>
                <a:cs typeface="Arial" panose="020B0604020202020204" pitchFamily="34" charset="0"/>
              </a:rPr>
              <a:t>Trung </a:t>
            </a:r>
            <a:r>
              <a:rPr lang="en-US" sz="2400" b="1" dirty="0" err="1">
                <a:solidFill>
                  <a:srgbClr val="0070C0"/>
                </a:solidFill>
                <a:latin typeface="Arial" panose="020B0604020202020204" pitchFamily="34" charset="0"/>
                <a:cs typeface="Arial" panose="020B0604020202020204" pitchFamily="34" charset="0"/>
              </a:rPr>
              <a:t>thu</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độc</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lập</a:t>
            </a:r>
            <a:r>
              <a:rPr lang="en-US" sz="2400" b="1" dirty="0">
                <a:solidFill>
                  <a:srgbClr val="0070C0"/>
                </a:solidFill>
                <a:latin typeface="Arial" panose="020B0604020202020204" pitchFamily="34" charset="0"/>
                <a:cs typeface="Arial" panose="020B0604020202020204" pitchFamily="34" charset="0"/>
              </a:rPr>
              <a:t> </a:t>
            </a:r>
            <a:endParaRPr lang="vi-VN" sz="2400" dirty="0">
              <a:solidFill>
                <a:srgbClr val="0070C0"/>
              </a:solidFill>
              <a:latin typeface="Arial" panose="020B0604020202020204" pitchFamily="34" charset="0"/>
              <a:cs typeface="Arial" panose="020B0604020202020204" pitchFamily="34" charset="0"/>
            </a:endParaRPr>
          </a:p>
        </p:txBody>
      </p:sp>
      <p:sp>
        <p:nvSpPr>
          <p:cNvPr id="4" name="Oval 3"/>
          <p:cNvSpPr/>
          <p:nvPr/>
        </p:nvSpPr>
        <p:spPr>
          <a:xfrm>
            <a:off x="228600" y="5334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2400" b="1" dirty="0">
                <a:solidFill>
                  <a:srgbClr val="FF0000"/>
                </a:solidFill>
              </a:rPr>
              <a:t>1</a:t>
            </a:r>
          </a:p>
        </p:txBody>
      </p:sp>
      <p:sp>
        <p:nvSpPr>
          <p:cNvPr id="7" name="Oval 6"/>
          <p:cNvSpPr/>
          <p:nvPr/>
        </p:nvSpPr>
        <p:spPr>
          <a:xfrm>
            <a:off x="228600" y="23622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2400" b="1" dirty="0">
                <a:solidFill>
                  <a:srgbClr val="FF0000"/>
                </a:solidFill>
              </a:rPr>
              <a:t>2</a:t>
            </a:r>
          </a:p>
        </p:txBody>
      </p:sp>
      <p:sp>
        <p:nvSpPr>
          <p:cNvPr id="8" name="Oval 7"/>
          <p:cNvSpPr/>
          <p:nvPr/>
        </p:nvSpPr>
        <p:spPr>
          <a:xfrm>
            <a:off x="304800" y="5334000"/>
            <a:ext cx="457200" cy="304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2400" b="1" dirty="0">
                <a:solidFill>
                  <a:srgbClr val="FF0000"/>
                </a:solidFill>
              </a:rPr>
              <a:t>3</a:t>
            </a:r>
          </a:p>
        </p:txBody>
      </p:sp>
      <p:cxnSp>
        <p:nvCxnSpPr>
          <p:cNvPr id="10" name="Straight Connector 9"/>
          <p:cNvCxnSpPr/>
          <p:nvPr/>
        </p:nvCxnSpPr>
        <p:spPr>
          <a:xfrm flipH="1">
            <a:off x="2133600" y="5334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1" name="Straight Connector 10"/>
          <p:cNvCxnSpPr/>
          <p:nvPr/>
        </p:nvCxnSpPr>
        <p:spPr>
          <a:xfrm flipH="1">
            <a:off x="4850259" y="5334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2" name="Straight Connector 11"/>
          <p:cNvCxnSpPr/>
          <p:nvPr/>
        </p:nvCxnSpPr>
        <p:spPr>
          <a:xfrm flipH="1">
            <a:off x="4922267" y="5334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3" name="Straight Connector 12"/>
          <p:cNvCxnSpPr/>
          <p:nvPr/>
        </p:nvCxnSpPr>
        <p:spPr>
          <a:xfrm flipH="1">
            <a:off x="8991600" y="506733"/>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4" name="Straight Connector 13"/>
          <p:cNvCxnSpPr/>
          <p:nvPr/>
        </p:nvCxnSpPr>
        <p:spPr>
          <a:xfrm flipH="1">
            <a:off x="5943600" y="89344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5" name="Straight Connector 14"/>
          <p:cNvCxnSpPr/>
          <p:nvPr/>
        </p:nvCxnSpPr>
        <p:spPr>
          <a:xfrm flipH="1">
            <a:off x="8643167" y="866773"/>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6" name="Straight Connector 15"/>
          <p:cNvCxnSpPr/>
          <p:nvPr/>
        </p:nvCxnSpPr>
        <p:spPr>
          <a:xfrm flipH="1">
            <a:off x="8571159" y="866773"/>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8" name="Straight Connector 17"/>
          <p:cNvCxnSpPr/>
          <p:nvPr/>
        </p:nvCxnSpPr>
        <p:spPr>
          <a:xfrm flipH="1">
            <a:off x="6248400" y="563880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9" name="Straight Connector 18"/>
          <p:cNvCxnSpPr/>
          <p:nvPr/>
        </p:nvCxnSpPr>
        <p:spPr>
          <a:xfrm flipH="1">
            <a:off x="6629400" y="5998840"/>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20" name="Straight Connector 19"/>
          <p:cNvCxnSpPr/>
          <p:nvPr/>
        </p:nvCxnSpPr>
        <p:spPr>
          <a:xfrm flipH="1">
            <a:off x="9220200" y="6002488"/>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21" name="Straight Connector 20"/>
          <p:cNvCxnSpPr/>
          <p:nvPr/>
        </p:nvCxnSpPr>
        <p:spPr>
          <a:xfrm flipH="1">
            <a:off x="9293074" y="6006238"/>
            <a:ext cx="144016" cy="36004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7970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1"/>
          <p:cNvPicPr>
            <a:picLocks noChangeAspect="1" noChangeArrowheads="1"/>
          </p:cNvPicPr>
          <p:nvPr/>
        </p:nvPicPr>
        <p:blipFill>
          <a:blip r:embed="rId2"/>
          <a:srcRect/>
          <a:stretch>
            <a:fillRect/>
          </a:stretch>
        </p:blipFill>
        <p:spPr bwMode="auto">
          <a:xfrm>
            <a:off x="0" y="0"/>
            <a:ext cx="9906000" cy="5486400"/>
          </a:xfrm>
          <a:prstGeom prst="rect">
            <a:avLst/>
          </a:prstGeom>
          <a:noFill/>
          <a:ln w="9525">
            <a:noFill/>
            <a:miter lim="800000"/>
            <a:headEnd/>
            <a:tailEnd/>
          </a:ln>
        </p:spPr>
      </p:pic>
      <p:sp>
        <p:nvSpPr>
          <p:cNvPr id="2" name="TextBox 1"/>
          <p:cNvSpPr txBox="1"/>
          <p:nvPr/>
        </p:nvSpPr>
        <p:spPr>
          <a:xfrm>
            <a:off x="776536" y="6096000"/>
            <a:ext cx="8352928" cy="630942"/>
          </a:xfrm>
          <a:prstGeom prst="rect">
            <a:avLst/>
          </a:prstGeom>
          <a:noFill/>
        </p:spPr>
        <p:txBody>
          <a:bodyPr wrap="square" rtlCol="0">
            <a:spAutoFit/>
          </a:bodyPr>
          <a:lstStyle/>
          <a:p>
            <a:pPr fontAlgn="auto">
              <a:spcBef>
                <a:spcPts val="0"/>
              </a:spcBef>
              <a:spcAft>
                <a:spcPts val="0"/>
              </a:spcAft>
            </a:pPr>
            <a:r>
              <a:rPr lang="en-US" sz="3500" b="1" dirty="0" err="1">
                <a:solidFill>
                  <a:prstClr val="black"/>
                </a:solidFill>
                <a:latin typeface="Times New Roman" panose="02020603050405020304" pitchFamily="18" charset="0"/>
                <a:cs typeface="Times New Roman" panose="02020603050405020304" pitchFamily="18" charset="0"/>
              </a:rPr>
              <a:t>Doanh</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trại</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Nơi</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bộ</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đội</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đóng</a:t>
            </a:r>
            <a:r>
              <a:rPr lang="en-US" sz="3500" b="1" dirty="0">
                <a:solidFill>
                  <a:prstClr val="black"/>
                </a:solidFill>
                <a:latin typeface="Times New Roman" panose="02020603050405020304" pitchFamily="18" charset="0"/>
                <a:cs typeface="Times New Roman" panose="02020603050405020304" pitchFamily="18" charset="0"/>
              </a:rPr>
              <a:t> </a:t>
            </a:r>
            <a:r>
              <a:rPr lang="en-US" sz="3500" b="1" dirty="0" err="1">
                <a:solidFill>
                  <a:prstClr val="black"/>
                </a:solidFill>
                <a:latin typeface="Times New Roman" panose="02020603050405020304" pitchFamily="18" charset="0"/>
                <a:cs typeface="Times New Roman" panose="02020603050405020304" pitchFamily="18" charset="0"/>
              </a:rPr>
              <a:t>quân</a:t>
            </a:r>
            <a:endParaRPr lang="en-US" sz="3500" b="1" dirty="0">
              <a:solidFill>
                <a:prstClr val="black"/>
              </a:solidFill>
              <a:latin typeface="Times New Roman" panose="02020603050405020304" pitchFamily="18" charset="0"/>
              <a:cs typeface="Times New Roman" panose="02020603050405020304" pitchFamily="18" charset="0"/>
            </a:endParaRPr>
          </a:p>
        </p:txBody>
      </p:sp>
      <p:sp>
        <p:nvSpPr>
          <p:cNvPr id="4" name="Text Box 65">
            <a:extLst>
              <a:ext uri="{FF2B5EF4-FFF2-40B4-BE49-F238E27FC236}">
                <a16:creationId xmlns:a16="http://schemas.microsoft.com/office/drawing/2014/main" id="{3A366941-B959-44BF-B7D6-B87645EE2B84}"/>
              </a:ext>
            </a:extLst>
          </p:cNvPr>
          <p:cNvSpPr txBox="1">
            <a:spLocks noChangeArrowheads="1"/>
          </p:cNvSpPr>
          <p:nvPr/>
        </p:nvSpPr>
        <p:spPr bwMode="gray">
          <a:xfrm>
            <a:off x="0" y="5631339"/>
            <a:ext cx="9906000" cy="5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Calibri" pitchFamily="34" charset="0"/>
              </a:defRPr>
            </a:lvl1pPr>
            <a:lvl2pPr marL="742950" indent="-285750" defTabSz="684213">
              <a:defRPr>
                <a:solidFill>
                  <a:schemeClr val="tx1"/>
                </a:solidFill>
                <a:latin typeface="Calibri" pitchFamily="34" charset="0"/>
              </a:defRPr>
            </a:lvl2pPr>
            <a:lvl3pPr marL="1143000" indent="-228600" defTabSz="684213">
              <a:defRPr>
                <a:solidFill>
                  <a:schemeClr val="tx1"/>
                </a:solidFill>
                <a:latin typeface="Calibri" pitchFamily="34" charset="0"/>
              </a:defRPr>
            </a:lvl3pPr>
            <a:lvl4pPr marL="1600200" indent="-228600" defTabSz="684213">
              <a:defRPr>
                <a:solidFill>
                  <a:schemeClr val="tx1"/>
                </a:solidFill>
                <a:latin typeface="Calibri" pitchFamily="34" charset="0"/>
              </a:defRPr>
            </a:lvl4pPr>
            <a:lvl5pPr marL="2057400" indent="-228600" defTabSz="684213">
              <a:defRPr>
                <a:solidFill>
                  <a:schemeClr val="tx1"/>
                </a:solidFill>
                <a:latin typeface="Calibri" pitchFamily="34" charset="0"/>
              </a:defRPr>
            </a:lvl5pPr>
            <a:lvl6pPr marL="2514600" indent="-228600" defTabSz="684213" eaLnBrk="0" fontAlgn="base" hangingPunct="0">
              <a:spcBef>
                <a:spcPct val="0"/>
              </a:spcBef>
              <a:spcAft>
                <a:spcPct val="0"/>
              </a:spcAft>
              <a:defRPr>
                <a:solidFill>
                  <a:schemeClr val="tx1"/>
                </a:solidFill>
                <a:latin typeface="Calibri" pitchFamily="34" charset="0"/>
              </a:defRPr>
            </a:lvl6pPr>
            <a:lvl7pPr marL="2971800" indent="-228600" defTabSz="684213" eaLnBrk="0" fontAlgn="base" hangingPunct="0">
              <a:spcBef>
                <a:spcPct val="0"/>
              </a:spcBef>
              <a:spcAft>
                <a:spcPct val="0"/>
              </a:spcAft>
              <a:defRPr>
                <a:solidFill>
                  <a:schemeClr val="tx1"/>
                </a:solidFill>
                <a:latin typeface="Calibri" pitchFamily="34" charset="0"/>
              </a:defRPr>
            </a:lvl7pPr>
            <a:lvl8pPr marL="3429000" indent="-228600" defTabSz="684213" eaLnBrk="0" fontAlgn="base" hangingPunct="0">
              <a:spcBef>
                <a:spcPct val="0"/>
              </a:spcBef>
              <a:spcAft>
                <a:spcPct val="0"/>
              </a:spcAft>
              <a:defRPr>
                <a:solidFill>
                  <a:schemeClr val="tx1"/>
                </a:solidFill>
                <a:latin typeface="Calibri" pitchFamily="34" charset="0"/>
              </a:defRPr>
            </a:lvl8pPr>
            <a:lvl9pPr marL="3886200" indent="-228600" defTabSz="684213" eaLnBrk="0" fontAlgn="base" hangingPunct="0">
              <a:spcBef>
                <a:spcPct val="0"/>
              </a:spcBef>
              <a:spcAft>
                <a:spcPct val="0"/>
              </a:spcAft>
              <a:defRPr>
                <a:solidFill>
                  <a:schemeClr val="tx1"/>
                </a:solidFill>
                <a:latin typeface="Calibri" pitchFamily="34" charset="0"/>
              </a:defRPr>
            </a:lvl9p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Quan </a:t>
            </a:r>
            <a:r>
              <a:rPr lang="en-US" altLang="en-US" sz="3200" b="1" dirty="0" err="1">
                <a:solidFill>
                  <a:srgbClr val="FF0000"/>
                </a:solidFill>
                <a:latin typeface="Times New Roman" panose="02020603050405020304" pitchFamily="18" charset="0"/>
                <a:cs typeface="Times New Roman" panose="02020603050405020304" pitchFamily="18" charset="0"/>
              </a:rPr>
              <a:t>sát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tranh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đây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đâu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72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0" y="0"/>
            <a:ext cx="9905999" cy="5877272"/>
          </a:xfrm>
          <a:prstGeom prst="rect">
            <a:avLst/>
          </a:prstGeom>
          <a:noFill/>
          <a:ln w="9525">
            <a:noFill/>
            <a:miter lim="800000"/>
            <a:headEnd/>
            <a:tailEnd/>
          </a:ln>
        </p:spPr>
      </p:pic>
      <p:sp>
        <p:nvSpPr>
          <p:cNvPr id="4" name="Text Box 3"/>
          <p:cNvSpPr txBox="1">
            <a:spLocks noChangeArrowheads="1"/>
          </p:cNvSpPr>
          <p:nvPr/>
        </p:nvSpPr>
        <p:spPr bwMode="auto">
          <a:xfrm>
            <a:off x="6781800" y="241453"/>
            <a:ext cx="2819400" cy="461665"/>
          </a:xfrm>
          <a:prstGeom prst="rect">
            <a:avLst/>
          </a:prstGeom>
          <a:solidFill>
            <a:schemeClr val="bg1"/>
          </a:solidFill>
          <a:ln>
            <a:noFill/>
          </a:ln>
          <a:effectLst/>
        </p:spPr>
        <p:txBody>
          <a:bodyPr wrap="square">
            <a:spAutoFit/>
          </a:bodyPr>
          <a:lstStyle/>
          <a:p>
            <a:pPr fontAlgn="auto">
              <a:spcBef>
                <a:spcPct val="50000"/>
              </a:spcBef>
              <a:spcAft>
                <a:spcPts val="0"/>
              </a:spcAft>
              <a:defRPr/>
            </a:pPr>
            <a:r>
              <a:rPr lang="en-US" sz="2400" dirty="0" err="1">
                <a:solidFill>
                  <a:prstClr val="black"/>
                </a:solidFill>
              </a:rPr>
              <a:t>Trăng</a:t>
            </a:r>
            <a:r>
              <a:rPr lang="en-US" sz="2400" dirty="0">
                <a:solidFill>
                  <a:prstClr val="black"/>
                </a:solidFill>
              </a:rPr>
              <a:t> </a:t>
            </a:r>
            <a:r>
              <a:rPr lang="en-US" sz="2400" dirty="0" err="1">
                <a:solidFill>
                  <a:prstClr val="black"/>
                </a:solidFill>
              </a:rPr>
              <a:t>ngàn</a:t>
            </a:r>
            <a:r>
              <a:rPr lang="en-US" sz="2400" dirty="0">
                <a:solidFill>
                  <a:prstClr val="black"/>
                </a:solidFill>
              </a:rPr>
              <a:t> </a:t>
            </a:r>
            <a:r>
              <a:rPr lang="en-US" sz="2400" dirty="0" err="1">
                <a:solidFill>
                  <a:prstClr val="black"/>
                </a:solidFill>
              </a:rPr>
              <a:t>là</a:t>
            </a:r>
            <a:r>
              <a:rPr lang="en-US" sz="2400" dirty="0">
                <a:solidFill>
                  <a:prstClr val="black"/>
                </a:solidFill>
              </a:rPr>
              <a:t> </a:t>
            </a:r>
            <a:r>
              <a:rPr lang="en-US" sz="2400" dirty="0" err="1">
                <a:solidFill>
                  <a:prstClr val="black"/>
                </a:solidFill>
              </a:rPr>
              <a:t>gì</a:t>
            </a:r>
            <a:r>
              <a:rPr lang="en-US" sz="2400" dirty="0">
                <a:solidFill>
                  <a:prstClr val="black"/>
                </a:solidFill>
              </a:rPr>
              <a:t> ?</a:t>
            </a:r>
          </a:p>
        </p:txBody>
      </p:sp>
      <p:sp>
        <p:nvSpPr>
          <p:cNvPr id="2" name="TextBox 1"/>
          <p:cNvSpPr txBox="1"/>
          <p:nvPr/>
        </p:nvSpPr>
        <p:spPr>
          <a:xfrm>
            <a:off x="0" y="6090205"/>
            <a:ext cx="9905999" cy="553998"/>
          </a:xfrm>
          <a:prstGeom prst="rect">
            <a:avLst/>
          </a:prstGeom>
          <a:noFill/>
        </p:spPr>
        <p:txBody>
          <a:bodyPr wrap="square" rtlCol="0">
            <a:spAutoFit/>
          </a:bodyPr>
          <a:lstStyle/>
          <a:p>
            <a:pPr fontAlgn="auto">
              <a:spcBef>
                <a:spcPts val="0"/>
              </a:spcBef>
              <a:spcAft>
                <a:spcPts val="0"/>
              </a:spcAft>
            </a:pPr>
            <a:r>
              <a:rPr lang="en-US" sz="3000" b="1" dirty="0" err="1">
                <a:solidFill>
                  <a:srgbClr val="FF0000"/>
                </a:solidFill>
                <a:latin typeface="Times New Roman" panose="02020603050405020304" pitchFamily="18" charset="0"/>
                <a:cs typeface="Times New Roman" panose="02020603050405020304" pitchFamily="18" charset="0"/>
              </a:rPr>
              <a:t>Trăng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ngàn</a:t>
            </a:r>
            <a:r>
              <a:rPr lang="en-US" sz="3000" b="1" dirty="0">
                <a:solidFill>
                  <a:srgbClr val="FF0000"/>
                </a:solidFill>
                <a:latin typeface="Times New Roman" panose="02020603050405020304" pitchFamily="18" charset="0"/>
                <a:cs typeface="Times New Roman" panose="02020603050405020304" pitchFamily="18" charset="0"/>
              </a:rPr>
              <a:t> : </a:t>
            </a:r>
            <a:r>
              <a:rPr lang="en-US" sz="3000" b="1" dirty="0" err="1">
                <a:solidFill>
                  <a:srgbClr val="FF0000"/>
                </a:solidFill>
                <a:latin typeface="Times New Roman" panose="02020603050405020304" pitchFamily="18" charset="0"/>
                <a:cs typeface="Times New Roman" panose="02020603050405020304" pitchFamily="18" charset="0"/>
              </a:rPr>
              <a:t>Trăng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chiếu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trên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vùng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núi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rừng</a:t>
            </a:r>
            <a:r>
              <a:rPr lang="en-US" sz="3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716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1219200" y="457200"/>
            <a:ext cx="7480300" cy="5181600"/>
          </a:xfrm>
          <a:prstGeom prst="rect">
            <a:avLst/>
          </a:prstGeom>
          <a:noFill/>
          <a:ln w="9525">
            <a:noFill/>
            <a:miter lim="800000"/>
            <a:headEnd/>
            <a:tailEnd/>
          </a:ln>
        </p:spPr>
      </p:pic>
      <p:sp>
        <p:nvSpPr>
          <p:cNvPr id="3" name="Rounded Rectangle 2"/>
          <p:cNvSpPr/>
          <p:nvPr/>
        </p:nvSpPr>
        <p:spPr bwMode="auto">
          <a:xfrm>
            <a:off x="1219201" y="5873751"/>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l" eaLnBrk="0" fontAlgn="auto" hangingPunct="0">
              <a:spcBef>
                <a:spcPts val="0"/>
              </a:spcBef>
              <a:spcAft>
                <a:spcPts val="0"/>
              </a:spcAft>
              <a:defRPr/>
            </a:pPr>
            <a:r>
              <a:rPr lang="en-US" sz="3200" dirty="0" err="1">
                <a:solidFill>
                  <a:srgbClr val="8064A2">
                    <a:lumMod val="10000"/>
                  </a:srgbClr>
                </a:solidFill>
                <a:latin typeface="Times New Roman" pitchFamily="18" charset="0"/>
                <a:cs typeface="Times New Roman" pitchFamily="18" charset="0"/>
              </a:rPr>
              <a:t>Múa</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hát</a:t>
            </a:r>
            <a:endParaRPr lang="en-US" sz="3200" dirty="0">
              <a:solidFill>
                <a:srgbClr val="8064A2">
                  <a:lumMod val="10000"/>
                </a:srgbClr>
              </a:solidFill>
              <a:latin typeface="Times New Roman" pitchFamily="18" charset="0"/>
              <a:cs typeface="Times New Roman" pitchFamily="18" charset="0"/>
            </a:endParaRPr>
          </a:p>
        </p:txBody>
      </p:sp>
      <p:pic>
        <p:nvPicPr>
          <p:cNvPr id="4" name="Picture 3"/>
          <p:cNvPicPr>
            <a:picLocks noChangeAspect="1"/>
          </p:cNvPicPr>
          <p:nvPr/>
        </p:nvPicPr>
        <p:blipFill>
          <a:blip r:embed="rId3"/>
          <a:srcRect/>
          <a:stretch>
            <a:fillRect/>
          </a:stretch>
        </p:blipFill>
        <p:spPr bwMode="auto">
          <a:xfrm>
            <a:off x="1212851" y="909638"/>
            <a:ext cx="7770813" cy="4722812"/>
          </a:xfrm>
          <a:prstGeom prst="rect">
            <a:avLst/>
          </a:prstGeom>
          <a:noFill/>
          <a:ln w="9525">
            <a:noFill/>
            <a:miter lim="800000"/>
            <a:headEnd/>
            <a:tailEnd/>
          </a:ln>
        </p:spPr>
      </p:pic>
      <p:sp>
        <p:nvSpPr>
          <p:cNvPr id="5" name="Rounded Rectangle 4"/>
          <p:cNvSpPr/>
          <p:nvPr/>
        </p:nvSpPr>
        <p:spPr bwMode="auto">
          <a:xfrm>
            <a:off x="3276601" y="5873751"/>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l" eaLnBrk="0" fontAlgn="auto" hangingPunct="0">
              <a:spcBef>
                <a:spcPts val="0"/>
              </a:spcBef>
              <a:spcAft>
                <a:spcPts val="0"/>
              </a:spcAft>
              <a:defRPr/>
            </a:pPr>
            <a:r>
              <a:rPr lang="en-US" sz="3200" dirty="0" err="1">
                <a:solidFill>
                  <a:srgbClr val="8064A2">
                    <a:lumMod val="10000"/>
                  </a:srgbClr>
                </a:solidFill>
                <a:latin typeface="Times New Roman" pitchFamily="18" charset="0"/>
                <a:cs typeface="Times New Roman" pitchFamily="18" charset="0"/>
              </a:rPr>
              <a:t>Rước</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đèn</a:t>
            </a:r>
            <a:endParaRPr lang="en-US" sz="3200" dirty="0">
              <a:solidFill>
                <a:srgbClr val="8064A2">
                  <a:lumMod val="10000"/>
                </a:srgbClr>
              </a:solidFill>
              <a:latin typeface="Times New Roman" pitchFamily="18" charset="0"/>
              <a:cs typeface="Times New Roman" pitchFamily="18" charset="0"/>
            </a:endParaRPr>
          </a:p>
        </p:txBody>
      </p:sp>
      <p:sp>
        <p:nvSpPr>
          <p:cNvPr id="6" name="Rounded Rectangle 5"/>
          <p:cNvSpPr/>
          <p:nvPr/>
        </p:nvSpPr>
        <p:spPr bwMode="auto">
          <a:xfrm>
            <a:off x="4572001" y="5873751"/>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l" eaLnBrk="0" fontAlgn="auto" hangingPunct="0">
              <a:spcBef>
                <a:spcPts val="0"/>
              </a:spcBef>
              <a:spcAft>
                <a:spcPts val="0"/>
              </a:spcAft>
              <a:defRPr/>
            </a:pPr>
            <a:r>
              <a:rPr lang="en-US" sz="3200" dirty="0" err="1">
                <a:solidFill>
                  <a:srgbClr val="8064A2">
                    <a:lumMod val="10000"/>
                  </a:srgbClr>
                </a:solidFill>
                <a:latin typeface="Times New Roman" pitchFamily="18" charset="0"/>
                <a:cs typeface="Times New Roman" pitchFamily="18" charset="0"/>
              </a:rPr>
              <a:t>Phá</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cỗ</a:t>
            </a:r>
            <a:endParaRPr lang="en-US" sz="3200" dirty="0">
              <a:solidFill>
                <a:srgbClr val="8064A2">
                  <a:lumMod val="10000"/>
                </a:srgbClr>
              </a:solidFill>
              <a:latin typeface="Times New Roman" pitchFamily="18" charset="0"/>
              <a:cs typeface="Times New Roman" pitchFamily="18" charset="0"/>
            </a:endParaRPr>
          </a:p>
        </p:txBody>
      </p:sp>
      <p:pic>
        <p:nvPicPr>
          <p:cNvPr id="7" name="Picture 6"/>
          <p:cNvPicPr>
            <a:picLocks noChangeAspect="1"/>
          </p:cNvPicPr>
          <p:nvPr/>
        </p:nvPicPr>
        <p:blipFill>
          <a:blip r:embed="rId4"/>
          <a:srcRect/>
          <a:stretch>
            <a:fillRect/>
          </a:stretch>
        </p:blipFill>
        <p:spPr bwMode="auto">
          <a:xfrm>
            <a:off x="1131888" y="1128714"/>
            <a:ext cx="7931150" cy="4759325"/>
          </a:xfrm>
          <a:prstGeom prst="rect">
            <a:avLst/>
          </a:prstGeom>
          <a:noFill/>
          <a:ln w="9525">
            <a:noFill/>
            <a:miter lim="800000"/>
            <a:headEnd/>
            <a:tailEnd/>
          </a:ln>
        </p:spPr>
      </p:pic>
      <p:sp>
        <p:nvSpPr>
          <p:cNvPr id="8" name="Cloud Callout 7"/>
          <p:cNvSpPr/>
          <p:nvPr/>
        </p:nvSpPr>
        <p:spPr>
          <a:xfrm>
            <a:off x="2381232" y="1000108"/>
            <a:ext cx="5072098" cy="207170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400" dirty="0" err="1">
                <a:solidFill>
                  <a:prstClr val="black"/>
                </a:solidFill>
                <a:latin typeface="Times New Roman" pitchFamily="18" charset="0"/>
                <a:cs typeface="Times New Roman" pitchFamily="18" charset="0"/>
              </a:rPr>
              <a:t>Đối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thiếu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Tết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Trung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vui</a:t>
            </a:r>
            <a:r>
              <a:rPr lang="en-US" sz="2400" dirty="0">
                <a:solidFill>
                  <a:prstClr val="black"/>
                </a:solidFill>
                <a:latin typeface="Times New Roman" pitchFamily="18" charset="0"/>
                <a:cs typeface="Times New Roman" pitchFamily="18" charset="0"/>
              </a:rPr>
              <a:t>?</a:t>
            </a:r>
          </a:p>
        </p:txBody>
      </p:sp>
      <p:pic>
        <p:nvPicPr>
          <p:cNvPr id="9" name="Picture 5">
            <a:hlinkClick r:id="rId5" action="ppaction://hlinkfile"/>
          </p:cNvPr>
          <p:cNvPicPr>
            <a:picLocks noChangeAspect="1"/>
          </p:cNvPicPr>
          <p:nvPr/>
        </p:nvPicPr>
        <p:blipFill>
          <a:blip r:embed="rId6"/>
          <a:srcRect/>
          <a:stretch>
            <a:fillRect/>
          </a:stretch>
        </p:blipFill>
        <p:spPr bwMode="auto">
          <a:xfrm>
            <a:off x="381000" y="3857628"/>
            <a:ext cx="3143240" cy="3000372"/>
          </a:xfrm>
          <a:prstGeom prst="rect">
            <a:avLst/>
          </a:prstGeom>
          <a:noFill/>
          <a:ln w="9525">
            <a:noFill/>
            <a:miter lim="800000"/>
            <a:headEnd/>
            <a:tailEnd/>
          </a:ln>
        </p:spPr>
      </p:pic>
    </p:spTree>
    <p:extLst>
      <p:ext uri="{BB962C8B-B14F-4D97-AF65-F5344CB8AC3E}">
        <p14:creationId xmlns:p14="http://schemas.microsoft.com/office/powerpoint/2010/main" val="188039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3" presetClass="exit" presetSubtype="10" fill="hold" grpId="1" nodeType="withEffect">
                                  <p:stCondLst>
                                    <p:cond delay="0"/>
                                  </p:stCondLst>
                                  <p:childTnLst>
                                    <p:animEffect transition="out" filter="blinds(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DFC82-DD54-4375-AC73-E10A816D5F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Connector 2">
            <a:extLst>
              <a:ext uri="{FF2B5EF4-FFF2-40B4-BE49-F238E27FC236}">
                <a16:creationId xmlns:a16="http://schemas.microsoft.com/office/drawing/2014/main" id="{235C3423-BA77-4364-BF7B-A6473ADF1B54}"/>
              </a:ext>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4" name="Flowchart: Connector 3">
            <a:extLst>
              <a:ext uri="{FF2B5EF4-FFF2-40B4-BE49-F238E27FC236}">
                <a16:creationId xmlns:a16="http://schemas.microsoft.com/office/drawing/2014/main" id="{8CA8F5DB-7CAA-4F80-9746-1351B3A941C0}"/>
              </a:ext>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5" name="Freeform: Shape 4">
            <a:extLst>
              <a:ext uri="{FF2B5EF4-FFF2-40B4-BE49-F238E27FC236}">
                <a16:creationId xmlns:a16="http://schemas.microsoft.com/office/drawing/2014/main" id="{D1DC139B-CCD5-4351-B344-9ED2139E0CA4}"/>
              </a:ext>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6" name="Group 5">
            <a:extLst>
              <a:ext uri="{FF2B5EF4-FFF2-40B4-BE49-F238E27FC236}">
                <a16:creationId xmlns:a16="http://schemas.microsoft.com/office/drawing/2014/main" id="{0390738C-7427-47FA-AF8D-83FE392DE22A}"/>
              </a:ext>
            </a:extLst>
          </p:cNvPr>
          <p:cNvGrpSpPr>
            <a:grpSpLocks/>
          </p:cNvGrpSpPr>
          <p:nvPr/>
        </p:nvGrpSpPr>
        <p:grpSpPr bwMode="auto">
          <a:xfrm>
            <a:off x="3632202" y="1219439"/>
            <a:ext cx="5377358" cy="878442"/>
            <a:chOff x="5862048" y="676275"/>
            <a:chExt cx="6539502" cy="1695450"/>
          </a:xfrm>
        </p:grpSpPr>
        <p:sp>
          <p:nvSpPr>
            <p:cNvPr id="7" name="Rectangle: Rounded Corners 6">
              <a:extLst>
                <a:ext uri="{FF2B5EF4-FFF2-40B4-BE49-F238E27FC236}">
                  <a16:creationId xmlns:a16="http://schemas.microsoft.com/office/drawing/2014/main" id="{B0D8512B-C45E-4A6B-B8FD-D1B778E022FE}"/>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8" name="Flowchart: Connector 7">
              <a:extLst>
                <a:ext uri="{FF2B5EF4-FFF2-40B4-BE49-F238E27FC236}">
                  <a16:creationId xmlns:a16="http://schemas.microsoft.com/office/drawing/2014/main" id="{BC50C220-82B2-49F7-8AEE-E77FAFC9161D}"/>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9" name="Flowchart: Connector 8">
            <a:extLst>
              <a:ext uri="{FF2B5EF4-FFF2-40B4-BE49-F238E27FC236}">
                <a16:creationId xmlns:a16="http://schemas.microsoft.com/office/drawing/2014/main" id="{55767B46-8C47-4256-9324-3EA908742B13}"/>
              </a:ext>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0" name="Straight Connector 9">
            <a:extLst>
              <a:ext uri="{FF2B5EF4-FFF2-40B4-BE49-F238E27FC236}">
                <a16:creationId xmlns:a16="http://schemas.microsoft.com/office/drawing/2014/main" id="{C8611D9A-EB47-44A9-8876-9AFFA385E363}"/>
              </a:ext>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E284DEA-5329-417C-8C28-D890A5C5CD00}"/>
              </a:ext>
            </a:extLst>
          </p:cNvPr>
          <p:cNvGrpSpPr>
            <a:grpSpLocks/>
          </p:cNvGrpSpPr>
          <p:nvPr/>
        </p:nvGrpSpPr>
        <p:grpSpPr bwMode="auto">
          <a:xfrm>
            <a:off x="3837286" y="2922924"/>
            <a:ext cx="5172274" cy="924015"/>
            <a:chOff x="6007667" y="688785"/>
            <a:chExt cx="6539502" cy="1025613"/>
          </a:xfrm>
        </p:grpSpPr>
        <p:sp>
          <p:nvSpPr>
            <p:cNvPr id="12" name="Rectangle: Rounded Corners 11">
              <a:extLst>
                <a:ext uri="{FF2B5EF4-FFF2-40B4-BE49-F238E27FC236}">
                  <a16:creationId xmlns:a16="http://schemas.microsoft.com/office/drawing/2014/main" id="{1982DB27-EA3E-4D22-ADE6-EE54D4CE2558}"/>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3" name="Flowchart: Connector 12">
              <a:extLst>
                <a:ext uri="{FF2B5EF4-FFF2-40B4-BE49-F238E27FC236}">
                  <a16:creationId xmlns:a16="http://schemas.microsoft.com/office/drawing/2014/main" id="{8FEC0779-0A33-408B-8CCC-91FF814592C8}"/>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4" name="Flowchart: Connector 13">
            <a:extLst>
              <a:ext uri="{FF2B5EF4-FFF2-40B4-BE49-F238E27FC236}">
                <a16:creationId xmlns:a16="http://schemas.microsoft.com/office/drawing/2014/main" id="{5D2A6F64-E9B2-48E6-86D3-140D3EA3D82C}"/>
              </a:ext>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5" name="Freeform: Shape 14">
            <a:extLst>
              <a:ext uri="{FF2B5EF4-FFF2-40B4-BE49-F238E27FC236}">
                <a16:creationId xmlns:a16="http://schemas.microsoft.com/office/drawing/2014/main" id="{D9504EA1-5E93-4C6B-A2CB-8CBE99C70586}"/>
              </a:ext>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6" name="Group 15">
            <a:extLst>
              <a:ext uri="{FF2B5EF4-FFF2-40B4-BE49-F238E27FC236}">
                <a16:creationId xmlns:a16="http://schemas.microsoft.com/office/drawing/2014/main" id="{0F943104-82B5-489D-9454-3251B9AC9873}"/>
              </a:ext>
            </a:extLst>
          </p:cNvPr>
          <p:cNvGrpSpPr>
            <a:grpSpLocks/>
          </p:cNvGrpSpPr>
          <p:nvPr/>
        </p:nvGrpSpPr>
        <p:grpSpPr bwMode="auto">
          <a:xfrm>
            <a:off x="3837286" y="4493444"/>
            <a:ext cx="5039419" cy="1009595"/>
            <a:chOff x="5862048" y="867065"/>
            <a:chExt cx="6539502" cy="1504660"/>
          </a:xfrm>
        </p:grpSpPr>
        <p:sp>
          <p:nvSpPr>
            <p:cNvPr id="17" name="Rectangle: Rounded Corners 16">
              <a:extLst>
                <a:ext uri="{FF2B5EF4-FFF2-40B4-BE49-F238E27FC236}">
                  <a16:creationId xmlns:a16="http://schemas.microsoft.com/office/drawing/2014/main" id="{EA0DE47E-BE89-4A91-A19D-160CA7A94404}"/>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8" name="Flowchart: Connector 17">
              <a:extLst>
                <a:ext uri="{FF2B5EF4-FFF2-40B4-BE49-F238E27FC236}">
                  <a16:creationId xmlns:a16="http://schemas.microsoft.com/office/drawing/2014/main" id="{38D8783A-DCCC-4936-9AEB-2034DFF240CA}"/>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19" name="Rectangle 18">
            <a:extLst>
              <a:ext uri="{FF2B5EF4-FFF2-40B4-BE49-F238E27FC236}">
                <a16:creationId xmlns:a16="http://schemas.microsoft.com/office/drawing/2014/main" id="{C0836398-22E6-4E93-B885-80BB2321A746}"/>
              </a:ext>
            </a:extLst>
          </p:cNvPr>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67A7E29-9017-4457-9AF5-A1470A3D4275}"/>
              </a:ext>
            </a:extLst>
          </p:cNvPr>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82F63E0-07A0-4A90-9E76-285BE543671E}"/>
              </a:ext>
            </a:extLst>
          </p:cNvPr>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
        <p:nvSpPr>
          <p:cNvPr id="22" name="Freeform 11">
            <a:extLst>
              <a:ext uri="{FF2B5EF4-FFF2-40B4-BE49-F238E27FC236}">
                <a16:creationId xmlns:a16="http://schemas.microsoft.com/office/drawing/2014/main" id="{62376CB4-72A1-4C3C-A12B-F1CDAD95DAED}"/>
              </a:ext>
            </a:extLst>
          </p:cNvPr>
          <p:cNvSpPr/>
          <p:nvPr/>
        </p:nvSpPr>
        <p:spPr>
          <a:xfrm>
            <a:off x="9142414" y="1219439"/>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2111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2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9906000" cy="6858000"/>
          </a:xfrm>
          <a:prstGeom prst="rect">
            <a:avLst/>
          </a:prstGeom>
        </p:spPr>
      </p:pic>
      <p:sp>
        <p:nvSpPr>
          <p:cNvPr id="7" name="TextBox 6">
            <a:hlinkClick r:id="rId4" action="ppaction://hlinksldjump"/>
          </p:cNvPr>
          <p:cNvSpPr txBox="1"/>
          <p:nvPr/>
        </p:nvSpPr>
        <p:spPr>
          <a:xfrm>
            <a:off x="92179" y="1219200"/>
            <a:ext cx="9677400" cy="1292662"/>
          </a:xfrm>
          <a:prstGeom prst="rect">
            <a:avLst/>
          </a:prstGeom>
          <a:noFill/>
        </p:spPr>
        <p:txBody>
          <a:bodyPr wrap="square">
            <a:spAutoFit/>
          </a:bodyPr>
          <a:lstStyle/>
          <a:p>
            <a:pPr>
              <a:lnSpc>
                <a:spcPct val="130000"/>
              </a:lnSpc>
              <a:buFont typeface="Arial" charset="0"/>
              <a:buNone/>
              <a:defRPr/>
            </a:pPr>
            <a:r>
              <a:rPr lang="en-US" sz="6000" b="1" dirty="0" err="1">
                <a:solidFill>
                  <a:srgbClr val="FF3399"/>
                </a:solidFill>
                <a:latin typeface="Arial"/>
                <a:ea typeface="HP001 5Ha" pitchFamily="34" charset="-127"/>
                <a:cs typeface="Arial" charset="0"/>
              </a:rPr>
              <a:t>Hoạt</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động</a:t>
            </a:r>
            <a:r>
              <a:rPr lang="en-US" sz="6000" b="1" dirty="0">
                <a:solidFill>
                  <a:srgbClr val="FF3399"/>
                </a:solidFill>
                <a:latin typeface="Arial"/>
                <a:ea typeface="HP001 5Ha" pitchFamily="34" charset="-127"/>
                <a:cs typeface="Arial" charset="0"/>
              </a:rPr>
              <a:t> 2. Tìm </a:t>
            </a:r>
            <a:r>
              <a:rPr lang="en-US" sz="6000" b="1" dirty="0" err="1">
                <a:solidFill>
                  <a:srgbClr val="FF3399"/>
                </a:solidFill>
                <a:latin typeface="Arial"/>
                <a:ea typeface="HP001 5Ha" pitchFamily="34" charset="-127"/>
                <a:cs typeface="Arial" charset="0"/>
              </a:rPr>
              <a:t>hiểu</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bài</a:t>
            </a:r>
            <a:r>
              <a:rPr lang="en-US" sz="6000" b="1" dirty="0">
                <a:solidFill>
                  <a:srgbClr val="FF3399"/>
                </a:solidFill>
                <a:latin typeface="Arial"/>
                <a:ea typeface="HP001 5Ha" pitchFamily="34" charset="-127"/>
                <a:cs typeface="Arial" charset="0"/>
              </a:rPr>
              <a:t> </a:t>
            </a: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srgbClr val="000000"/>
              </a:solidFill>
            </a:endParaRPr>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2743200" y="2511862"/>
            <a:ext cx="4114800" cy="2838450"/>
          </a:xfrm>
          <a:prstGeom prst="rect">
            <a:avLst/>
          </a:prstGeom>
        </p:spPr>
      </p:pic>
    </p:spTree>
    <p:extLst>
      <p:ext uri="{BB962C8B-B14F-4D97-AF65-F5344CB8AC3E}">
        <p14:creationId xmlns:p14="http://schemas.microsoft.com/office/powerpoint/2010/main" val="4034149491"/>
      </p:ext>
    </p:extLst>
  </p:cSld>
  <p:clrMapOvr>
    <a:masterClrMapping/>
  </p:clrMapOvr>
  <p:transition spd="slow">
    <p:fade/>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p>
        </p:txBody>
      </p:sp>
      <p:pic>
        <p:nvPicPr>
          <p:cNvPr id="9219" name="Picture 4" descr="SCAN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5"/>
            <a:ext cx="91440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6"/>
          <p:cNvSpPr txBox="1">
            <a:spLocks noChangeArrowheads="1"/>
          </p:cNvSpPr>
          <p:nvPr/>
        </p:nvSpPr>
        <p:spPr bwMode="auto">
          <a:xfrm>
            <a:off x="152400" y="2743200"/>
            <a:ext cx="9448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sz="4800" b="1" dirty="0">
                <a:solidFill>
                  <a:srgbClr val="FF0000"/>
                </a:solidFill>
                <a:latin typeface="Times New Roman" panose="02020603050405020304" pitchFamily="18" charset="0"/>
                <a:cs typeface="Arial" panose="020B0604020202020204" pitchFamily="34" charset="0"/>
              </a:rPr>
              <a:t> </a:t>
            </a:r>
            <a:r>
              <a:rPr lang="en-US" sz="3000" b="1" dirty="0">
                <a:solidFill>
                  <a:srgbClr val="FF0000"/>
                </a:solidFill>
                <a:latin typeface="Times New Roman" panose="02020603050405020304" pitchFamily="18" charset="0"/>
                <a:cs typeface="Arial" panose="020B0604020202020204" pitchFamily="34" charset="0"/>
              </a:rPr>
              <a:t>Anh </a:t>
            </a:r>
            <a:r>
              <a:rPr lang="en-US" sz="3000" b="1" dirty="0" err="1">
                <a:solidFill>
                  <a:srgbClr val="FF0000"/>
                </a:solidFill>
                <a:latin typeface="Times New Roman" panose="02020603050405020304" pitchFamily="18" charset="0"/>
                <a:cs typeface="Arial" panose="020B0604020202020204" pitchFamily="34" charset="0"/>
              </a:rPr>
              <a:t>chiến</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sĩ</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nghĩ</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tới</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trung</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thu</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và</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các</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em</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nhỏ</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vào</a:t>
            </a:r>
            <a:r>
              <a:rPr lang="en-US" sz="3000" b="1" dirty="0">
                <a:solidFill>
                  <a:srgbClr val="FF0000"/>
                </a:solidFill>
                <a:latin typeface="Times New Roman" panose="02020603050405020304" pitchFamily="18" charset="0"/>
                <a:cs typeface="Arial" panose="020B0604020202020204" pitchFamily="34" charset="0"/>
              </a:rPr>
              <a:t> thời </a:t>
            </a:r>
            <a:r>
              <a:rPr lang="en-US" sz="3000" b="1" dirty="0" err="1">
                <a:solidFill>
                  <a:srgbClr val="FF0000"/>
                </a:solidFill>
                <a:latin typeface="Times New Roman" panose="02020603050405020304" pitchFamily="18" charset="0"/>
                <a:cs typeface="Arial" panose="020B0604020202020204" pitchFamily="34" charset="0"/>
              </a:rPr>
              <a:t>điểm</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nào</a:t>
            </a:r>
            <a:r>
              <a:rPr lang="en-US" sz="3000" b="1" dirty="0">
                <a:solidFill>
                  <a:srgbClr val="FF0000"/>
                </a:solidFill>
                <a:latin typeface="Times New Roman" panose="02020603050405020304" pitchFamily="18" charset="0"/>
                <a:cs typeface="Arial" panose="020B0604020202020204" pitchFamily="34" charset="0"/>
              </a:rPr>
              <a:t> ?</a:t>
            </a:r>
          </a:p>
        </p:txBody>
      </p:sp>
      <p:sp>
        <p:nvSpPr>
          <p:cNvPr id="6" name="Text Box 16"/>
          <p:cNvSpPr txBox="1">
            <a:spLocks noChangeArrowheads="1"/>
          </p:cNvSpPr>
          <p:nvPr/>
        </p:nvSpPr>
        <p:spPr bwMode="auto">
          <a:xfrm>
            <a:off x="152400" y="3886200"/>
            <a:ext cx="9677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sz="4400" b="1" dirty="0">
                <a:solidFill>
                  <a:srgbClr val="0000FF"/>
                </a:solidFill>
                <a:latin typeface="Times New Roman" panose="02020603050405020304" pitchFamily="18" charset="0"/>
                <a:cs typeface="Arial" panose="020B0604020202020204" pitchFamily="34" charset="0"/>
              </a:rPr>
              <a:t> </a:t>
            </a:r>
            <a:r>
              <a:rPr lang="en-US" sz="3000" b="1" dirty="0">
                <a:solidFill>
                  <a:srgbClr val="0000FF"/>
                </a:solidFill>
                <a:latin typeface="Times New Roman" panose="02020603050405020304" pitchFamily="18" charset="0"/>
                <a:cs typeface="Arial" panose="020B0604020202020204" pitchFamily="34" charset="0"/>
              </a:rPr>
              <a:t>Vào thời </a:t>
            </a:r>
            <a:r>
              <a:rPr lang="en-US" sz="3000" b="1" dirty="0" err="1">
                <a:solidFill>
                  <a:srgbClr val="0000FF"/>
                </a:solidFill>
                <a:latin typeface="Times New Roman" panose="02020603050405020304" pitchFamily="18" charset="0"/>
                <a:cs typeface="Arial" panose="020B0604020202020204" pitchFamily="34" charset="0"/>
              </a:rPr>
              <a:t>điểm</a:t>
            </a:r>
            <a:r>
              <a:rPr lang="en-US" sz="3000" b="1" dirty="0">
                <a:solidFill>
                  <a:srgbClr val="0000FF"/>
                </a:solidFill>
                <a:latin typeface="Times New Roman" panose="02020603050405020304" pitchFamily="18" charset="0"/>
                <a:cs typeface="Arial" panose="020B0604020202020204" pitchFamily="34" charset="0"/>
              </a:rPr>
              <a:t> anh </a:t>
            </a:r>
            <a:r>
              <a:rPr lang="en-US" sz="3000" b="1" dirty="0" err="1">
                <a:solidFill>
                  <a:srgbClr val="0000FF"/>
                </a:solidFill>
                <a:latin typeface="Times New Roman" panose="02020603050405020304" pitchFamily="18" charset="0"/>
                <a:cs typeface="Arial" panose="020B0604020202020204" pitchFamily="34" charset="0"/>
              </a:rPr>
              <a:t>đứng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gác</a:t>
            </a:r>
            <a:r>
              <a:rPr lang="en-US" sz="3000" b="1" dirty="0">
                <a:solidFill>
                  <a:srgbClr val="0000FF"/>
                </a:solidFill>
                <a:latin typeface="Times New Roman" panose="02020603050405020304" pitchFamily="18" charset="0"/>
                <a:cs typeface="Arial" panose="020B0604020202020204" pitchFamily="34" charset="0"/>
              </a:rPr>
              <a:t> ở </a:t>
            </a:r>
            <a:r>
              <a:rPr lang="en-US" sz="3000" b="1" dirty="0" err="1">
                <a:solidFill>
                  <a:srgbClr val="0000FF"/>
                </a:solidFill>
                <a:latin typeface="Times New Roman" panose="02020603050405020304" pitchFamily="18" charset="0"/>
                <a:cs typeface="Arial" panose="020B0604020202020204" pitchFamily="34" charset="0"/>
              </a:rPr>
              <a:t>trại</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trong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đêm</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trăng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trung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thu</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độc</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lập</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đầu</a:t>
            </a:r>
            <a:r>
              <a:rPr lang="en-US" sz="3000" b="1" dirty="0">
                <a:solidFill>
                  <a:srgbClr val="0000FF"/>
                </a:solidFill>
                <a:latin typeface="Times New Roman" panose="02020603050405020304" pitchFamily="18" charset="0"/>
                <a:cs typeface="Arial" panose="020B0604020202020204" pitchFamily="34" charset="0"/>
              </a:rPr>
              <a:t> tiên.</a:t>
            </a:r>
          </a:p>
        </p:txBody>
      </p:sp>
      <p:sp>
        <p:nvSpPr>
          <p:cNvPr id="7" name="Text Box 16"/>
          <p:cNvSpPr txBox="1">
            <a:spLocks noChangeArrowheads="1"/>
          </p:cNvSpPr>
          <p:nvPr/>
        </p:nvSpPr>
        <p:spPr bwMode="auto">
          <a:xfrm>
            <a:off x="152400" y="4945925"/>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sz="48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Tết</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trung</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thu</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độc</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lập</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diễn</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ra</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vào</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năm</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nào</a:t>
            </a:r>
            <a:r>
              <a:rPr lang="en-US" sz="3000" b="1" dirty="0">
                <a:solidFill>
                  <a:srgbClr val="FF0000"/>
                </a:solidFill>
                <a:latin typeface="Times New Roman" panose="02020603050405020304" pitchFamily="18" charset="0"/>
                <a:cs typeface="Arial" panose="020B0604020202020204" pitchFamily="34" charset="0"/>
              </a:rPr>
              <a:t> ?</a:t>
            </a:r>
          </a:p>
        </p:txBody>
      </p:sp>
      <p:sp>
        <p:nvSpPr>
          <p:cNvPr id="4" name="Rectangle 3"/>
          <p:cNvSpPr/>
          <p:nvPr/>
        </p:nvSpPr>
        <p:spPr>
          <a:xfrm>
            <a:off x="160946" y="5752474"/>
            <a:ext cx="9677400" cy="1015663"/>
          </a:xfrm>
          <a:prstGeom prst="rect">
            <a:avLst/>
          </a:prstGeom>
        </p:spPr>
        <p:txBody>
          <a:bodyPr wrap="square">
            <a:spAutoFit/>
          </a:bodyPr>
          <a:lstStyle/>
          <a:p>
            <a:pPr algn="l">
              <a:spcBef>
                <a:spcPct val="50000"/>
              </a:spcBef>
            </a:pPr>
            <a:r>
              <a:rPr lang="en-US" sz="3000" b="1" dirty="0" err="1">
                <a:solidFill>
                  <a:srgbClr val="0000FF"/>
                </a:solidFill>
                <a:latin typeface="Times New Roman" panose="02020603050405020304" pitchFamily="18" charset="0"/>
                <a:cs typeface="Arial" panose="020B0604020202020204" pitchFamily="34" charset="0"/>
              </a:rPr>
              <a:t>Tết</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trung</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thu</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năm</a:t>
            </a:r>
            <a:r>
              <a:rPr lang="en-US" sz="3000" b="1" dirty="0">
                <a:solidFill>
                  <a:srgbClr val="0000FF"/>
                </a:solidFill>
                <a:latin typeface="Times New Roman" panose="02020603050405020304" pitchFamily="18" charset="0"/>
                <a:cs typeface="Arial" panose="020B0604020202020204" pitchFamily="34" charset="0"/>
              </a:rPr>
              <a:t> 1945, </a:t>
            </a:r>
            <a:r>
              <a:rPr lang="en-US" sz="3000" b="1" dirty="0" err="1">
                <a:solidFill>
                  <a:srgbClr val="0000FF"/>
                </a:solidFill>
                <a:latin typeface="Times New Roman" panose="02020603050405020304" pitchFamily="18" charset="0"/>
                <a:cs typeface="Arial" panose="020B0604020202020204" pitchFamily="34" charset="0"/>
              </a:rPr>
              <a:t>sau</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ngày</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nước</a:t>
            </a:r>
            <a:r>
              <a:rPr lang="en-US" sz="3000" b="1" dirty="0">
                <a:solidFill>
                  <a:srgbClr val="0000FF"/>
                </a:solidFill>
                <a:latin typeface="Times New Roman" panose="02020603050405020304" pitchFamily="18" charset="0"/>
                <a:cs typeface="Arial" panose="020B0604020202020204" pitchFamily="34" charset="0"/>
              </a:rPr>
              <a:t> ta </a:t>
            </a:r>
            <a:r>
              <a:rPr lang="en-US" sz="3000" b="1" dirty="0" err="1">
                <a:solidFill>
                  <a:srgbClr val="0000FF"/>
                </a:solidFill>
                <a:latin typeface="Times New Roman" panose="02020603050405020304" pitchFamily="18" charset="0"/>
                <a:cs typeface="Arial" panose="020B0604020202020204" pitchFamily="34" charset="0"/>
              </a:rPr>
              <a:t>giành</a:t>
            </a:r>
            <a:r>
              <a:rPr lang="en-US" sz="3000" b="1" dirty="0">
                <a:solidFill>
                  <a:srgbClr val="0000FF"/>
                </a:solidFill>
                <a:latin typeface="Times New Roman" panose="02020603050405020304" pitchFamily="18" charset="0"/>
                <a:cs typeface="Arial" panose="020B0604020202020204" pitchFamily="34" charset="0"/>
              </a:rPr>
              <a:t> được </a:t>
            </a:r>
            <a:r>
              <a:rPr lang="en-US" sz="3000" b="1" dirty="0" err="1">
                <a:solidFill>
                  <a:srgbClr val="0000FF"/>
                </a:solidFill>
                <a:latin typeface="Times New Roman" panose="02020603050405020304" pitchFamily="18" charset="0"/>
                <a:cs typeface="Arial" panose="020B0604020202020204" pitchFamily="34" charset="0"/>
              </a:rPr>
              <a:t>độc</a:t>
            </a:r>
            <a:r>
              <a:rPr lang="en-US" sz="3000" b="1" dirty="0">
                <a:solidFill>
                  <a:srgbClr val="0000FF"/>
                </a:solidFill>
                <a:latin typeface="Times New Roman" panose="02020603050405020304" pitchFamily="18" charset="0"/>
                <a:cs typeface="Arial" panose="020B0604020202020204" pitchFamily="34" charset="0"/>
              </a:rPr>
              <a:t> </a:t>
            </a:r>
            <a:r>
              <a:rPr lang="en-US" sz="3000" b="1" dirty="0" err="1">
                <a:solidFill>
                  <a:srgbClr val="0000FF"/>
                </a:solidFill>
                <a:latin typeface="Times New Roman" panose="02020603050405020304" pitchFamily="18" charset="0"/>
                <a:cs typeface="Arial" panose="020B0604020202020204" pitchFamily="34" charset="0"/>
              </a:rPr>
              <a:t>lập</a:t>
            </a:r>
            <a:r>
              <a:rPr lang="en-US" sz="3000" b="1" dirty="0">
                <a:solidFill>
                  <a:srgbClr val="0000FF"/>
                </a:solidFill>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1440843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2"/>
          <p:cNvGraphicFramePr>
            <a:graphicFrameLocks noChangeAspect="1"/>
          </p:cNvGraphicFramePr>
          <p:nvPr/>
        </p:nvGraphicFramePr>
        <p:xfrm>
          <a:off x="381000" y="57151"/>
          <a:ext cx="160020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Text Box 18"/>
          <p:cNvSpPr txBox="1">
            <a:spLocks noChangeArrowheads="1"/>
          </p:cNvSpPr>
          <p:nvPr/>
        </p:nvSpPr>
        <p:spPr bwMode="auto">
          <a:xfrm>
            <a:off x="0" y="1447800"/>
            <a:ext cx="960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solidFill>
                  <a:srgbClr val="000000"/>
                </a:solidFill>
                <a:latin typeface="Times New Roman" panose="02020603050405020304" pitchFamily="18" charset="0"/>
                <a:cs typeface="Arial" panose="020B0604020202020204" pitchFamily="34" charset="0"/>
              </a:rPr>
              <a:t>Đọc</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thầm</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đoạn</a:t>
            </a:r>
            <a:r>
              <a:rPr lang="en-US" sz="4800" b="1" dirty="0">
                <a:solidFill>
                  <a:srgbClr val="000000"/>
                </a:solidFill>
                <a:latin typeface="Times New Roman" panose="02020603050405020304" pitchFamily="18" charset="0"/>
                <a:cs typeface="Arial" panose="020B0604020202020204" pitchFamily="34" charset="0"/>
              </a:rPr>
              <a:t> 1 </a:t>
            </a:r>
            <a:r>
              <a:rPr lang="en-US" sz="4800" b="1" dirty="0" err="1">
                <a:solidFill>
                  <a:srgbClr val="000000"/>
                </a:solidFill>
                <a:latin typeface="Times New Roman" panose="02020603050405020304" pitchFamily="18" charset="0"/>
                <a:cs typeface="Arial" panose="020B0604020202020204" pitchFamily="34" charset="0"/>
              </a:rPr>
              <a:t>trả</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lời</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câu</a:t>
            </a:r>
            <a:r>
              <a:rPr lang="en-US" sz="4800" b="1" dirty="0">
                <a:solidFill>
                  <a:srgbClr val="000000"/>
                </a:solidFill>
                <a:latin typeface="Times New Roman" panose="02020603050405020304" pitchFamily="18" charset="0"/>
                <a:cs typeface="Arial" panose="020B0604020202020204" pitchFamily="34" charset="0"/>
              </a:rPr>
              <a:t> </a:t>
            </a:r>
            <a:r>
              <a:rPr lang="en-US" sz="4800" b="1" dirty="0" err="1">
                <a:solidFill>
                  <a:srgbClr val="000000"/>
                </a:solidFill>
                <a:latin typeface="Times New Roman" panose="02020603050405020304" pitchFamily="18" charset="0"/>
                <a:cs typeface="Arial" panose="020B0604020202020204" pitchFamily="34" charset="0"/>
              </a:rPr>
              <a:t>hỏi</a:t>
            </a:r>
            <a:r>
              <a:rPr lang="en-US" sz="4800" b="1" dirty="0">
                <a:solidFill>
                  <a:srgbClr val="000000"/>
                </a:solidFill>
                <a:latin typeface="Times New Roman" panose="02020603050405020304" pitchFamily="18" charset="0"/>
                <a:cs typeface="Arial" panose="020B0604020202020204" pitchFamily="34" charset="0"/>
              </a:rPr>
              <a:t> ?</a:t>
            </a:r>
          </a:p>
        </p:txBody>
      </p:sp>
      <p:sp>
        <p:nvSpPr>
          <p:cNvPr id="6" name="Rectangle 10"/>
          <p:cNvSpPr>
            <a:spLocks noChangeArrowheads="1"/>
          </p:cNvSpPr>
          <p:nvPr/>
        </p:nvSpPr>
        <p:spPr bwMode="auto">
          <a:xfrm>
            <a:off x="228600" y="2415335"/>
            <a:ext cx="960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5000" b="1" dirty="0">
                <a:solidFill>
                  <a:srgbClr val="FF0000"/>
                </a:solidFill>
                <a:latin typeface="Times New Roman" panose="02020603050405020304" pitchFamily="18" charset="0"/>
                <a:cs typeface="Times New Roman" panose="02020603050405020304" pitchFamily="18" charset="0"/>
              </a:rPr>
              <a:t>Câu 1: </a:t>
            </a:r>
            <a:r>
              <a:rPr lang="en-US" sz="5000" b="1" dirty="0" err="1">
                <a:solidFill>
                  <a:srgbClr val="FF0000"/>
                </a:solidFill>
                <a:latin typeface="Times New Roman" panose="02020603050405020304" pitchFamily="18" charset="0"/>
                <a:cs typeface="Times New Roman" panose="02020603050405020304" pitchFamily="18" charset="0"/>
              </a:rPr>
              <a:t>Trăng</a:t>
            </a:r>
            <a:r>
              <a:rPr lang="en-US" sz="5000" b="1" dirty="0">
                <a:solidFill>
                  <a:srgbClr val="FF0000"/>
                </a:solidFill>
                <a:latin typeface="Times New Roman" panose="02020603050405020304" pitchFamily="18" charset="0"/>
                <a:cs typeface="Times New Roman" panose="02020603050405020304" pitchFamily="18" charset="0"/>
              </a:rPr>
              <a:t> Trung </a:t>
            </a:r>
            <a:r>
              <a:rPr lang="en-US" sz="5000" b="1" dirty="0" err="1">
                <a:solidFill>
                  <a:srgbClr val="FF0000"/>
                </a:solidFill>
                <a:latin typeface="Times New Roman" panose="02020603050405020304" pitchFamily="18" charset="0"/>
                <a:cs typeface="Times New Roman" panose="02020603050405020304" pitchFamily="18" charset="0"/>
              </a:rPr>
              <a:t>thu</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độc</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lập</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có</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gì</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đẹp</a:t>
            </a:r>
            <a:r>
              <a:rPr lang="en-US" sz="5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346271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73" y="3551535"/>
            <a:ext cx="2422327" cy="20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5544" y="1244004"/>
            <a:ext cx="589329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3556100" y="2504424"/>
            <a:ext cx="3759100" cy="692497"/>
          </a:xfrm>
          <a:prstGeom prst="rect">
            <a:avLst/>
          </a:prstGeom>
          <a:noFill/>
        </p:spPr>
        <p:txBody>
          <a:bodyPr wrap="square">
            <a:spAutoFit/>
          </a:bodyPr>
          <a:lstStyle/>
          <a:p>
            <a:pPr eaLnBrk="0" hangingPunct="0">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KHỞI ĐỘNG</a:t>
            </a:r>
          </a:p>
        </p:txBody>
      </p:sp>
    </p:spTree>
    <p:extLst>
      <p:ext uri="{BB962C8B-B14F-4D97-AF65-F5344CB8AC3E}">
        <p14:creationId xmlns:p14="http://schemas.microsoft.com/office/powerpoint/2010/main" val="372502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idx="1"/>
          </p:nvPr>
        </p:nvSpPr>
        <p:spPr>
          <a:xfrm>
            <a:off x="0" y="76200"/>
            <a:ext cx="9906000" cy="6019800"/>
          </a:xfrm>
        </p:spPr>
        <p:txBody>
          <a:bodyPr anchor="ctr"/>
          <a:lstStyle/>
          <a:p>
            <a:pPr marL="0" indent="0" eaLnBrk="1" hangingPunct="1">
              <a:buNone/>
            </a:pPr>
            <a:r>
              <a:rPr lang="en-US" sz="44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Trăng</a:t>
            </a:r>
            <a:r>
              <a:rPr lang="en-US" sz="4000" b="1" dirty="0">
                <a:solidFill>
                  <a:srgbClr val="3333CC"/>
                </a:solidFill>
                <a:latin typeface="Times New Roman" panose="02020603050405020304" pitchFamily="18" charset="0"/>
                <a:cs typeface="Times New Roman" panose="02020603050405020304" pitchFamily="18" charset="0"/>
              </a:rPr>
              <a:t> Trung </a:t>
            </a:r>
            <a:r>
              <a:rPr lang="en-US" sz="4000" b="1" dirty="0" err="1">
                <a:solidFill>
                  <a:srgbClr val="3333CC"/>
                </a:solidFill>
                <a:latin typeface="Times New Roman" panose="02020603050405020304" pitchFamily="18" charset="0"/>
                <a:cs typeface="Times New Roman" panose="02020603050405020304" pitchFamily="18" charset="0"/>
              </a:rPr>
              <a:t>thu</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độc</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lập</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có</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vẻ</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đẹp</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của</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núi</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sông</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tự</a:t>
            </a:r>
            <a:r>
              <a:rPr lang="en-US" sz="4000" b="1" dirty="0">
                <a:solidFill>
                  <a:srgbClr val="3333CC"/>
                </a:solidFill>
                <a:latin typeface="Times New Roman" panose="02020603050405020304" pitchFamily="18" charset="0"/>
                <a:cs typeface="Times New Roman" panose="02020603050405020304" pitchFamily="18" charset="0"/>
              </a:rPr>
              <a:t> do, </a:t>
            </a:r>
            <a:r>
              <a:rPr lang="en-US" sz="4000" b="1" dirty="0" err="1">
                <a:solidFill>
                  <a:srgbClr val="3333CC"/>
                </a:solidFill>
                <a:latin typeface="Times New Roman" panose="02020603050405020304" pitchFamily="18" charset="0"/>
                <a:cs typeface="Times New Roman" panose="02020603050405020304" pitchFamily="18" charset="0"/>
              </a:rPr>
              <a:t>độc</a:t>
            </a:r>
            <a:r>
              <a:rPr lang="en-US" sz="4000" b="1" dirty="0">
                <a:solidFill>
                  <a:srgbClr val="3333CC"/>
                </a:solidFill>
                <a:latin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cs typeface="Times New Roman" panose="02020603050405020304" pitchFamily="18" charset="0"/>
              </a:rPr>
              <a:t>lập</a:t>
            </a:r>
            <a:r>
              <a:rPr lang="en-US" sz="4000" b="1" dirty="0">
                <a:solidFill>
                  <a:srgbClr val="3333CC"/>
                </a:solidFill>
                <a:latin typeface="Times New Roman" panose="02020603050405020304" pitchFamily="18" charset="0"/>
                <a:cs typeface="Times New Roman" panose="02020603050405020304" pitchFamily="18" charset="0"/>
              </a:rPr>
              <a:t> : </a:t>
            </a:r>
            <a:br>
              <a:rPr lang="en-US" sz="4000" b="1" dirty="0">
                <a:solidFill>
                  <a:srgbClr val="3333CC"/>
                </a:solidFill>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núi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bao</a:t>
            </a:r>
            <a:r>
              <a:rPr lang="en-US" sz="4000" b="1" dirty="0">
                <a:latin typeface="Times New Roman" panose="02020603050405020304" pitchFamily="18" charset="0"/>
                <a:cs typeface="Times New Roman" panose="02020603050405020304" pitchFamily="18" charset="0"/>
              </a:rPr>
              <a:t> la.</a:t>
            </a:r>
          </a:p>
          <a:p>
            <a:pPr marL="0" indent="0" eaLnBrk="1" hangingPunct="1">
              <a:buNone/>
            </a:pP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đêm</a:t>
            </a:r>
            <a:r>
              <a:rPr lang="en-US" sz="4000" b="1" dirty="0">
                <a:latin typeface="Times New Roman" panose="02020603050405020304" pitchFamily="18" charset="0"/>
                <a:cs typeface="Times New Roman" panose="02020603050405020304" pitchFamily="18" charset="0"/>
              </a:rPr>
              <a:t> nay </a:t>
            </a:r>
            <a:r>
              <a:rPr lang="en-US" sz="4000" b="1" dirty="0" err="1">
                <a:latin typeface="Times New Roman" panose="02020603050405020304" pitchFamily="18" charset="0"/>
                <a:cs typeface="Times New Roman" panose="02020603050405020304" pitchFamily="18" charset="0"/>
              </a:rPr>
              <a:t>soi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Nam </a:t>
            </a:r>
            <a:r>
              <a:rPr lang="en-US" sz="4000" b="1" dirty="0" err="1">
                <a:latin typeface="Times New Roman" panose="02020603050405020304" pitchFamily="18" charset="0"/>
                <a:cs typeface="Times New Roman" panose="02020603050405020304" pitchFamily="18" charset="0"/>
              </a:rPr>
              <a:t>độc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a:t>
            </a:r>
          </a:p>
          <a:p>
            <a:pPr marL="0" indent="0" eaLnBrk="1" hangingPunct="1">
              <a:buNone/>
            </a:pP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mùa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vằng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vặc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chiếu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khắp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núi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rừng</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88139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lueMoon-2"/>
          <p:cNvPicPr>
            <a:picLocks noChangeAspect="1" noChangeArrowheads="1"/>
          </p:cNvPicPr>
          <p:nvPr/>
        </p:nvPicPr>
        <p:blipFill>
          <a:blip r:embed="rId2"/>
          <a:srcRect/>
          <a:stretch>
            <a:fillRect/>
          </a:stretch>
        </p:blipFill>
        <p:spPr bwMode="auto">
          <a:xfrm>
            <a:off x="0" y="838200"/>
            <a:ext cx="9906000" cy="4489648"/>
          </a:xfrm>
          <a:prstGeom prst="rect">
            <a:avLst/>
          </a:prstGeom>
          <a:noFill/>
          <a:ln w="9525">
            <a:noFill/>
            <a:miter lim="800000"/>
            <a:headEnd/>
            <a:tailEnd/>
          </a:ln>
        </p:spPr>
      </p:pic>
      <p:sp>
        <p:nvSpPr>
          <p:cNvPr id="3" name="Text Box 6"/>
          <p:cNvSpPr txBox="1">
            <a:spLocks noChangeArrowheads="1"/>
          </p:cNvSpPr>
          <p:nvPr/>
        </p:nvSpPr>
        <p:spPr bwMode="auto">
          <a:xfrm>
            <a:off x="24925" y="5562600"/>
            <a:ext cx="9753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sz="3000" b="1" dirty="0" err="1">
                <a:solidFill>
                  <a:srgbClr val="FF0000"/>
                </a:solidFill>
                <a:latin typeface="Times New Roman" pitchFamily="18" charset="0"/>
                <a:cs typeface="Times New Roman" pitchFamily="18" charset="0"/>
              </a:rPr>
              <a:t>Trăng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vằng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vặc</a:t>
            </a:r>
            <a:r>
              <a:rPr lang="en-US" sz="3000" b="1" dirty="0">
                <a:solidFill>
                  <a:srgbClr val="FF0000"/>
                </a:solidFill>
                <a:latin typeface="Times New Roman" pitchFamily="18" charset="0"/>
                <a:cs typeface="Times New Roman" pitchFamily="18" charset="0"/>
              </a:rPr>
              <a:t> : </a:t>
            </a:r>
            <a:r>
              <a:rPr lang="en-US" sz="3000" b="1" dirty="0" err="1">
                <a:solidFill>
                  <a:srgbClr val="FF0000"/>
                </a:solidFill>
                <a:latin typeface="Times New Roman" pitchFamily="18" charset="0"/>
                <a:cs typeface="Times New Roman" pitchFamily="18" charset="0"/>
              </a:rPr>
              <a:t>Trăng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tròn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soi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rõ</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mọi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vật</a:t>
            </a:r>
            <a:r>
              <a:rPr lang="en-US" sz="3000" b="1" dirty="0">
                <a:solidFill>
                  <a:srgbClr val="FF0000"/>
                </a:solidFill>
                <a:latin typeface="Times New Roman" pitchFamily="18" charset="0"/>
                <a:cs typeface="Times New Roman" pitchFamily="18" charset="0"/>
              </a:rPr>
              <a:t>.</a:t>
            </a:r>
          </a:p>
        </p:txBody>
      </p:sp>
      <p:sp>
        <p:nvSpPr>
          <p:cNvPr id="2" name="TextBox 1"/>
          <p:cNvSpPr txBox="1"/>
          <p:nvPr/>
        </p:nvSpPr>
        <p:spPr>
          <a:xfrm>
            <a:off x="76200" y="167549"/>
            <a:ext cx="9753600" cy="553998"/>
          </a:xfrm>
          <a:prstGeom prst="rect">
            <a:avLst/>
          </a:prstGeom>
          <a:noFill/>
        </p:spPr>
        <p:txBody>
          <a:bodyPr wrap="square" rtlCol="0">
            <a:spAutoFit/>
          </a:bodyPr>
          <a:lstStyle/>
          <a:p>
            <a:r>
              <a:rPr lang="en-US" sz="3000" b="1" dirty="0">
                <a:solidFill>
                  <a:srgbClr val="0066FF"/>
                </a:solidFill>
                <a:latin typeface="Times New Roman" panose="02020603050405020304" pitchFamily="18" charset="0"/>
                <a:cs typeface="Times New Roman" panose="02020603050405020304" pitchFamily="18" charset="0"/>
              </a:rPr>
              <a:t>Con </a:t>
            </a:r>
            <a:r>
              <a:rPr lang="en-US" sz="3000" b="1" dirty="0" err="1">
                <a:solidFill>
                  <a:srgbClr val="0066FF"/>
                </a:solidFill>
                <a:latin typeface="Times New Roman" panose="02020603050405020304" pitchFamily="18" charset="0"/>
                <a:cs typeface="Times New Roman" panose="02020603050405020304" pitchFamily="18" charset="0"/>
              </a:rPr>
              <a:t>hiểu</a:t>
            </a:r>
            <a:r>
              <a:rPr lang="en-US" sz="3000" b="1" dirty="0">
                <a:solidFill>
                  <a:srgbClr val="0066FF"/>
                </a:solidFill>
                <a:latin typeface="Times New Roman" panose="02020603050405020304" pitchFamily="18" charset="0"/>
                <a:cs typeface="Times New Roman" panose="02020603050405020304" pitchFamily="18" charset="0"/>
              </a:rPr>
              <a:t> : </a:t>
            </a:r>
            <a:r>
              <a:rPr lang="en-US" sz="3000" b="1" dirty="0" err="1">
                <a:solidFill>
                  <a:srgbClr val="0066FF"/>
                </a:solidFill>
                <a:latin typeface="Times New Roman" panose="02020603050405020304" pitchFamily="18" charset="0"/>
                <a:cs typeface="Times New Roman" panose="02020603050405020304" pitchFamily="18" charset="0"/>
              </a:rPr>
              <a:t>Trăng</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sáng</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vằng</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vặc</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là</a:t>
            </a:r>
            <a:r>
              <a:rPr lang="en-US" sz="3000" b="1" dirty="0">
                <a:solidFill>
                  <a:srgbClr val="0066FF"/>
                </a:solidFill>
                <a:latin typeface="Times New Roman" panose="02020603050405020304" pitchFamily="18" charset="0"/>
                <a:cs typeface="Times New Roman" panose="02020603050405020304" pitchFamily="18" charset="0"/>
              </a:rPr>
              <a:t> </a:t>
            </a:r>
            <a:r>
              <a:rPr lang="en-US" sz="3000" b="1" dirty="0" err="1">
                <a:solidFill>
                  <a:srgbClr val="0066FF"/>
                </a:solidFill>
                <a:latin typeface="Times New Roman" panose="02020603050405020304" pitchFamily="18" charset="0"/>
                <a:cs typeface="Times New Roman" panose="02020603050405020304" pitchFamily="18" charset="0"/>
              </a:rPr>
              <a:t>gì</a:t>
            </a:r>
            <a:r>
              <a:rPr lang="en-US" sz="3000" b="1" dirty="0">
                <a:solidFill>
                  <a:srgbClr val="0066FF"/>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10116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randombar(horizontal)">
                                      <p:cBhvr>
                                        <p:cTn id="10" dur="5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304800" y="152400"/>
            <a:ext cx="9144000" cy="1323439"/>
          </a:xfrm>
          <a:prstGeom prst="rect">
            <a:avLst/>
          </a:prstGeom>
          <a:noFill/>
          <a:ln w="9525">
            <a:noFill/>
            <a:miter lim="800000"/>
            <a:headEnd/>
            <a:tailEnd/>
          </a:ln>
          <a:effectLst/>
        </p:spPr>
        <p:txBody>
          <a:bodyPr>
            <a:spAutoFit/>
          </a:bodyPr>
          <a:lstStyle/>
          <a:p>
            <a:pPr defTabSz="571500" fontAlgn="auto">
              <a:lnSpc>
                <a:spcPct val="90000"/>
              </a:lnSpc>
              <a:spcBef>
                <a:spcPct val="20000"/>
              </a:spcBef>
              <a:spcAft>
                <a:spcPts val="0"/>
              </a:spcAft>
              <a:buClr>
                <a:srgbClr val="0000FF"/>
              </a:buClr>
            </a:pPr>
            <a:r>
              <a:rPr lang="en-US" sz="2400" b="1" dirty="0">
                <a:solidFill>
                  <a:srgbClr val="0066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Đoạn</a:t>
            </a:r>
            <a:r>
              <a:rPr lang="en-US" sz="4000" b="1" dirty="0">
                <a:solidFill>
                  <a:srgbClr val="FF0000"/>
                </a:solidFill>
                <a:latin typeface="Times New Roman" panose="02020603050405020304" pitchFamily="18" charset="0"/>
                <a:cs typeface="Times New Roman" pitchFamily="18" charset="0"/>
              </a:rPr>
              <a:t> 1 </a:t>
            </a:r>
            <a:r>
              <a:rPr lang="en-US" sz="4000" b="1" dirty="0" err="1">
                <a:solidFill>
                  <a:srgbClr val="FF0000"/>
                </a:solidFill>
                <a:latin typeface="Times New Roman" panose="02020603050405020304" pitchFamily="18" charset="0"/>
                <a:cs typeface="Times New Roman" pitchFamily="18" charset="0"/>
              </a:rPr>
              <a:t>cho</a:t>
            </a:r>
            <a:r>
              <a:rPr lang="en-US" sz="4000" b="1" dirty="0">
                <a:solidFill>
                  <a:srgbClr val="FF00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chúng</a:t>
            </a:r>
            <a:r>
              <a:rPr lang="en-US" sz="4000" b="1" dirty="0">
                <a:solidFill>
                  <a:srgbClr val="FF0000"/>
                </a:solidFill>
                <a:latin typeface="Times New Roman" panose="02020603050405020304" pitchFamily="18" charset="0"/>
                <a:cs typeface="Times New Roman" pitchFamily="18" charset="0"/>
              </a:rPr>
              <a:t> ta </a:t>
            </a:r>
            <a:r>
              <a:rPr lang="en-US" sz="4000" b="1" dirty="0" err="1">
                <a:solidFill>
                  <a:srgbClr val="FF0000"/>
                </a:solidFill>
                <a:latin typeface="Times New Roman" panose="02020603050405020304" pitchFamily="18" charset="0"/>
                <a:cs typeface="Times New Roman" pitchFamily="18" charset="0"/>
              </a:rPr>
              <a:t>biết</a:t>
            </a:r>
            <a:r>
              <a:rPr lang="en-US" sz="4000" b="1" dirty="0">
                <a:solidFill>
                  <a:srgbClr val="FF00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điều</a:t>
            </a:r>
            <a:r>
              <a:rPr lang="en-US" sz="4000" b="1" dirty="0">
                <a:solidFill>
                  <a:srgbClr val="FF0000"/>
                </a:solidFill>
                <a:latin typeface="Times New Roman" panose="02020603050405020304" pitchFamily="18" charset="0"/>
                <a:cs typeface="Times New Roman" pitchFamily="18" charset="0"/>
              </a:rPr>
              <a:t> </a:t>
            </a:r>
            <a:r>
              <a:rPr lang="en-US" sz="4000" b="1" dirty="0" err="1">
                <a:solidFill>
                  <a:srgbClr val="FF0000"/>
                </a:solidFill>
                <a:latin typeface="Times New Roman" panose="02020603050405020304" pitchFamily="18" charset="0"/>
                <a:cs typeface="Times New Roman" pitchFamily="18" charset="0"/>
              </a:rPr>
              <a:t>gì</a:t>
            </a:r>
            <a:r>
              <a:rPr lang="en-US" sz="4000" b="1" dirty="0">
                <a:solidFill>
                  <a:srgbClr val="FF0000"/>
                </a:solidFill>
                <a:latin typeface="Times New Roman" panose="02020603050405020304" pitchFamily="18" charset="0"/>
                <a:cs typeface="Times New Roman" pitchFamily="18" charset="0"/>
              </a:rPr>
              <a:t> ?</a:t>
            </a:r>
          </a:p>
          <a:p>
            <a:pPr defTabSz="571500" fontAlgn="auto">
              <a:lnSpc>
                <a:spcPct val="90000"/>
              </a:lnSpc>
              <a:spcBef>
                <a:spcPct val="20000"/>
              </a:spcBef>
              <a:spcAft>
                <a:spcPts val="0"/>
              </a:spcAft>
              <a:buClr>
                <a:srgbClr val="0000FF"/>
              </a:buClr>
            </a:pPr>
            <a:r>
              <a:rPr lang="en-US" sz="4000" b="1" dirty="0">
                <a:solidFill>
                  <a:srgbClr val="FF0000"/>
                </a:solidFill>
                <a:latin typeface="Times New Roman" panose="02020603050405020304" pitchFamily="18" charset="0"/>
                <a:cs typeface="Times New Roman" pitchFamily="18" charset="0"/>
              </a:rPr>
              <a:t> </a:t>
            </a:r>
          </a:p>
        </p:txBody>
      </p:sp>
      <p:sp>
        <p:nvSpPr>
          <p:cNvPr id="50185" name="Text Box 9"/>
          <p:cNvSpPr txBox="1">
            <a:spLocks noChangeArrowheads="1"/>
          </p:cNvSpPr>
          <p:nvPr/>
        </p:nvSpPr>
        <p:spPr bwMode="auto">
          <a:xfrm>
            <a:off x="381000" y="1267763"/>
            <a:ext cx="5715000" cy="630942"/>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2400" dirty="0">
                <a:solidFill>
                  <a:prstClr val="black"/>
                </a:solidFill>
                <a:latin typeface="Times New Roman" panose="02020603050405020304" pitchFamily="18" charset="0"/>
                <a:cs typeface="Times New Roman" pitchFamily="18" charset="0"/>
              </a:rPr>
              <a:t>   </a:t>
            </a:r>
            <a:r>
              <a:rPr lang="en-US" sz="3500" dirty="0">
                <a:solidFill>
                  <a:prstClr val="black"/>
                </a:solidFill>
                <a:latin typeface="Times New Roman" panose="02020603050405020304"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Trăng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ngàn</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gió</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núi</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bao</a:t>
            </a:r>
            <a:r>
              <a:rPr lang="en-US" sz="3500" b="1" dirty="0">
                <a:solidFill>
                  <a:prstClr val="black"/>
                </a:solidFill>
                <a:latin typeface="Times New Roman" pitchFamily="18" charset="0"/>
                <a:cs typeface="Times New Roman" pitchFamily="18" charset="0"/>
              </a:rPr>
              <a:t> la. </a:t>
            </a:r>
            <a:endParaRPr lang="en-US" sz="3500" dirty="0">
              <a:solidFill>
                <a:prstClr val="black"/>
              </a:solidFill>
              <a:latin typeface="Times New Roman" pitchFamily="18" charset="0"/>
              <a:cs typeface="Times New Roman" pitchFamily="18" charset="0"/>
            </a:endParaRPr>
          </a:p>
        </p:txBody>
      </p:sp>
      <p:sp>
        <p:nvSpPr>
          <p:cNvPr id="50186" name="Text Box 10"/>
          <p:cNvSpPr txBox="1">
            <a:spLocks noChangeArrowheads="1"/>
          </p:cNvSpPr>
          <p:nvPr/>
        </p:nvSpPr>
        <p:spPr bwMode="auto">
          <a:xfrm>
            <a:off x="187424" y="3505200"/>
            <a:ext cx="6137176" cy="1169551"/>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3500" b="1" dirty="0">
                <a:solidFill>
                  <a:prstClr val="black"/>
                </a:solidFill>
                <a:latin typeface="Times New Roman" panose="02020603050405020304" pitchFamily="18" charset="0"/>
                <a:cs typeface="Times New Roman" pitchFamily="18" charset="0"/>
              </a:rPr>
              <a:t>    - </a:t>
            </a:r>
            <a:r>
              <a:rPr lang="en-US" sz="3500" b="1" dirty="0" err="1">
                <a:solidFill>
                  <a:prstClr val="black"/>
                </a:solidFill>
                <a:latin typeface="Times New Roman" pitchFamily="18" charset="0"/>
                <a:cs typeface="Times New Roman" pitchFamily="18" charset="0"/>
              </a:rPr>
              <a:t>Trăng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sáng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mùa</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thu</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vằng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vặc</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chiếu</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khắp</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đất</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nước</a:t>
            </a:r>
            <a:r>
              <a:rPr lang="en-US" sz="3500" b="1" dirty="0">
                <a:solidFill>
                  <a:prstClr val="black"/>
                </a:solidFill>
                <a:latin typeface="Times New Roman" pitchFamily="18" charset="0"/>
                <a:cs typeface="Times New Roman" pitchFamily="18" charset="0"/>
              </a:rPr>
              <a:t>. </a:t>
            </a:r>
          </a:p>
        </p:txBody>
      </p:sp>
      <p:sp>
        <p:nvSpPr>
          <p:cNvPr id="50187" name="Text Box 11"/>
          <p:cNvSpPr txBox="1">
            <a:spLocks noChangeArrowheads="1"/>
          </p:cNvSpPr>
          <p:nvPr/>
        </p:nvSpPr>
        <p:spPr bwMode="auto">
          <a:xfrm>
            <a:off x="7010400" y="1138728"/>
            <a:ext cx="3012976" cy="3785652"/>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4000" b="1" dirty="0">
                <a:solidFill>
                  <a:srgbClr val="0000FF"/>
                </a:solidFill>
                <a:latin typeface="Times New Roman" panose="02020603050405020304" pitchFamily="18" charset="0"/>
                <a:cs typeface="Times New Roman" pitchFamily="18" charset="0"/>
              </a:rPr>
              <a:t>Ý </a:t>
            </a:r>
            <a:r>
              <a:rPr lang="en-US" sz="4000" b="1" dirty="0" err="1">
                <a:solidFill>
                  <a:srgbClr val="0000FF"/>
                </a:solidFill>
                <a:latin typeface="Times New Roman" panose="02020603050405020304" pitchFamily="18" charset="0"/>
                <a:cs typeface="Times New Roman" pitchFamily="18" charset="0"/>
              </a:rPr>
              <a:t>đoạn</a:t>
            </a:r>
            <a:r>
              <a:rPr lang="en-US" sz="4000" b="1" dirty="0">
                <a:solidFill>
                  <a:srgbClr val="0000FF"/>
                </a:solidFill>
                <a:latin typeface="Times New Roman" panose="02020603050405020304" pitchFamily="18" charset="0"/>
                <a:cs typeface="Times New Roman" pitchFamily="18" charset="0"/>
              </a:rPr>
              <a:t> 1: </a:t>
            </a:r>
            <a:r>
              <a:rPr lang="en-US" sz="4000" b="1" dirty="0" err="1">
                <a:solidFill>
                  <a:srgbClr val="0000FF"/>
                </a:solidFill>
                <a:latin typeface="Times New Roman" panose="02020603050405020304" pitchFamily="18" charset="0"/>
                <a:cs typeface="Times New Roman" pitchFamily="18" charset="0"/>
              </a:rPr>
              <a:t>Cảnh</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đẹp</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trong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đêm</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trăng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trung</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thu</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độc</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lập</a:t>
            </a:r>
            <a:r>
              <a:rPr lang="en-US" sz="4000" b="1" dirty="0">
                <a:solidFill>
                  <a:srgbClr val="0000FF"/>
                </a:solidFill>
                <a:latin typeface="Times New Roman" panose="02020603050405020304" pitchFamily="18" charset="0"/>
                <a:cs typeface="Times New Roman" pitchFamily="18" charset="0"/>
              </a:rPr>
              <a:t> </a:t>
            </a:r>
            <a:r>
              <a:rPr lang="en-US" sz="4000" b="1" dirty="0" err="1">
                <a:solidFill>
                  <a:srgbClr val="0000FF"/>
                </a:solidFill>
                <a:latin typeface="Times New Roman" panose="02020603050405020304" pitchFamily="18" charset="0"/>
                <a:cs typeface="Times New Roman" pitchFamily="18" charset="0"/>
              </a:rPr>
              <a:t>đầu</a:t>
            </a:r>
            <a:r>
              <a:rPr lang="en-US" sz="4000" b="1" dirty="0">
                <a:solidFill>
                  <a:srgbClr val="0000FF"/>
                </a:solidFill>
                <a:latin typeface="Times New Roman" panose="02020603050405020304" pitchFamily="18" charset="0"/>
                <a:cs typeface="Times New Roman" pitchFamily="18" charset="0"/>
              </a:rPr>
              <a:t> tiên.</a:t>
            </a:r>
          </a:p>
        </p:txBody>
      </p:sp>
      <p:sp>
        <p:nvSpPr>
          <p:cNvPr id="50188" name="Text Box 12"/>
          <p:cNvSpPr txBox="1">
            <a:spLocks noChangeArrowheads="1"/>
          </p:cNvSpPr>
          <p:nvPr/>
        </p:nvSpPr>
        <p:spPr bwMode="auto">
          <a:xfrm>
            <a:off x="381000" y="2076783"/>
            <a:ext cx="5715000" cy="1169551"/>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2400" b="1" dirty="0">
                <a:solidFill>
                  <a:prstClr val="black"/>
                </a:solidFill>
                <a:latin typeface="Times New Roman" panose="02020603050405020304" pitchFamily="18" charset="0"/>
                <a:cs typeface="Times New Roman" pitchFamily="18" charset="0"/>
              </a:rPr>
              <a:t>   </a:t>
            </a:r>
            <a:r>
              <a:rPr lang="en-US" sz="3500" b="1" dirty="0">
                <a:solidFill>
                  <a:prstClr val="black"/>
                </a:solidFill>
                <a:latin typeface="Times New Roman" panose="02020603050405020304"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Trăng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soi</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xuống</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nước</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Việt</a:t>
            </a:r>
            <a:r>
              <a:rPr lang="en-US" sz="3500" b="1" dirty="0">
                <a:solidFill>
                  <a:prstClr val="black"/>
                </a:solidFill>
                <a:latin typeface="Times New Roman" pitchFamily="18" charset="0"/>
                <a:cs typeface="Times New Roman" pitchFamily="18" charset="0"/>
              </a:rPr>
              <a:t> Nam </a:t>
            </a:r>
            <a:r>
              <a:rPr lang="en-US" sz="3500" b="1" dirty="0" err="1">
                <a:solidFill>
                  <a:prstClr val="black"/>
                </a:solidFill>
                <a:latin typeface="Times New Roman" pitchFamily="18" charset="0"/>
                <a:cs typeface="Times New Roman" pitchFamily="18" charset="0"/>
              </a:rPr>
              <a:t>độc</a:t>
            </a:r>
            <a:r>
              <a:rPr lang="en-US" sz="3500" b="1" dirty="0">
                <a:solidFill>
                  <a:prstClr val="black"/>
                </a:solidFill>
                <a:latin typeface="Times New Roman" pitchFamily="18" charset="0"/>
                <a:cs typeface="Times New Roman" pitchFamily="18" charset="0"/>
              </a:rPr>
              <a:t> </a:t>
            </a:r>
            <a:r>
              <a:rPr lang="en-US" sz="3500" b="1" dirty="0" err="1">
                <a:solidFill>
                  <a:prstClr val="black"/>
                </a:solidFill>
                <a:latin typeface="Times New Roman" pitchFamily="18" charset="0"/>
                <a:cs typeface="Times New Roman" pitchFamily="18" charset="0"/>
              </a:rPr>
              <a:t>lập</a:t>
            </a:r>
            <a:r>
              <a:rPr lang="en-US" sz="3500" b="1" dirty="0">
                <a:solidFill>
                  <a:prstClr val="black"/>
                </a:solidFill>
                <a:latin typeface="Times New Roman" pitchFamily="18" charset="0"/>
                <a:cs typeface="Times New Roman" pitchFamily="18" charset="0"/>
              </a:rPr>
              <a:t>.</a:t>
            </a:r>
            <a:endParaRPr lang="en-US" sz="3500" dirty="0">
              <a:solidFill>
                <a:prstClr val="black"/>
              </a:solidFill>
              <a:latin typeface="Times New Roman" pitchFamily="18" charset="0"/>
              <a:cs typeface="Times New Roman" pitchFamily="18" charset="0"/>
            </a:endParaRPr>
          </a:p>
        </p:txBody>
      </p:sp>
      <p:sp>
        <p:nvSpPr>
          <p:cNvPr id="50189" name="AutoShape 13"/>
          <p:cNvSpPr>
            <a:spLocks/>
          </p:cNvSpPr>
          <p:nvPr/>
        </p:nvSpPr>
        <p:spPr bwMode="auto">
          <a:xfrm>
            <a:off x="6529793" y="1353508"/>
            <a:ext cx="152400" cy="3356093"/>
          </a:xfrm>
          <a:prstGeom prst="rightBrace">
            <a:avLst>
              <a:gd name="adj1" fmla="val 166667"/>
              <a:gd name="adj2" fmla="val 50000"/>
            </a:avLst>
          </a:prstGeom>
          <a:noFill/>
          <a:ln w="28575">
            <a:solidFill>
              <a:srgbClr val="0000FF"/>
            </a:solidFill>
            <a:round/>
            <a:headEnd/>
            <a:tailEnd/>
          </a:ln>
          <a:effectLst/>
        </p:spPr>
        <p:txBody>
          <a:bodyPr wrap="none" anchor="ctr"/>
          <a:lstStyle/>
          <a:p>
            <a:pPr algn="l" fontAlgn="auto">
              <a:spcBef>
                <a:spcPts val="0"/>
              </a:spcBef>
              <a:spcAft>
                <a:spcPts val="0"/>
              </a:spcAft>
            </a:pPr>
            <a:endParaRPr lang="en-US" sz="2400">
              <a:solidFill>
                <a:prstClr val="black"/>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78271"/>
            <a:ext cx="1905000" cy="1969759"/>
          </a:xfrm>
          <a:prstGeom prst="rect">
            <a:avLst/>
          </a:prstGeom>
        </p:spPr>
      </p:pic>
    </p:spTree>
    <p:extLst>
      <p:ext uri="{BB962C8B-B14F-4D97-AF65-F5344CB8AC3E}">
        <p14:creationId xmlns:p14="http://schemas.microsoft.com/office/powerpoint/2010/main" val="4375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fltVal val="0"/>
                                          </p:val>
                                        </p:tav>
                                        <p:tav tm="100000">
                                          <p:val>
                                            <p:strVal val="#ppt_w"/>
                                          </p:val>
                                        </p:tav>
                                      </p:tavLst>
                                    </p:anim>
                                    <p:anim calcmode="lin" valueType="num">
                                      <p:cBhvr>
                                        <p:cTn id="8" dur="1000" fill="hold"/>
                                        <p:tgtEl>
                                          <p:spTgt spid="50180"/>
                                        </p:tgtEl>
                                        <p:attrNameLst>
                                          <p:attrName>ppt_h</p:attrName>
                                        </p:attrNameLst>
                                      </p:cBhvr>
                                      <p:tavLst>
                                        <p:tav tm="0">
                                          <p:val>
                                            <p:fltVal val="0"/>
                                          </p:val>
                                        </p:tav>
                                        <p:tav tm="100000">
                                          <p:val>
                                            <p:strVal val="#ppt_h"/>
                                          </p:val>
                                        </p:tav>
                                      </p:tavLst>
                                    </p:anim>
                                    <p:anim calcmode="lin" valueType="num">
                                      <p:cBhvr>
                                        <p:cTn id="9" dur="1000" fill="hold"/>
                                        <p:tgtEl>
                                          <p:spTgt spid="50180"/>
                                        </p:tgtEl>
                                        <p:attrNameLst>
                                          <p:attrName>style.rotation</p:attrName>
                                        </p:attrNameLst>
                                      </p:cBhvr>
                                      <p:tavLst>
                                        <p:tav tm="0">
                                          <p:val>
                                            <p:fltVal val="90"/>
                                          </p:val>
                                        </p:tav>
                                        <p:tav tm="100000">
                                          <p:val>
                                            <p:fltVal val="0"/>
                                          </p:val>
                                        </p:tav>
                                      </p:tavLst>
                                    </p:anim>
                                    <p:animEffect transition="in" filter="fade">
                                      <p:cBhvr>
                                        <p:cTn id="10" dur="1000"/>
                                        <p:tgtEl>
                                          <p:spTgt spid="5018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0185"/>
                                        </p:tgtEl>
                                        <p:attrNameLst>
                                          <p:attrName>style.visibility</p:attrName>
                                        </p:attrNameLst>
                                      </p:cBhvr>
                                      <p:to>
                                        <p:strVal val="visible"/>
                                      </p:to>
                                    </p:set>
                                    <p:anim calcmode="lin" valueType="num">
                                      <p:cBhvr additive="base">
                                        <p:cTn id="15" dur="500" fill="hold"/>
                                        <p:tgtEl>
                                          <p:spTgt spid="50185"/>
                                        </p:tgtEl>
                                        <p:attrNameLst>
                                          <p:attrName>ppt_x</p:attrName>
                                        </p:attrNameLst>
                                      </p:cBhvr>
                                      <p:tavLst>
                                        <p:tav tm="0">
                                          <p:val>
                                            <p:strVal val="#ppt_x"/>
                                          </p:val>
                                        </p:tav>
                                        <p:tav tm="100000">
                                          <p:val>
                                            <p:strVal val="#ppt_x"/>
                                          </p:val>
                                        </p:tav>
                                      </p:tavLst>
                                    </p:anim>
                                    <p:anim calcmode="lin" valueType="num">
                                      <p:cBhvr additive="base">
                                        <p:cTn id="16"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188"/>
                                        </p:tgtEl>
                                        <p:attrNameLst>
                                          <p:attrName>style.visibility</p:attrName>
                                        </p:attrNameLst>
                                      </p:cBhvr>
                                      <p:to>
                                        <p:strVal val="visible"/>
                                      </p:to>
                                    </p:set>
                                    <p:anim calcmode="lin" valueType="num">
                                      <p:cBhvr additive="base">
                                        <p:cTn id="21" dur="500" fill="hold"/>
                                        <p:tgtEl>
                                          <p:spTgt spid="50188"/>
                                        </p:tgtEl>
                                        <p:attrNameLst>
                                          <p:attrName>ppt_x</p:attrName>
                                        </p:attrNameLst>
                                      </p:cBhvr>
                                      <p:tavLst>
                                        <p:tav tm="0">
                                          <p:val>
                                            <p:strVal val="#ppt_x"/>
                                          </p:val>
                                        </p:tav>
                                        <p:tav tm="100000">
                                          <p:val>
                                            <p:strVal val="#ppt_x"/>
                                          </p:val>
                                        </p:tav>
                                      </p:tavLst>
                                    </p:anim>
                                    <p:anim calcmode="lin" valueType="num">
                                      <p:cBhvr additive="base">
                                        <p:cTn id="22"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ppt_x"/>
                                          </p:val>
                                        </p:tav>
                                        <p:tav tm="100000">
                                          <p:val>
                                            <p:strVal val="#ppt_x"/>
                                          </p:val>
                                        </p:tav>
                                      </p:tavLst>
                                    </p:anim>
                                    <p:anim calcmode="lin" valueType="num">
                                      <p:cBhvr additive="base">
                                        <p:cTn id="28" dur="500" fill="hold"/>
                                        <p:tgtEl>
                                          <p:spTgt spid="5018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0189"/>
                                        </p:tgtEl>
                                        <p:attrNameLst>
                                          <p:attrName>style.visibility</p:attrName>
                                        </p:attrNameLst>
                                      </p:cBhvr>
                                      <p:to>
                                        <p:strVal val="visible"/>
                                      </p:to>
                                    </p:set>
                                    <p:anim calcmode="lin" valueType="num">
                                      <p:cBhvr additive="base">
                                        <p:cTn id="33" dur="500" fill="hold"/>
                                        <p:tgtEl>
                                          <p:spTgt spid="50189"/>
                                        </p:tgtEl>
                                        <p:attrNameLst>
                                          <p:attrName>ppt_x</p:attrName>
                                        </p:attrNameLst>
                                      </p:cBhvr>
                                      <p:tavLst>
                                        <p:tav tm="0">
                                          <p:val>
                                            <p:strVal val="#ppt_x"/>
                                          </p:val>
                                        </p:tav>
                                        <p:tav tm="100000">
                                          <p:val>
                                            <p:strVal val="#ppt_x"/>
                                          </p:val>
                                        </p:tav>
                                      </p:tavLst>
                                    </p:anim>
                                    <p:anim calcmode="lin" valueType="num">
                                      <p:cBhvr additive="base">
                                        <p:cTn id="34"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187"/>
                                        </p:tgtEl>
                                        <p:attrNameLst>
                                          <p:attrName>style.visibility</p:attrName>
                                        </p:attrNameLst>
                                      </p:cBhvr>
                                      <p:to>
                                        <p:strVal val="visible"/>
                                      </p:to>
                                    </p:set>
                                    <p:anim calcmode="lin" valueType="num">
                                      <p:cBhvr additive="base">
                                        <p:cTn id="39" dur="500" fill="hold"/>
                                        <p:tgtEl>
                                          <p:spTgt spid="50187"/>
                                        </p:tgtEl>
                                        <p:attrNameLst>
                                          <p:attrName>ppt_x</p:attrName>
                                        </p:attrNameLst>
                                      </p:cBhvr>
                                      <p:tavLst>
                                        <p:tav tm="0">
                                          <p:val>
                                            <p:strVal val="#ppt_x"/>
                                          </p:val>
                                        </p:tav>
                                        <p:tav tm="100000">
                                          <p:val>
                                            <p:strVal val="#ppt_x"/>
                                          </p:val>
                                        </p:tav>
                                      </p:tavLst>
                                    </p:anim>
                                    <p:anim calcmode="lin" valueType="num">
                                      <p:cBhvr additive="base">
                                        <p:cTn id="40" dur="500" fill="hold"/>
                                        <p:tgtEl>
                                          <p:spTgt spid="50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5" grpId="0"/>
      <p:bldP spid="50186" grpId="0"/>
      <p:bldP spid="50187" grpId="0"/>
      <p:bldP spid="50188" grpId="0"/>
      <p:bldP spid="501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228600" y="375918"/>
            <a:ext cx="9797753" cy="1015663"/>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FF0000"/>
                </a:solidFill>
                <a:latin typeface="Times New Roman" pitchFamily="18" charset="0"/>
                <a:cs typeface="Times New Roman" pitchFamily="18" charset="0"/>
              </a:rPr>
              <a:t>Câu 2: Anh </a:t>
            </a:r>
            <a:r>
              <a:rPr lang="en-US" sz="3000" b="1" dirty="0" err="1">
                <a:solidFill>
                  <a:srgbClr val="FF0000"/>
                </a:solidFill>
                <a:latin typeface="Times New Roman" pitchFamily="18" charset="0"/>
                <a:cs typeface="Times New Roman" pitchFamily="18" charset="0"/>
              </a:rPr>
              <a:t>chiến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sĩ</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tưởng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tượng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đất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trong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đêm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tương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lai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ra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sao</a:t>
            </a:r>
            <a:r>
              <a:rPr lang="en-US" sz="3000" b="1" dirty="0">
                <a:solidFill>
                  <a:srgbClr val="FF0000"/>
                </a:solidFill>
                <a:latin typeface="Times New Roman" pitchFamily="18" charset="0"/>
                <a:cs typeface="Times New Roman" pitchFamily="18" charset="0"/>
              </a:rPr>
              <a:t> ? </a:t>
            </a:r>
          </a:p>
        </p:txBody>
      </p:sp>
      <p:sp>
        <p:nvSpPr>
          <p:cNvPr id="16" name="Text Box 15"/>
          <p:cNvSpPr txBox="1">
            <a:spLocks noChangeArrowheads="1"/>
          </p:cNvSpPr>
          <p:nvPr/>
        </p:nvSpPr>
        <p:spPr bwMode="auto">
          <a:xfrm>
            <a:off x="381000" y="3352801"/>
            <a:ext cx="1219200" cy="1292662"/>
          </a:xfrm>
          <a:prstGeom prst="rect">
            <a:avLst/>
          </a:prstGeom>
          <a:noFill/>
          <a:ln w="28575">
            <a:solidFill>
              <a:srgbClr val="990000"/>
            </a:solidFill>
            <a:miter lim="800000"/>
            <a:headEnd/>
            <a:tailEnd/>
          </a:ln>
          <a:effectLst/>
        </p:spPr>
        <p:txBody>
          <a:bodyPr>
            <a:spAutoFit/>
          </a:bodyPr>
          <a:lstStyle/>
          <a:p>
            <a:pPr defTabSz="571500" fontAlgn="auto">
              <a:spcBef>
                <a:spcPts val="0"/>
              </a:spcBef>
              <a:spcAft>
                <a:spcPts val="0"/>
              </a:spcAft>
            </a:pPr>
            <a:r>
              <a:rPr lang="en-US" sz="2600" b="1" dirty="0" err="1">
                <a:solidFill>
                  <a:srgbClr val="990000"/>
                </a:solidFill>
                <a:latin typeface="Times New Roman" panose="02020603050405020304" pitchFamily="18" charset="0"/>
                <a:cs typeface="Times New Roman" pitchFamily="18" charset="0"/>
              </a:rPr>
              <a:t>Dưới</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ánh</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trăng</a:t>
            </a:r>
            <a:endParaRPr lang="en-US" sz="2600" b="1" dirty="0">
              <a:solidFill>
                <a:srgbClr val="990000"/>
              </a:solidFill>
              <a:latin typeface="Times New Roman" panose="02020603050405020304" pitchFamily="18" charset="0"/>
              <a:cs typeface="Times New Roman" pitchFamily="18" charset="0"/>
            </a:endParaRPr>
          </a:p>
        </p:txBody>
      </p:sp>
      <p:sp>
        <p:nvSpPr>
          <p:cNvPr id="17" name="Text Box 17"/>
          <p:cNvSpPr txBox="1">
            <a:spLocks noChangeArrowheads="1"/>
          </p:cNvSpPr>
          <p:nvPr/>
        </p:nvSpPr>
        <p:spPr bwMode="auto">
          <a:xfrm>
            <a:off x="1981200" y="6165304"/>
            <a:ext cx="7772400" cy="553998"/>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Nông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trường</a:t>
            </a:r>
            <a:r>
              <a:rPr lang="en-US" sz="3000" b="1" dirty="0">
                <a:solidFill>
                  <a:srgbClr val="0000FF"/>
                </a:solidFill>
                <a:latin typeface="Times New Roman" pitchFamily="18" charset="0"/>
                <a:cs typeface="Times New Roman" pitchFamily="18" charset="0"/>
              </a:rPr>
              <a:t> to </a:t>
            </a:r>
            <a:r>
              <a:rPr lang="en-US" sz="3000" b="1" dirty="0" err="1">
                <a:solidFill>
                  <a:srgbClr val="0000FF"/>
                </a:solidFill>
                <a:latin typeface="Times New Roman" pitchFamily="18" charset="0"/>
                <a:cs typeface="Times New Roman" pitchFamily="18" charset="0"/>
              </a:rPr>
              <a:t>lớn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vui</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tươi</a:t>
            </a:r>
            <a:r>
              <a:rPr lang="en-US" sz="3000" b="1" dirty="0">
                <a:solidFill>
                  <a:srgbClr val="0000FF"/>
                </a:solidFill>
                <a:latin typeface="Times New Roman" pitchFamily="18" charset="0"/>
                <a:cs typeface="Times New Roman" pitchFamily="18" charset="0"/>
              </a:rPr>
              <a:t>.</a:t>
            </a:r>
            <a:endParaRPr lang="en-US" sz="3000" dirty="0">
              <a:solidFill>
                <a:srgbClr val="0000FF"/>
              </a:solidFill>
              <a:latin typeface="Times New Roman" pitchFamily="18" charset="0"/>
              <a:cs typeface="Times New Roman" pitchFamily="18" charset="0"/>
            </a:endParaRPr>
          </a:p>
        </p:txBody>
      </p:sp>
      <p:sp>
        <p:nvSpPr>
          <p:cNvPr id="18" name="Text Box 18"/>
          <p:cNvSpPr txBox="1">
            <a:spLocks noChangeArrowheads="1"/>
          </p:cNvSpPr>
          <p:nvPr/>
        </p:nvSpPr>
        <p:spPr bwMode="auto">
          <a:xfrm>
            <a:off x="1981200" y="4509120"/>
            <a:ext cx="7772400" cy="553998"/>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Ống</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khói</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nhà</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máy</a:t>
            </a:r>
            <a:r>
              <a:rPr lang="en-US" sz="3000" b="1" dirty="0">
                <a:solidFill>
                  <a:srgbClr val="0000FF"/>
                </a:solidFill>
                <a:latin typeface="Times New Roman" panose="02020603050405020304" pitchFamily="18" charset="0"/>
                <a:cs typeface="Times New Roman" pitchFamily="18" charset="0"/>
              </a:rPr>
              <a:t> chi </a:t>
            </a:r>
            <a:r>
              <a:rPr lang="en-US" sz="3000" b="1" dirty="0" err="1">
                <a:solidFill>
                  <a:srgbClr val="0000FF"/>
                </a:solidFill>
                <a:latin typeface="Times New Roman" panose="02020603050405020304" pitchFamily="18" charset="0"/>
                <a:cs typeface="Times New Roman" pitchFamily="18" charset="0"/>
              </a:rPr>
              <a:t>chít</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cao</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thẳm</a:t>
            </a:r>
            <a:r>
              <a:rPr lang="en-US" sz="3000" b="1" dirty="0">
                <a:solidFill>
                  <a:srgbClr val="0000FF"/>
                </a:solidFill>
                <a:latin typeface="Times New Roman" panose="02020603050405020304" pitchFamily="18" charset="0"/>
                <a:cs typeface="Times New Roman" pitchFamily="18" charset="0"/>
              </a:rPr>
              <a:t>.</a:t>
            </a:r>
          </a:p>
        </p:txBody>
      </p:sp>
      <p:sp>
        <p:nvSpPr>
          <p:cNvPr id="19" name="Text Box 20"/>
          <p:cNvSpPr txBox="1">
            <a:spLocks noChangeArrowheads="1"/>
          </p:cNvSpPr>
          <p:nvPr/>
        </p:nvSpPr>
        <p:spPr bwMode="auto">
          <a:xfrm>
            <a:off x="2057400" y="3297468"/>
            <a:ext cx="7696200" cy="1015663"/>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Giữa</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biển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rộng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cờ</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đỏ</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sao</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vàng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phấp</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phới</a:t>
            </a:r>
            <a:r>
              <a:rPr lang="en-US" sz="3000" b="1" dirty="0">
                <a:solidFill>
                  <a:srgbClr val="0000FF"/>
                </a:solidFill>
                <a:latin typeface="Times New Roman" pitchFamily="18" charset="0"/>
                <a:cs typeface="Times New Roman" pitchFamily="18" charset="0"/>
              </a:rPr>
              <a:t>, bay </a:t>
            </a:r>
            <a:r>
              <a:rPr lang="en-US" sz="3000" b="1" dirty="0" err="1">
                <a:solidFill>
                  <a:srgbClr val="0000FF"/>
                </a:solidFill>
                <a:latin typeface="Times New Roman" pitchFamily="18" charset="0"/>
                <a:cs typeface="Times New Roman" pitchFamily="18" charset="0"/>
              </a:rPr>
              <a:t>trên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những</a:t>
            </a:r>
            <a:r>
              <a:rPr lang="en-US" sz="3000" b="1" dirty="0">
                <a:solidFill>
                  <a:srgbClr val="0000FF"/>
                </a:solidFill>
                <a:latin typeface="Times New Roman" pitchFamily="18" charset="0"/>
                <a:cs typeface="Times New Roman" pitchFamily="18" charset="0"/>
              </a:rPr>
              <a:t> con </a:t>
            </a:r>
            <a:r>
              <a:rPr lang="en-US" sz="3000" b="1" dirty="0" err="1">
                <a:solidFill>
                  <a:srgbClr val="0000FF"/>
                </a:solidFill>
                <a:latin typeface="Times New Roman" pitchFamily="18" charset="0"/>
                <a:cs typeface="Times New Roman" pitchFamily="18" charset="0"/>
              </a:rPr>
              <a:t>tàu</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lớn</a:t>
            </a:r>
            <a:r>
              <a:rPr lang="en-US" sz="3000" b="1" dirty="0">
                <a:solidFill>
                  <a:srgbClr val="0000FF"/>
                </a:solidFill>
                <a:latin typeface="Times New Roman" pitchFamily="18" charset="0"/>
                <a:cs typeface="Times New Roman" pitchFamily="18" charset="0"/>
              </a:rPr>
              <a:t>.</a:t>
            </a:r>
          </a:p>
        </p:txBody>
      </p:sp>
      <p:sp>
        <p:nvSpPr>
          <p:cNvPr id="27" name="Text Box 21"/>
          <p:cNvSpPr txBox="1">
            <a:spLocks noChangeArrowheads="1"/>
          </p:cNvSpPr>
          <p:nvPr/>
        </p:nvSpPr>
        <p:spPr bwMode="auto">
          <a:xfrm>
            <a:off x="2057400" y="1903366"/>
            <a:ext cx="7620000" cy="1015663"/>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Dòng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thác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nước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đổ</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xuống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làm</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chạy</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máy</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phát</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điện</a:t>
            </a:r>
            <a:r>
              <a:rPr lang="en-US" sz="3000" b="1" dirty="0">
                <a:solidFill>
                  <a:srgbClr val="0000FF"/>
                </a:solidFill>
                <a:latin typeface="Times New Roman" pitchFamily="18" charset="0"/>
                <a:cs typeface="Times New Roman" pitchFamily="18" charset="0"/>
              </a:rPr>
              <a:t>.</a:t>
            </a:r>
          </a:p>
        </p:txBody>
      </p:sp>
      <p:sp>
        <p:nvSpPr>
          <p:cNvPr id="28" name="Text Box 22"/>
          <p:cNvSpPr txBox="1">
            <a:spLocks noChangeArrowheads="1"/>
          </p:cNvSpPr>
          <p:nvPr/>
        </p:nvSpPr>
        <p:spPr bwMode="auto">
          <a:xfrm>
            <a:off x="1981200" y="5373216"/>
            <a:ext cx="7772400" cy="553998"/>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Đồng</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lúa</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bát</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ngát</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vàng</a:t>
            </a:r>
            <a:r>
              <a:rPr lang="en-US" sz="3000" b="1" dirty="0">
                <a:solidFill>
                  <a:srgbClr val="0000FF"/>
                </a:solidFill>
                <a:latin typeface="Times New Roman" panose="02020603050405020304" pitchFamily="18" charset="0"/>
                <a:cs typeface="Times New Roman" pitchFamily="18" charset="0"/>
              </a:rPr>
              <a:t> </a:t>
            </a:r>
            <a:r>
              <a:rPr lang="en-US" sz="3000" b="1" dirty="0" err="1">
                <a:solidFill>
                  <a:srgbClr val="0000FF"/>
                </a:solidFill>
                <a:latin typeface="Times New Roman" panose="02020603050405020304" pitchFamily="18" charset="0"/>
                <a:cs typeface="Times New Roman" pitchFamily="18" charset="0"/>
              </a:rPr>
              <a:t>thơm</a:t>
            </a:r>
            <a:r>
              <a:rPr lang="en-US" sz="3000" b="1" dirty="0">
                <a:solidFill>
                  <a:srgbClr val="0000FF"/>
                </a:solidFill>
                <a:latin typeface="Times New Roman" panose="02020603050405020304" pitchFamily="18" charset="0"/>
                <a:cs typeface="Times New Roman" pitchFamily="18" charset="0"/>
              </a:rPr>
              <a:t>.</a:t>
            </a:r>
          </a:p>
        </p:txBody>
      </p:sp>
      <p:sp>
        <p:nvSpPr>
          <p:cNvPr id="29" name="Line 25"/>
          <p:cNvSpPr>
            <a:spLocks noChangeShapeType="1"/>
          </p:cNvSpPr>
          <p:nvPr/>
        </p:nvSpPr>
        <p:spPr bwMode="auto">
          <a:xfrm flipV="1">
            <a:off x="1619492" y="2451720"/>
            <a:ext cx="437908" cy="1262970"/>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r>
              <a:rPr lang="en-US" sz="2000" dirty="0">
                <a:solidFill>
                  <a:prstClr val="black"/>
                </a:solidFill>
                <a:latin typeface="Times New Roman" panose="02020603050405020304" pitchFamily="18" charset="0"/>
                <a:cs typeface="Times New Roman" panose="02020603050405020304" pitchFamily="18" charset="0"/>
              </a:rPr>
              <a:t>                    </a:t>
            </a:r>
          </a:p>
        </p:txBody>
      </p:sp>
      <p:sp>
        <p:nvSpPr>
          <p:cNvPr id="30" name="Line 26"/>
          <p:cNvSpPr>
            <a:spLocks noChangeShapeType="1"/>
          </p:cNvSpPr>
          <p:nvPr/>
        </p:nvSpPr>
        <p:spPr bwMode="auto">
          <a:xfrm flipV="1">
            <a:off x="1609846" y="3713459"/>
            <a:ext cx="447554" cy="6928"/>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1" name="Line 27"/>
          <p:cNvSpPr>
            <a:spLocks noChangeShapeType="1"/>
          </p:cNvSpPr>
          <p:nvPr/>
        </p:nvSpPr>
        <p:spPr bwMode="auto">
          <a:xfrm>
            <a:off x="1619492" y="3739752"/>
            <a:ext cx="361708" cy="990599"/>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2" name="Line 28"/>
          <p:cNvSpPr>
            <a:spLocks noChangeShapeType="1"/>
          </p:cNvSpPr>
          <p:nvPr/>
        </p:nvSpPr>
        <p:spPr bwMode="auto">
          <a:xfrm>
            <a:off x="1600200" y="3747659"/>
            <a:ext cx="361708" cy="1844884"/>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3" name="Line 29"/>
          <p:cNvSpPr>
            <a:spLocks noChangeShapeType="1"/>
          </p:cNvSpPr>
          <p:nvPr/>
        </p:nvSpPr>
        <p:spPr bwMode="auto">
          <a:xfrm>
            <a:off x="1654418" y="4011464"/>
            <a:ext cx="307489" cy="2313136"/>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048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circle(in)">
                                      <p:cBhvr>
                                        <p:cTn id="7" dur="2000"/>
                                        <p:tgtEl>
                                          <p:spTgt spid="6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p:bldP spid="16" grpId="0" animBg="1"/>
      <p:bldP spid="17" grpId="0" animBg="1"/>
      <p:bldP spid="18" grpId="0" animBg="1"/>
      <p:bldP spid="19" grpId="0" animBg="1"/>
      <p:bldP spid="27" grpId="0" animBg="1"/>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152400" y="152400"/>
            <a:ext cx="9677400" cy="553998"/>
          </a:xfrm>
          <a:prstGeom prst="rect">
            <a:avLst/>
          </a:prstGeom>
          <a:noFill/>
          <a:ln w="9525">
            <a:noFill/>
            <a:miter lim="800000"/>
            <a:headEnd/>
            <a:tailEnd/>
          </a:ln>
          <a:effectLst/>
        </p:spPr>
        <p:txBody>
          <a:bodyPr wrap="square">
            <a:spAutoFit/>
          </a:bodyPr>
          <a:lstStyle/>
          <a:p>
            <a:pPr algn="l" defTabSz="571500" fontAlgn="auto">
              <a:spcBef>
                <a:spcPct val="50000"/>
              </a:spcBef>
              <a:spcAft>
                <a:spcPts val="0"/>
              </a:spcAft>
            </a:pPr>
            <a:r>
              <a:rPr lang="en-US" sz="3000" b="1" dirty="0">
                <a:solidFill>
                  <a:srgbClr val="FF0000"/>
                </a:solidFill>
                <a:latin typeface="Times New Roman" pitchFamily="18" charset="0"/>
                <a:cs typeface="Times New Roman" pitchFamily="18" charset="0"/>
              </a:rPr>
              <a:t>Câu 2: </a:t>
            </a:r>
            <a:r>
              <a:rPr lang="nl-NL" sz="3000" b="1" dirty="0">
                <a:solidFill>
                  <a:srgbClr val="FF0000"/>
                </a:solidFill>
                <a:latin typeface="Times New Roman" pitchFamily="18" charset="0"/>
                <a:cs typeface="Times New Roman" pitchFamily="18" charset="0"/>
              </a:rPr>
              <a:t>Vẻ đẹp đó có gì khác so với đêm trung thu độc lập?</a:t>
            </a:r>
            <a:endParaRPr lang="en-US" sz="3000" b="1" dirty="0">
              <a:solidFill>
                <a:srgbClr val="FF0000"/>
              </a:solidFill>
              <a:latin typeface="Times New Roman" pitchFamily="18" charset="0"/>
              <a:cs typeface="Times New Roman" pitchFamily="18" charset="0"/>
            </a:endParaRPr>
          </a:p>
        </p:txBody>
      </p:sp>
      <p:sp>
        <p:nvSpPr>
          <p:cNvPr id="18" name="Cloud Callout 17"/>
          <p:cNvSpPr/>
          <p:nvPr/>
        </p:nvSpPr>
        <p:spPr bwMode="auto">
          <a:xfrm>
            <a:off x="685800" y="838686"/>
            <a:ext cx="8991599" cy="3276600"/>
          </a:xfrm>
          <a:prstGeom prst="cloudCallout">
            <a:avLst>
              <a:gd name="adj1" fmla="val -55497"/>
              <a:gd name="adj2" fmla="val 201150"/>
            </a:avLst>
          </a:prstGeom>
          <a:solidFill>
            <a:srgbClr val="FFF0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lgn="l"/>
            <a:r>
              <a:rPr lang="en-US" sz="3000" dirty="0">
                <a:solidFill>
                  <a:srgbClr val="0000FF"/>
                </a:solidFill>
                <a:latin typeface="Times New Roman" pitchFamily="18" charset="0"/>
              </a:rPr>
              <a:t>Đó </a:t>
            </a:r>
            <a:r>
              <a:rPr lang="en-US" sz="3000" dirty="0" err="1">
                <a:solidFill>
                  <a:srgbClr val="0000FF"/>
                </a:solidFill>
                <a:latin typeface="Times New Roman" pitchFamily="18" charset="0"/>
              </a:rPr>
              <a:t>là</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vẻ</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đẹp</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của</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đất</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nước</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đã</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hiện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đại</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giàu</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có</a:t>
            </a:r>
            <a:r>
              <a:rPr lang="en-US" sz="3000" dirty="0">
                <a:solidFill>
                  <a:srgbClr val="0000FF"/>
                </a:solidFill>
                <a:latin typeface="Times New Roman" pitchFamily="18" charset="0"/>
              </a:rPr>
              <a:t> </a:t>
            </a:r>
          </a:p>
          <a:p>
            <a:pPr lvl="0" algn="l"/>
            <a:r>
              <a:rPr lang="en-US" sz="3000" dirty="0" err="1">
                <a:solidFill>
                  <a:srgbClr val="0000FF"/>
                </a:solidFill>
                <a:latin typeface="Times New Roman" pitchFamily="18" charset="0"/>
              </a:rPr>
              <a:t>hơn</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rất</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nhiều</a:t>
            </a:r>
            <a:r>
              <a:rPr lang="en-US" sz="3000" dirty="0">
                <a:solidFill>
                  <a:srgbClr val="0000FF"/>
                </a:solidFill>
                <a:latin typeface="Times New Roman" pitchFamily="18" charset="0"/>
              </a:rPr>
              <a:t> so </a:t>
            </a:r>
            <a:r>
              <a:rPr lang="en-US" sz="3000" dirty="0" err="1">
                <a:solidFill>
                  <a:srgbClr val="0000FF"/>
                </a:solidFill>
                <a:latin typeface="Times New Roman" pitchFamily="18" charset="0"/>
              </a:rPr>
              <a:t>với</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những</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ngày</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độc</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lập</a:t>
            </a:r>
            <a:r>
              <a:rPr lang="en-US" sz="3000" dirty="0">
                <a:solidFill>
                  <a:srgbClr val="0000FF"/>
                </a:solidFill>
                <a:latin typeface="Times New Roman" pitchFamily="18" charset="0"/>
              </a:rPr>
              <a:t> </a:t>
            </a:r>
            <a:r>
              <a:rPr lang="en-US" sz="3000" dirty="0" err="1">
                <a:solidFill>
                  <a:srgbClr val="0000FF"/>
                </a:solidFill>
                <a:latin typeface="Times New Roman" pitchFamily="18" charset="0"/>
              </a:rPr>
              <a:t>đầu</a:t>
            </a:r>
            <a:endParaRPr lang="en-US" sz="3000" dirty="0">
              <a:solidFill>
                <a:srgbClr val="0000FF"/>
              </a:solidFill>
              <a:latin typeface="Times New Roman" pitchFamily="18" charset="0"/>
            </a:endParaRPr>
          </a:p>
          <a:p>
            <a:pPr lvl="0" algn="l"/>
            <a:r>
              <a:rPr lang="en-US" sz="3000" dirty="0">
                <a:solidFill>
                  <a:srgbClr val="0000FF"/>
                </a:solidFill>
                <a:latin typeface="Times New Roman" pitchFamily="18" charset="0"/>
              </a:rPr>
              <a:t> tiên.</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9589"/>
            <a:ext cx="2348548" cy="2748411"/>
          </a:xfrm>
          <a:prstGeom prst="rect">
            <a:avLst/>
          </a:prstGeom>
        </p:spPr>
      </p:pic>
    </p:spTree>
    <p:extLst>
      <p:ext uri="{BB962C8B-B14F-4D97-AF65-F5344CB8AC3E}">
        <p14:creationId xmlns:p14="http://schemas.microsoft.com/office/powerpoint/2010/main" val="1684541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24042" y="0"/>
            <a:ext cx="6143668" cy="5714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ĐẤT NƯỚC TA NĂM 1945</a:t>
            </a:r>
          </a:p>
        </p:txBody>
      </p:sp>
      <p:pic>
        <p:nvPicPr>
          <p:cNvPr id="3" name="Picture 2" descr="vietnam.jpg"/>
          <p:cNvPicPr>
            <a:picLocks noChangeAspect="1"/>
          </p:cNvPicPr>
          <p:nvPr/>
        </p:nvPicPr>
        <p:blipFill>
          <a:blip r:embed="rId2"/>
          <a:stretch>
            <a:fillRect/>
          </a:stretch>
        </p:blipFill>
        <p:spPr>
          <a:xfrm>
            <a:off x="381000" y="850392"/>
            <a:ext cx="9144000" cy="6007608"/>
          </a:xfrm>
          <a:prstGeom prst="rect">
            <a:avLst/>
          </a:prstGeom>
        </p:spPr>
      </p:pic>
      <p:pic>
        <p:nvPicPr>
          <p:cNvPr id="4" name="Picture 3" descr="Redsvn-Philip-Jones-Griffiths-Vietnam-1980-46.jpg"/>
          <p:cNvPicPr>
            <a:picLocks noChangeAspect="1"/>
          </p:cNvPicPr>
          <p:nvPr/>
        </p:nvPicPr>
        <p:blipFill>
          <a:blip r:embed="rId3"/>
          <a:stretch>
            <a:fillRect/>
          </a:stretch>
        </p:blipFill>
        <p:spPr>
          <a:xfrm>
            <a:off x="381000" y="859536"/>
            <a:ext cx="9144000" cy="5998464"/>
          </a:xfrm>
          <a:prstGeom prst="rect">
            <a:avLst/>
          </a:prstGeom>
        </p:spPr>
      </p:pic>
      <p:pic>
        <p:nvPicPr>
          <p:cNvPr id="5" name="Picture 4" descr="philip-jones-griffiths-vietnam-1980-38_0.jpg"/>
          <p:cNvPicPr>
            <a:picLocks noChangeAspect="1"/>
          </p:cNvPicPr>
          <p:nvPr/>
        </p:nvPicPr>
        <p:blipFill>
          <a:blip r:embed="rId4"/>
          <a:stretch>
            <a:fillRect/>
          </a:stretch>
        </p:blipFill>
        <p:spPr>
          <a:xfrm>
            <a:off x="381000" y="1071546"/>
            <a:ext cx="9144000" cy="6025896"/>
          </a:xfrm>
          <a:prstGeom prst="rect">
            <a:avLst/>
          </a:prstGeom>
        </p:spPr>
      </p:pic>
      <p:pic>
        <p:nvPicPr>
          <p:cNvPr id="6" name="Picture 5" descr="images.jpg"/>
          <p:cNvPicPr>
            <a:picLocks noChangeAspect="1"/>
          </p:cNvPicPr>
          <p:nvPr/>
        </p:nvPicPr>
        <p:blipFill>
          <a:blip r:embed="rId5"/>
          <a:stretch>
            <a:fillRect/>
          </a:stretch>
        </p:blipFill>
        <p:spPr>
          <a:xfrm>
            <a:off x="381001" y="1214422"/>
            <a:ext cx="9195909" cy="5857892"/>
          </a:xfrm>
          <a:prstGeom prst="rect">
            <a:avLst/>
          </a:prstGeom>
        </p:spPr>
      </p:pic>
    </p:spTree>
    <p:extLst>
      <p:ext uri="{BB962C8B-B14F-4D97-AF65-F5344CB8AC3E}">
        <p14:creationId xmlns:p14="http://schemas.microsoft.com/office/powerpoint/2010/main" val="3914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2"/>
          <p:cNvPicPr>
            <a:picLocks noChangeAspect="1" noChangeArrowheads="1"/>
          </p:cNvPicPr>
          <p:nvPr/>
        </p:nvPicPr>
        <p:blipFill>
          <a:blip r:embed="rId3"/>
          <a:srcRect/>
          <a:stretch>
            <a:fillRect/>
          </a:stretch>
        </p:blipFill>
        <p:spPr bwMode="auto">
          <a:xfrm>
            <a:off x="76200" y="228600"/>
            <a:ext cx="4892219" cy="5504656"/>
          </a:xfrm>
          <a:prstGeom prst="rect">
            <a:avLst/>
          </a:prstGeom>
          <a:noFill/>
          <a:ln w="9525">
            <a:noFill/>
            <a:miter lim="800000"/>
            <a:headEnd/>
            <a:tailEnd/>
          </a:ln>
        </p:spPr>
      </p:pic>
      <p:pic>
        <p:nvPicPr>
          <p:cNvPr id="6" name="Picture 2" descr="thuydienhoabinh2"/>
          <p:cNvPicPr>
            <a:picLocks noChangeAspect="1" noChangeArrowheads="1"/>
          </p:cNvPicPr>
          <p:nvPr/>
        </p:nvPicPr>
        <p:blipFill>
          <a:blip r:embed="rId4"/>
          <a:srcRect/>
          <a:stretch>
            <a:fillRect/>
          </a:stretch>
        </p:blipFill>
        <p:spPr bwMode="auto">
          <a:xfrm>
            <a:off x="5014912" y="228600"/>
            <a:ext cx="4738687" cy="5490592"/>
          </a:xfrm>
          <a:prstGeom prst="rect">
            <a:avLst/>
          </a:prstGeom>
          <a:noFill/>
          <a:ln w="9525">
            <a:noFill/>
            <a:miter lim="800000"/>
            <a:headEnd/>
            <a:tailEnd/>
          </a:ln>
        </p:spPr>
      </p:pic>
      <p:sp>
        <p:nvSpPr>
          <p:cNvPr id="3" name="TextBox 2"/>
          <p:cNvSpPr txBox="1"/>
          <p:nvPr/>
        </p:nvSpPr>
        <p:spPr>
          <a:xfrm>
            <a:off x="76200" y="5845412"/>
            <a:ext cx="9677400" cy="1015663"/>
          </a:xfrm>
          <a:prstGeom prst="rect">
            <a:avLst/>
          </a:prstGeom>
          <a:noFill/>
        </p:spPr>
        <p:txBody>
          <a:bodyPr wrap="square">
            <a:spAutoFit/>
          </a:bodyPr>
          <a:lstStyle/>
          <a:p>
            <a:pPr fontAlgn="auto">
              <a:spcBef>
                <a:spcPts val="0"/>
              </a:spcBef>
              <a:spcAft>
                <a:spcPts val="0"/>
              </a:spcAft>
              <a:defRPr/>
            </a:pPr>
            <a:r>
              <a:rPr lang="en-US" sz="3000" b="1" dirty="0" err="1">
                <a:solidFill>
                  <a:srgbClr val="8064A2">
                    <a:lumMod val="10000"/>
                  </a:srgbClr>
                </a:solidFill>
                <a:latin typeface="Times New Roman" pitchFamily="18" charset="0"/>
                <a:cs typeface="Times New Roman" pitchFamily="18" charset="0"/>
              </a:rPr>
              <a:t>Dưới</a:t>
            </a:r>
            <a:r>
              <a:rPr lang="en-US" sz="3000" b="1" dirty="0">
                <a:solidFill>
                  <a:srgbClr val="8064A2">
                    <a:lumMod val="10000"/>
                  </a:srgbClr>
                </a:solidFill>
                <a:latin typeface="Times New Roman" pitchFamily="18" charset="0"/>
                <a:cs typeface="Times New Roman" pitchFamily="18" charset="0"/>
              </a:rPr>
              <a:t> </a:t>
            </a:r>
            <a:r>
              <a:rPr lang="vi-VN" sz="3000" b="1" dirty="0">
                <a:solidFill>
                  <a:srgbClr val="8064A2">
                    <a:lumMod val="10000"/>
                  </a:srgbClr>
                </a:solidFill>
                <a:latin typeface="Times New Roman" pitchFamily="18" charset="0"/>
                <a:cs typeface="Times New Roman" pitchFamily="18" charset="0"/>
              </a:rPr>
              <a:t>ánh trăng, dòng thác nước đổ xuống làm chạy </a:t>
            </a:r>
            <a:endParaRPr lang="en-US" sz="3000" b="1" dirty="0">
              <a:solidFill>
                <a:srgbClr val="8064A2">
                  <a:lumMod val="10000"/>
                </a:srgbClr>
              </a:solidFill>
              <a:latin typeface="Times New Roman" pitchFamily="18" charset="0"/>
              <a:cs typeface="Times New Roman" pitchFamily="18" charset="0"/>
            </a:endParaRPr>
          </a:p>
          <a:p>
            <a:pPr fontAlgn="auto">
              <a:spcBef>
                <a:spcPts val="0"/>
              </a:spcBef>
              <a:spcAft>
                <a:spcPts val="0"/>
              </a:spcAft>
              <a:defRPr/>
            </a:pPr>
            <a:r>
              <a:rPr lang="vi-VN" sz="3000" b="1" dirty="0">
                <a:solidFill>
                  <a:srgbClr val="8064A2">
                    <a:lumMod val="10000"/>
                  </a:srgbClr>
                </a:solidFill>
                <a:latin typeface="Times New Roman" pitchFamily="18" charset="0"/>
                <a:cs typeface="Times New Roman" pitchFamily="18" charset="0"/>
              </a:rPr>
              <a:t>máy phát điện.</a:t>
            </a:r>
            <a:endParaRPr lang="en-US" sz="3000" b="1" dirty="0">
              <a:solidFill>
                <a:srgbClr val="8064A2">
                  <a:lumMod val="10000"/>
                </a:srgbClr>
              </a:solidFill>
              <a:latin typeface="Times New Roman" pitchFamily="18" charset="0"/>
              <a:cs typeface="Times New Roman" pitchFamily="18" charset="0"/>
            </a:endParaRPr>
          </a:p>
        </p:txBody>
      </p:sp>
      <p:sp>
        <p:nvSpPr>
          <p:cNvPr id="12" name="Text Box 3"/>
          <p:cNvSpPr txBox="1">
            <a:spLocks noChangeArrowheads="1"/>
          </p:cNvSpPr>
          <p:nvPr/>
        </p:nvSpPr>
        <p:spPr bwMode="auto">
          <a:xfrm>
            <a:off x="76200" y="228600"/>
            <a:ext cx="3048000" cy="457200"/>
          </a:xfrm>
          <a:prstGeom prst="rect">
            <a:avLst/>
          </a:prstGeom>
          <a:gradFill rotWithShape="1">
            <a:gsLst>
              <a:gs pos="0">
                <a:srgbClr val="FFFF00"/>
              </a:gs>
              <a:gs pos="50000">
                <a:srgbClr val="FFFFFF"/>
              </a:gs>
              <a:gs pos="100000">
                <a:srgbClr val="FFFF00"/>
              </a:gs>
            </a:gsLst>
            <a:lin ang="5400000" scaled="1"/>
          </a:gradFill>
          <a:ln w="9525">
            <a:noFill/>
            <a:miter lim="800000"/>
            <a:headEnd/>
            <a:tailEnd/>
          </a:ln>
          <a:effec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0000CC"/>
                </a:solidFill>
                <a:effectLst/>
                <a:uLnTx/>
                <a:uFillTx/>
                <a:latin typeface="Times New Roman" pitchFamily="18" charset="0"/>
                <a:cs typeface="Times New Roman" pitchFamily="18" charset="0"/>
              </a:rPr>
              <a:t>Nhà </a:t>
            </a:r>
            <a:r>
              <a:rPr kumimoji="0" lang="en-US" sz="2400" b="1" i="0" u="none" strike="noStrike" kern="0" cap="none" spc="0" normalizeH="0" baseline="0" noProof="0" dirty="0" err="1">
                <a:ln>
                  <a:noFill/>
                </a:ln>
                <a:solidFill>
                  <a:srgbClr val="0000CC"/>
                </a:solidFill>
                <a:effectLst/>
                <a:uLnTx/>
                <a:uFillTx/>
                <a:latin typeface="Times New Roman" pitchFamily="18" charset="0"/>
                <a:cs typeface="Times New Roman" pitchFamily="18" charset="0"/>
              </a:rPr>
              <a:t>máy</a:t>
            </a:r>
            <a:r>
              <a:rPr kumimoji="0" lang="en-US" sz="2400" b="1" i="0" u="none" strike="noStrike" kern="0" cap="none" spc="0" normalizeH="0" baseline="0" noProof="0" dirty="0">
                <a:ln>
                  <a:noFill/>
                </a:ln>
                <a:solidFill>
                  <a:srgbClr val="0000CC"/>
                </a:solidFill>
                <a:effectLst/>
                <a:uLnTx/>
                <a:uFillTx/>
                <a:latin typeface="Times New Roman" pitchFamily="18" charset="0"/>
                <a:cs typeface="Times New Roman" pitchFamily="18" charset="0"/>
              </a:rPr>
              <a:t> thủy </a:t>
            </a:r>
            <a:r>
              <a:rPr kumimoji="0" lang="en-US" sz="2400" b="1" i="0" u="none" strike="noStrike" kern="0" cap="none" spc="0" normalizeH="0" baseline="0" noProof="0" dirty="0" err="1">
                <a:ln>
                  <a:noFill/>
                </a:ln>
                <a:solidFill>
                  <a:srgbClr val="0000CC"/>
                </a:solidFill>
                <a:effectLst/>
                <a:uLnTx/>
                <a:uFillTx/>
                <a:latin typeface="Times New Roman" pitchFamily="18" charset="0"/>
                <a:cs typeface="Times New Roman" pitchFamily="18" charset="0"/>
              </a:rPr>
              <a:t>điện</a:t>
            </a:r>
            <a:endParaRPr kumimoji="0" lang="en-US" sz="2400" b="1" i="0" u="none" strike="noStrike" kern="0" cap="none" spc="0" normalizeH="0" baseline="0" noProof="0" dirty="0">
              <a:ln>
                <a:noFill/>
              </a:ln>
              <a:solidFill>
                <a:srgbClr val="0000CC"/>
              </a:solidFill>
              <a:effectLst/>
              <a:uLnTx/>
              <a:uFillTx/>
              <a:latin typeface="Times New Roman" pitchFamily="18" charset="0"/>
              <a:cs typeface="Times New Roman" pitchFamily="18" charset="0"/>
            </a:endParaRPr>
          </a:p>
        </p:txBody>
      </p:sp>
      <p:sp>
        <p:nvSpPr>
          <p:cNvPr id="13" name="Rectangle 3"/>
          <p:cNvSpPr>
            <a:spLocks noChangeArrowheads="1"/>
          </p:cNvSpPr>
          <p:nvPr/>
        </p:nvSpPr>
        <p:spPr bwMode="auto">
          <a:xfrm>
            <a:off x="4914900" y="304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eaLnBrk="1" hangingPunct="1">
              <a:spcBef>
                <a:spcPct val="0"/>
              </a:spcBef>
              <a:buFontTx/>
              <a:buNone/>
            </a:pPr>
            <a:r>
              <a:rPr lang="en-US" sz="2400"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Dòng</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thác</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nước</a:t>
            </a:r>
            <a:r>
              <a:rPr lang="en-US" sz="2400" b="1" dirty="0">
                <a:solidFill>
                  <a:srgbClr val="0000CC"/>
                </a:solidFill>
                <a:latin typeface="Times New Roman" panose="02020603050405020304" pitchFamily="18" charset="0"/>
              </a:rPr>
              <a:t> </a:t>
            </a:r>
            <a:r>
              <a:rPr lang="en-US" sz="2400" b="1" dirty="0" err="1">
                <a:solidFill>
                  <a:srgbClr val="0000CC"/>
                </a:solidFill>
                <a:latin typeface="Times New Roman" panose="02020603050405020304" pitchFamily="18" charset="0"/>
              </a:rPr>
              <a:t>đổ</a:t>
            </a:r>
            <a:r>
              <a:rPr lang="en-US" sz="2400" b="1" dirty="0">
                <a:solidFill>
                  <a:srgbClr val="0000CC"/>
                </a:solidFill>
                <a:latin typeface="Times New Roman" panose="02020603050405020304" pitchFamily="18" charset="0"/>
              </a:rPr>
              <a:t> …</a:t>
            </a:r>
          </a:p>
        </p:txBody>
      </p:sp>
    </p:spTree>
    <p:extLst>
      <p:ext uri="{BB962C8B-B14F-4D97-AF65-F5344CB8AC3E}">
        <p14:creationId xmlns:p14="http://schemas.microsoft.com/office/powerpoint/2010/main" val="553548365"/>
      </p:ext>
    </p:extLst>
  </p:cSld>
  <p:clrMapOvr>
    <a:masterClrMapping/>
  </p:clrMapOvr>
  <p:transition spd="slow"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228600" y="6135688"/>
            <a:ext cx="9601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fontAlgn="auto">
              <a:spcBef>
                <a:spcPct val="50000"/>
              </a:spcBef>
              <a:spcAft>
                <a:spcPts val="0"/>
              </a:spcAft>
              <a:defRPr/>
            </a:pPr>
            <a:r>
              <a:rPr lang="en-US" sz="3000" b="1" dirty="0" err="1">
                <a:solidFill>
                  <a:srgbClr val="8064A2">
                    <a:lumMod val="10000"/>
                  </a:srgbClr>
                </a:solidFill>
                <a:latin typeface="Times New Roman" pitchFamily="18" charset="0"/>
                <a:cs typeface="Times New Roman" pitchFamily="18" charset="0"/>
              </a:rPr>
              <a:t>Cờ</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đỏ</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sao</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vàng</a:t>
            </a:r>
            <a:r>
              <a:rPr lang="en-US" sz="3000" b="1" dirty="0">
                <a:solidFill>
                  <a:srgbClr val="8064A2">
                    <a:lumMod val="10000"/>
                  </a:srgbClr>
                </a:solidFill>
                <a:latin typeface="Times New Roman" pitchFamily="18" charset="0"/>
                <a:cs typeface="Times New Roman" pitchFamily="18" charset="0"/>
              </a:rPr>
              <a:t> bay </a:t>
            </a:r>
            <a:r>
              <a:rPr lang="en-US" sz="3000" b="1" dirty="0" err="1">
                <a:solidFill>
                  <a:srgbClr val="8064A2">
                    <a:lumMod val="10000"/>
                  </a:srgbClr>
                </a:solidFill>
                <a:latin typeface="Times New Roman" pitchFamily="18" charset="0"/>
                <a:cs typeface="Times New Roman" pitchFamily="18" charset="0"/>
              </a:rPr>
              <a:t>phấp</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phới</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trên</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những</a:t>
            </a:r>
            <a:r>
              <a:rPr lang="en-US" sz="3000" b="1" dirty="0">
                <a:solidFill>
                  <a:srgbClr val="8064A2">
                    <a:lumMod val="10000"/>
                  </a:srgbClr>
                </a:solidFill>
                <a:latin typeface="Times New Roman" pitchFamily="18" charset="0"/>
                <a:cs typeface="Times New Roman" pitchFamily="18" charset="0"/>
              </a:rPr>
              <a:t> con </a:t>
            </a:r>
            <a:r>
              <a:rPr lang="en-US" sz="3000" b="1" dirty="0" err="1">
                <a:solidFill>
                  <a:srgbClr val="8064A2">
                    <a:lumMod val="10000"/>
                  </a:srgbClr>
                </a:solidFill>
                <a:latin typeface="Times New Roman" pitchFamily="18" charset="0"/>
                <a:cs typeface="Times New Roman" pitchFamily="18" charset="0"/>
              </a:rPr>
              <a:t>tàu</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lớn</a:t>
            </a:r>
            <a:r>
              <a:rPr lang="en-US" sz="3000" b="1" dirty="0">
                <a:solidFill>
                  <a:srgbClr val="8064A2">
                    <a:lumMod val="10000"/>
                  </a:srgbClr>
                </a:solidFill>
                <a:latin typeface="Times New Roman" pitchFamily="18" charset="0"/>
                <a:cs typeface="Times New Roman" pitchFamily="18" charset="0"/>
              </a:rPr>
              <a:t>. </a:t>
            </a:r>
          </a:p>
        </p:txBody>
      </p:sp>
      <p:pic>
        <p:nvPicPr>
          <p:cNvPr id="27651" name="Picture 10" descr="Tau%20-%20ConDao"/>
          <p:cNvPicPr>
            <a:picLocks noChangeAspect="1" noChangeArrowheads="1"/>
          </p:cNvPicPr>
          <p:nvPr/>
        </p:nvPicPr>
        <p:blipFill>
          <a:blip r:embed="rId2"/>
          <a:srcRect/>
          <a:stretch>
            <a:fillRect/>
          </a:stretch>
        </p:blipFill>
        <p:spPr bwMode="auto">
          <a:xfrm>
            <a:off x="228600" y="152400"/>
            <a:ext cx="9448800" cy="5796880"/>
          </a:xfrm>
          <a:prstGeom prst="rect">
            <a:avLst/>
          </a:prstGeom>
          <a:noFill/>
          <a:ln w="9525">
            <a:noFill/>
            <a:miter lim="800000"/>
            <a:headEnd/>
            <a:tailEnd/>
          </a:ln>
        </p:spPr>
      </p:pic>
    </p:spTree>
    <p:extLst>
      <p:ext uri="{BB962C8B-B14F-4D97-AF65-F5344CB8AC3E}">
        <p14:creationId xmlns:p14="http://schemas.microsoft.com/office/powerpoint/2010/main" val="2411332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6279704"/>
            <a:ext cx="9906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fontAlgn="auto" hangingPunct="1">
              <a:spcBef>
                <a:spcPct val="50000"/>
              </a:spcBef>
              <a:spcAft>
                <a:spcPts val="0"/>
              </a:spcAft>
              <a:defRPr/>
            </a:pPr>
            <a:r>
              <a:rPr lang="en-US" sz="3000" b="1" dirty="0" err="1">
                <a:solidFill>
                  <a:srgbClr val="8064A2">
                    <a:lumMod val="10000"/>
                  </a:srgbClr>
                </a:solidFill>
                <a:latin typeface="Times New Roman" pitchFamily="18" charset="0"/>
                <a:cs typeface="Times New Roman" pitchFamily="18" charset="0"/>
              </a:rPr>
              <a:t>Trăng</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soi</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sáng</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những</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ống</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khói</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nhà</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máy</a:t>
            </a:r>
            <a:r>
              <a:rPr lang="en-US" sz="3000" b="1" dirty="0">
                <a:solidFill>
                  <a:srgbClr val="8064A2">
                    <a:lumMod val="10000"/>
                  </a:srgbClr>
                </a:solidFill>
                <a:latin typeface="Times New Roman" pitchFamily="18" charset="0"/>
                <a:cs typeface="Times New Roman" pitchFamily="18" charset="0"/>
              </a:rPr>
              <a:t> chi </a:t>
            </a:r>
            <a:r>
              <a:rPr lang="en-US" sz="3000" b="1" dirty="0" err="1">
                <a:solidFill>
                  <a:srgbClr val="8064A2">
                    <a:lumMod val="10000"/>
                  </a:srgbClr>
                </a:solidFill>
                <a:latin typeface="Times New Roman" pitchFamily="18" charset="0"/>
                <a:cs typeface="Times New Roman" pitchFamily="18" charset="0"/>
              </a:rPr>
              <a:t>chít</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cao</a:t>
            </a:r>
            <a:r>
              <a:rPr lang="en-US" sz="3000" b="1" dirty="0">
                <a:solidFill>
                  <a:srgbClr val="8064A2">
                    <a:lumMod val="10000"/>
                  </a:srgbClr>
                </a:solidFill>
                <a:latin typeface="Times New Roman" pitchFamily="18" charset="0"/>
                <a:cs typeface="Times New Roman" pitchFamily="18" charset="0"/>
              </a:rPr>
              <a:t> </a:t>
            </a:r>
            <a:r>
              <a:rPr lang="en-US" sz="3000" b="1" dirty="0" err="1">
                <a:solidFill>
                  <a:srgbClr val="8064A2">
                    <a:lumMod val="10000"/>
                  </a:srgbClr>
                </a:solidFill>
                <a:latin typeface="Times New Roman" pitchFamily="18" charset="0"/>
                <a:cs typeface="Times New Roman" pitchFamily="18" charset="0"/>
              </a:rPr>
              <a:t>thẳm</a:t>
            </a:r>
            <a:r>
              <a:rPr lang="en-US" sz="3000" b="1" dirty="0">
                <a:solidFill>
                  <a:srgbClr val="8064A2">
                    <a:lumMod val="10000"/>
                  </a:srgbClr>
                </a:solidFill>
                <a:latin typeface="Times New Roman" pitchFamily="18" charset="0"/>
                <a:cs typeface="Times New Roman" pitchFamily="18" charset="0"/>
              </a:rPr>
              <a:t>.</a:t>
            </a:r>
          </a:p>
        </p:txBody>
      </p:sp>
      <p:pic>
        <p:nvPicPr>
          <p:cNvPr id="13317" name="Picture 5" descr="images863125_congnghiep1"/>
          <p:cNvPicPr>
            <a:picLocks noChangeAspect="1" noChangeArrowheads="1"/>
          </p:cNvPicPr>
          <p:nvPr/>
        </p:nvPicPr>
        <p:blipFill>
          <a:blip r:embed="rId2"/>
          <a:srcRect/>
          <a:stretch>
            <a:fillRect/>
          </a:stretch>
        </p:blipFill>
        <p:spPr bwMode="auto">
          <a:xfrm>
            <a:off x="152400" y="152400"/>
            <a:ext cx="9601200" cy="6059204"/>
          </a:xfrm>
          <a:prstGeom prst="rect">
            <a:avLst/>
          </a:prstGeom>
          <a:noFill/>
          <a:ln w="9525">
            <a:noFill/>
            <a:miter lim="800000"/>
            <a:headEnd/>
            <a:tailEnd/>
          </a:ln>
        </p:spPr>
      </p:pic>
    </p:spTree>
    <p:extLst>
      <p:ext uri="{BB962C8B-B14F-4D97-AF65-F5344CB8AC3E}">
        <p14:creationId xmlns:p14="http://schemas.microsoft.com/office/powerpoint/2010/main" val="2996730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checkerboard(across)">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doi-che-moc-chau-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43400"/>
            <a:ext cx="434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45016_1255661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200411301153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43400"/>
            <a:ext cx="480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CN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480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2"/>
          <p:cNvSpPr txBox="1">
            <a:spLocks noChangeArrowheads="1"/>
          </p:cNvSpPr>
          <p:nvPr/>
        </p:nvSpPr>
        <p:spPr bwMode="auto">
          <a:xfrm>
            <a:off x="3581400" y="4495800"/>
            <a:ext cx="2895600" cy="466725"/>
          </a:xfrm>
          <a:prstGeom prst="rect">
            <a:avLst/>
          </a:prstGeom>
          <a:solidFill>
            <a:srgbClr val="FFFF00"/>
          </a:solidFill>
          <a:ln w="9525">
            <a:solidFill>
              <a:srgbClr val="FFFF00"/>
            </a:solidFill>
            <a:miter lim="800000"/>
            <a:headEnd/>
            <a:tailEnd/>
          </a:ln>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400" b="1" dirty="0" err="1">
                <a:solidFill>
                  <a:srgbClr val="0000CC"/>
                </a:solidFill>
                <a:latin typeface="Times New Roman" panose="02020603050405020304" pitchFamily="18" charset="0"/>
                <a:cs typeface="Times New Roman" panose="02020603050405020304" pitchFamily="18" charset="0"/>
              </a:rPr>
              <a:t>Đồng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lúa</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bát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ngát</a:t>
            </a:r>
            <a:r>
              <a:rPr lang="en-US" sz="24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849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24054246-Cartoon-man-with-a-question-mark-and-a-light-bulb-over-his-head-Stock-Photo.jpg"/>
          <p:cNvPicPr>
            <a:picLocks noChangeAspect="1"/>
          </p:cNvPicPr>
          <p:nvPr/>
        </p:nvPicPr>
        <p:blipFill>
          <a:blip r:embed="rId2" cstate="print"/>
          <a:srcRect/>
          <a:stretch>
            <a:fillRect/>
          </a:stretch>
        </p:blipFill>
        <p:spPr bwMode="auto">
          <a:xfrm>
            <a:off x="57125" y="4036207"/>
            <a:ext cx="3219475" cy="2821793"/>
          </a:xfrm>
          <a:prstGeom prst="rect">
            <a:avLst/>
          </a:prstGeom>
          <a:noFill/>
          <a:ln w="9525">
            <a:noFill/>
            <a:miter lim="800000"/>
            <a:headEnd/>
            <a:tailEnd/>
          </a:ln>
        </p:spPr>
      </p:pic>
      <p:sp>
        <p:nvSpPr>
          <p:cNvPr id="7" name="TextBox 6"/>
          <p:cNvSpPr txBox="1"/>
          <p:nvPr/>
        </p:nvSpPr>
        <p:spPr>
          <a:xfrm>
            <a:off x="57125" y="191441"/>
            <a:ext cx="5662612" cy="1138773"/>
          </a:xfrm>
          <a:prstGeom prst="rect">
            <a:avLst/>
          </a:prstGeom>
          <a:noFill/>
        </p:spPr>
        <p:txBody>
          <a:bodyPr>
            <a:spAutoFit/>
          </a:bodyPr>
          <a:lstStyle/>
          <a:p>
            <a:pPr marL="342900" indent="-342900" algn="l" fontAlgn="auto">
              <a:spcBef>
                <a:spcPts val="0"/>
              </a:spcBef>
              <a:spcAft>
                <a:spcPts val="0"/>
              </a:spcAft>
              <a:buFont typeface="Wingdings" pitchFamily="2" charset="2"/>
              <a:buChar char="v"/>
              <a:defRPr/>
            </a:pPr>
            <a:r>
              <a:rPr lang="en-US" sz="4000" dirty="0" err="1">
                <a:solidFill>
                  <a:srgbClr val="8064A2">
                    <a:lumMod val="10000"/>
                  </a:srgbClr>
                </a:solidFill>
                <a:latin typeface="Times New Roman" pitchFamily="18" charset="0"/>
                <a:cs typeface="Times New Roman" pitchFamily="18" charset="0"/>
              </a:rPr>
              <a:t>Đọc</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bài</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Chị</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em</a:t>
            </a:r>
            <a:r>
              <a:rPr lang="en-US" sz="4000" dirty="0">
                <a:solidFill>
                  <a:srgbClr val="8064A2">
                    <a:lumMod val="10000"/>
                  </a:srgbClr>
                </a:solidFill>
                <a:latin typeface="Times New Roman" pitchFamily="18" charset="0"/>
                <a:cs typeface="Times New Roman" pitchFamily="18" charset="0"/>
              </a:rPr>
              <a:t> </a:t>
            </a:r>
            <a:r>
              <a:rPr lang="en-US" sz="4000" dirty="0" err="1">
                <a:solidFill>
                  <a:srgbClr val="8064A2">
                    <a:lumMod val="10000"/>
                  </a:srgbClr>
                </a:solidFill>
                <a:latin typeface="Times New Roman" pitchFamily="18" charset="0"/>
                <a:cs typeface="Times New Roman" pitchFamily="18" charset="0"/>
              </a:rPr>
              <a:t>tôi</a:t>
            </a:r>
            <a:r>
              <a:rPr lang="en-US" sz="4000" dirty="0">
                <a:solidFill>
                  <a:srgbClr val="8064A2">
                    <a:lumMod val="10000"/>
                  </a:srgbClr>
                </a:solidFill>
                <a:latin typeface="Times New Roman" pitchFamily="18" charset="0"/>
                <a:cs typeface="Times New Roman" pitchFamily="18" charset="0"/>
              </a:rPr>
              <a:t>”</a:t>
            </a:r>
          </a:p>
          <a:p>
            <a:pPr algn="l" fontAlgn="auto">
              <a:spcBef>
                <a:spcPts val="0"/>
              </a:spcBef>
              <a:spcAft>
                <a:spcPts val="0"/>
              </a:spcAft>
              <a:defRPr/>
            </a:pPr>
            <a:r>
              <a:rPr lang="en-US" sz="2800" dirty="0">
                <a:solidFill>
                  <a:srgbClr val="8064A2">
                    <a:lumMod val="10000"/>
                  </a:srgbClr>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3 </a:t>
            </a:r>
            <a:r>
              <a:rPr lang="en-US" sz="2800" i="1" dirty="0" err="1">
                <a:solidFill>
                  <a:srgbClr val="FF0000"/>
                </a:solidFill>
                <a:latin typeface="Times New Roman" pitchFamily="18" charset="0"/>
                <a:cs typeface="Times New Roman" pitchFamily="18" charset="0"/>
              </a:rPr>
              <a:t>học</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sinh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phân</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vai</a:t>
            </a:r>
            <a:endParaRPr lang="en-US" sz="2800" i="1" dirty="0">
              <a:solidFill>
                <a:srgbClr val="FF0000"/>
              </a:solidFill>
              <a:latin typeface="Times New Roman" pitchFamily="18" charset="0"/>
              <a:cs typeface="Times New Roman" pitchFamily="18" charset="0"/>
            </a:endParaRPr>
          </a:p>
        </p:txBody>
      </p:sp>
      <p:sp>
        <p:nvSpPr>
          <p:cNvPr id="8" name="Cloud Callout 7"/>
          <p:cNvSpPr/>
          <p:nvPr/>
        </p:nvSpPr>
        <p:spPr bwMode="auto">
          <a:xfrm>
            <a:off x="1981200" y="1447800"/>
            <a:ext cx="5529263" cy="2588407"/>
          </a:xfrm>
          <a:prstGeom prst="cloudCallout">
            <a:avLst>
              <a:gd name="adj1" fmla="val -30533"/>
              <a:gd name="adj2" fmla="val 90192"/>
            </a:avLst>
          </a:prstGeom>
          <a:solidFill>
            <a:schemeClr val="accent3"/>
          </a:solidFill>
          <a:ln w="9525" cap="flat" cmpd="sng" algn="ctr">
            <a:solidFill>
              <a:schemeClr val="tx1"/>
            </a:solidFill>
            <a:prstDash val="solid"/>
            <a:round/>
            <a:headEnd type="none" w="med" len="med"/>
            <a:tailEnd type="none" w="med" len="med"/>
          </a:ln>
          <a:effectLst/>
        </p:spPr>
        <p:txBody>
          <a:bodyPr/>
          <a:lstStyle/>
          <a:p>
            <a:pPr algn="l" eaLnBrk="0" fontAlgn="auto" hangingPunct="0">
              <a:spcBef>
                <a:spcPts val="0"/>
              </a:spcBef>
              <a:spcAft>
                <a:spcPts val="0"/>
              </a:spcAft>
              <a:defRPr/>
            </a:pPr>
            <a:endParaRPr lang="en-US" sz="3200" dirty="0">
              <a:solidFill>
                <a:srgbClr val="8064A2">
                  <a:lumMod val="10000"/>
                </a:srgbClr>
              </a:solidFill>
              <a:latin typeface="Times New Roman" pitchFamily="18" charset="0"/>
              <a:cs typeface="Times New Roman" pitchFamily="18" charset="0"/>
            </a:endParaRPr>
          </a:p>
          <a:p>
            <a:pPr algn="l" eaLnBrk="0" fontAlgn="auto" hangingPunct="0">
              <a:spcBef>
                <a:spcPts val="0"/>
              </a:spcBef>
              <a:spcAft>
                <a:spcPts val="0"/>
              </a:spcAft>
              <a:defRPr/>
            </a:pPr>
            <a:r>
              <a:rPr lang="en-US" sz="3200" dirty="0">
                <a:solidFill>
                  <a:srgbClr val="8064A2">
                    <a:lumMod val="10000"/>
                  </a:srgbClr>
                </a:solidFill>
                <a:latin typeface="Times New Roman" pitchFamily="18" charset="0"/>
                <a:cs typeface="Times New Roman" pitchFamily="18" charset="0"/>
              </a:rPr>
              <a:t>Câu </a:t>
            </a:r>
            <a:r>
              <a:rPr lang="en-US" sz="3200" dirty="0" err="1">
                <a:solidFill>
                  <a:srgbClr val="8064A2">
                    <a:lumMod val="10000"/>
                  </a:srgbClr>
                </a:solidFill>
                <a:latin typeface="Times New Roman" pitchFamily="18" charset="0"/>
                <a:cs typeface="Times New Roman" pitchFamily="18" charset="0"/>
              </a:rPr>
              <a:t>chuyện</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khuyên</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chúng</a:t>
            </a:r>
            <a:r>
              <a:rPr lang="en-US" sz="3200" dirty="0">
                <a:solidFill>
                  <a:srgbClr val="8064A2">
                    <a:lumMod val="10000"/>
                  </a:srgbClr>
                </a:solidFill>
                <a:latin typeface="Times New Roman" pitchFamily="18" charset="0"/>
                <a:cs typeface="Times New Roman" pitchFamily="18" charset="0"/>
              </a:rPr>
              <a:t> ta </a:t>
            </a:r>
            <a:r>
              <a:rPr lang="en-US" sz="3200" dirty="0" err="1">
                <a:solidFill>
                  <a:srgbClr val="8064A2">
                    <a:lumMod val="10000"/>
                  </a:srgbClr>
                </a:solidFill>
                <a:latin typeface="Times New Roman" pitchFamily="18" charset="0"/>
                <a:cs typeface="Times New Roman" pitchFamily="18" charset="0"/>
              </a:rPr>
              <a:t>điều</a:t>
            </a:r>
            <a:r>
              <a:rPr lang="en-US" sz="3200" dirty="0">
                <a:solidFill>
                  <a:srgbClr val="8064A2">
                    <a:lumMod val="10000"/>
                  </a:srgbClr>
                </a:solidFill>
                <a:latin typeface="Times New Roman" pitchFamily="18" charset="0"/>
                <a:cs typeface="Times New Roman" pitchFamily="18" charset="0"/>
              </a:rPr>
              <a:t> </a:t>
            </a:r>
            <a:r>
              <a:rPr lang="en-US" sz="3200" dirty="0" err="1">
                <a:solidFill>
                  <a:srgbClr val="8064A2">
                    <a:lumMod val="10000"/>
                  </a:srgbClr>
                </a:solidFill>
                <a:latin typeface="Times New Roman" pitchFamily="18" charset="0"/>
                <a:cs typeface="Times New Roman" pitchFamily="18" charset="0"/>
              </a:rPr>
              <a:t>gì</a:t>
            </a:r>
            <a:r>
              <a:rPr lang="en-US" sz="3200" dirty="0">
                <a:solidFill>
                  <a:srgbClr val="8064A2">
                    <a:lumMod val="10000"/>
                  </a:srgbClr>
                </a:solidFill>
                <a:latin typeface="Times New Roman" pitchFamily="18" charset="0"/>
                <a:cs typeface="Times New Roman" pitchFamily="18" charset="0"/>
              </a:rPr>
              <a:t>?</a:t>
            </a:r>
          </a:p>
        </p:txBody>
      </p:sp>
      <p:pic>
        <p:nvPicPr>
          <p:cNvPr id="11" name="Picture 4" descr="nthop_haichiem"/>
          <p:cNvPicPr>
            <a:picLocks noChangeAspect="1" noChangeArrowheads="1"/>
          </p:cNvPicPr>
          <p:nvPr/>
        </p:nvPicPr>
        <p:blipFill>
          <a:blip r:embed="rId3"/>
          <a:srcRect/>
          <a:stretch>
            <a:fillRect/>
          </a:stretch>
        </p:blipFill>
        <p:spPr bwMode="auto">
          <a:xfrm>
            <a:off x="5486400" y="1"/>
            <a:ext cx="4393431" cy="6858000"/>
          </a:xfrm>
          <a:prstGeom prst="rect">
            <a:avLst/>
          </a:prstGeom>
          <a:noFill/>
          <a:ln w="9525">
            <a:noFill/>
            <a:miter lim="800000"/>
            <a:headEnd/>
            <a:tailEnd/>
          </a:ln>
        </p:spPr>
      </p:pic>
      <p:sp>
        <p:nvSpPr>
          <p:cNvPr id="9" name="Rectangle 70"/>
          <p:cNvSpPr>
            <a:spLocks noChangeArrowheads="1"/>
          </p:cNvSpPr>
          <p:nvPr/>
        </p:nvSpPr>
        <p:spPr bwMode="auto">
          <a:xfrm>
            <a:off x="12477800" y="1142984"/>
            <a:ext cx="1071570" cy="1214446"/>
          </a:xfrm>
          <a:prstGeom prst="rect">
            <a:avLst/>
          </a:prstGeom>
          <a:noFill/>
          <a:ln w="9525">
            <a:noFill/>
            <a:miter lim="800000"/>
            <a:headEnd/>
            <a:tailEnd/>
          </a:ln>
        </p:spPr>
        <p:txBody>
          <a:bodyPr anchor="ctr"/>
          <a:lstStyle/>
          <a:p>
            <a:pPr fontAlgn="auto">
              <a:spcBef>
                <a:spcPts val="0"/>
              </a:spcBef>
              <a:spcAft>
                <a:spcPts val="0"/>
              </a:spcAft>
            </a:pPr>
            <a:endParaRPr lang="en-US" sz="2800" b="1" dirty="0">
              <a:solidFill>
                <a:srgbClr val="0000FF"/>
              </a:solidFill>
              <a:latin typeface="Calibri"/>
              <a:cs typeface="Times New Roman" pitchFamily="18" charset="0"/>
            </a:endParaRPr>
          </a:p>
        </p:txBody>
      </p:sp>
    </p:spTree>
    <p:extLst>
      <p:ext uri="{BB962C8B-B14F-4D97-AF65-F5344CB8AC3E}">
        <p14:creationId xmlns:p14="http://schemas.microsoft.com/office/powerpoint/2010/main" val="339684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32044" y="521976"/>
            <a:ext cx="9797753" cy="630942"/>
          </a:xfrm>
          <a:prstGeom prst="rect">
            <a:avLst/>
          </a:prstGeom>
          <a:noFill/>
          <a:ln w="9525">
            <a:noFill/>
            <a:miter lim="800000"/>
            <a:headEnd/>
            <a:tailEnd/>
          </a:ln>
          <a:effectLst/>
        </p:spPr>
        <p:txBody>
          <a:bodyPr wrap="square">
            <a:spAutoFit/>
          </a:bodyPr>
          <a:lstStyle/>
          <a:p>
            <a:pPr defTabSz="571500" fontAlgn="auto">
              <a:spcBef>
                <a:spcPct val="50000"/>
              </a:spcBef>
              <a:spcAft>
                <a:spcPts val="0"/>
              </a:spcAft>
            </a:pPr>
            <a:r>
              <a:rPr lang="en-US" sz="3500" b="1" dirty="0" err="1">
                <a:solidFill>
                  <a:srgbClr val="FF0000"/>
                </a:solidFill>
                <a:latin typeface="Times New Roman" pitchFamily="18" charset="0"/>
                <a:cs typeface="Times New Roman" pitchFamily="18" charset="0"/>
              </a:rPr>
              <a:t>Đoạn</a:t>
            </a:r>
            <a:r>
              <a:rPr lang="en-US" sz="3500" b="1" dirty="0">
                <a:solidFill>
                  <a:srgbClr val="FF0000"/>
                </a:solidFill>
                <a:latin typeface="Times New Roman" pitchFamily="18" charset="0"/>
                <a:cs typeface="Times New Roman" pitchFamily="18" charset="0"/>
              </a:rPr>
              <a:t> 2: </a:t>
            </a:r>
            <a:r>
              <a:rPr lang="en-US" sz="3500" b="1" dirty="0" err="1">
                <a:solidFill>
                  <a:srgbClr val="FF0000"/>
                </a:solidFill>
                <a:latin typeface="Times New Roman" pitchFamily="18" charset="0"/>
                <a:cs typeface="Times New Roman" pitchFamily="18" charset="0"/>
              </a:rPr>
              <a:t>cho</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chúng</a:t>
            </a:r>
            <a:r>
              <a:rPr lang="en-US" sz="3500" b="1" dirty="0">
                <a:solidFill>
                  <a:srgbClr val="FF0000"/>
                </a:solidFill>
                <a:latin typeface="Times New Roman" pitchFamily="18" charset="0"/>
                <a:cs typeface="Times New Roman" pitchFamily="18" charset="0"/>
              </a:rPr>
              <a:t> ta </a:t>
            </a:r>
            <a:r>
              <a:rPr lang="en-US" sz="3500" b="1" dirty="0" err="1">
                <a:solidFill>
                  <a:srgbClr val="FF0000"/>
                </a:solidFill>
                <a:latin typeface="Times New Roman" pitchFamily="18" charset="0"/>
                <a:cs typeface="Times New Roman" pitchFamily="18" charset="0"/>
              </a:rPr>
              <a:t>biết</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điều</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gì</a:t>
            </a:r>
            <a:r>
              <a:rPr lang="en-US" sz="3500" b="1" dirty="0">
                <a:solidFill>
                  <a:srgbClr val="FF0000"/>
                </a:solidFill>
                <a:latin typeface="Times New Roman" pitchFamily="18" charset="0"/>
                <a:cs typeface="Times New Roman" pitchFamily="18" charset="0"/>
              </a:rPr>
              <a:t> ?</a:t>
            </a:r>
          </a:p>
        </p:txBody>
      </p:sp>
      <p:sp>
        <p:nvSpPr>
          <p:cNvPr id="16" name="Text Box 15"/>
          <p:cNvSpPr txBox="1">
            <a:spLocks noChangeArrowheads="1"/>
          </p:cNvSpPr>
          <p:nvPr/>
        </p:nvSpPr>
        <p:spPr bwMode="auto">
          <a:xfrm>
            <a:off x="381000" y="3352801"/>
            <a:ext cx="1219200" cy="1292662"/>
          </a:xfrm>
          <a:prstGeom prst="rect">
            <a:avLst/>
          </a:prstGeom>
          <a:noFill/>
          <a:ln w="28575">
            <a:solidFill>
              <a:srgbClr val="990000"/>
            </a:solidFill>
            <a:miter lim="800000"/>
            <a:headEnd/>
            <a:tailEnd/>
          </a:ln>
          <a:effectLst/>
        </p:spPr>
        <p:txBody>
          <a:bodyPr>
            <a:spAutoFit/>
          </a:bodyPr>
          <a:lstStyle/>
          <a:p>
            <a:pPr defTabSz="571500" fontAlgn="auto">
              <a:spcBef>
                <a:spcPts val="0"/>
              </a:spcBef>
              <a:spcAft>
                <a:spcPts val="0"/>
              </a:spcAft>
            </a:pPr>
            <a:r>
              <a:rPr lang="en-US" sz="2600" b="1" dirty="0" err="1">
                <a:solidFill>
                  <a:srgbClr val="990000"/>
                </a:solidFill>
                <a:latin typeface="Times New Roman" panose="02020603050405020304" pitchFamily="18" charset="0"/>
                <a:cs typeface="Times New Roman" pitchFamily="18" charset="0"/>
              </a:rPr>
              <a:t>Dưới</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ánh</a:t>
            </a:r>
            <a:r>
              <a:rPr lang="en-US" sz="2600" b="1" dirty="0">
                <a:solidFill>
                  <a:srgbClr val="990000"/>
                </a:solidFill>
                <a:latin typeface="Times New Roman" panose="02020603050405020304" pitchFamily="18" charset="0"/>
                <a:cs typeface="Times New Roman" pitchFamily="18" charset="0"/>
              </a:rPr>
              <a:t> </a:t>
            </a:r>
            <a:r>
              <a:rPr lang="en-US" sz="2600" b="1" dirty="0" err="1">
                <a:solidFill>
                  <a:srgbClr val="990000"/>
                </a:solidFill>
                <a:latin typeface="Times New Roman" panose="02020603050405020304" pitchFamily="18" charset="0"/>
                <a:cs typeface="Times New Roman" pitchFamily="18" charset="0"/>
              </a:rPr>
              <a:t>trăng</a:t>
            </a:r>
            <a:r>
              <a:rPr lang="en-US" sz="2600" b="1" dirty="0">
                <a:solidFill>
                  <a:srgbClr val="990000"/>
                </a:solidFill>
                <a:latin typeface="Times New Roman" panose="02020603050405020304" pitchFamily="18" charset="0"/>
                <a:cs typeface="Times New Roman" pitchFamily="18" charset="0"/>
              </a:rPr>
              <a:t>: </a:t>
            </a:r>
          </a:p>
        </p:txBody>
      </p:sp>
      <p:sp>
        <p:nvSpPr>
          <p:cNvPr id="17" name="Text Box 17"/>
          <p:cNvSpPr txBox="1">
            <a:spLocks noChangeArrowheads="1"/>
          </p:cNvSpPr>
          <p:nvPr/>
        </p:nvSpPr>
        <p:spPr bwMode="auto">
          <a:xfrm>
            <a:off x="1981200" y="6165304"/>
            <a:ext cx="4876800" cy="47705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Nông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trường</a:t>
            </a:r>
            <a:r>
              <a:rPr lang="en-US" sz="2500" b="1" dirty="0">
                <a:solidFill>
                  <a:srgbClr val="0000FF"/>
                </a:solidFill>
                <a:latin typeface="Times New Roman" pitchFamily="18" charset="0"/>
                <a:cs typeface="Times New Roman" pitchFamily="18" charset="0"/>
              </a:rPr>
              <a:t> to </a:t>
            </a:r>
            <a:r>
              <a:rPr lang="en-US" sz="2500" b="1" dirty="0" err="1">
                <a:solidFill>
                  <a:srgbClr val="0000FF"/>
                </a:solidFill>
                <a:latin typeface="Times New Roman" pitchFamily="18" charset="0"/>
                <a:cs typeface="Times New Roman" pitchFamily="18" charset="0"/>
              </a:rPr>
              <a:t>lớn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vui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tươi</a:t>
            </a:r>
            <a:r>
              <a:rPr lang="en-US" sz="2500" b="1" dirty="0">
                <a:solidFill>
                  <a:srgbClr val="0000FF"/>
                </a:solidFill>
                <a:latin typeface="Times New Roman" pitchFamily="18" charset="0"/>
                <a:cs typeface="Times New Roman" pitchFamily="18" charset="0"/>
              </a:rPr>
              <a:t>.</a:t>
            </a:r>
            <a:endParaRPr lang="en-US" sz="2500" dirty="0">
              <a:solidFill>
                <a:srgbClr val="0000FF"/>
              </a:solidFill>
              <a:latin typeface="Times New Roman" pitchFamily="18" charset="0"/>
              <a:cs typeface="Times New Roman" pitchFamily="18" charset="0"/>
            </a:endParaRPr>
          </a:p>
        </p:txBody>
      </p:sp>
      <p:sp>
        <p:nvSpPr>
          <p:cNvPr id="18" name="Text Box 18"/>
          <p:cNvSpPr txBox="1">
            <a:spLocks noChangeArrowheads="1"/>
          </p:cNvSpPr>
          <p:nvPr/>
        </p:nvSpPr>
        <p:spPr bwMode="auto">
          <a:xfrm>
            <a:off x="1981200" y="4509120"/>
            <a:ext cx="4876800" cy="86177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Ống</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khói</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nhà</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máy</a:t>
            </a:r>
            <a:r>
              <a:rPr lang="en-US" sz="2500" b="1" dirty="0">
                <a:solidFill>
                  <a:srgbClr val="0000FF"/>
                </a:solidFill>
                <a:latin typeface="Times New Roman" panose="02020603050405020304" pitchFamily="18" charset="0"/>
                <a:cs typeface="Times New Roman" pitchFamily="18" charset="0"/>
              </a:rPr>
              <a:t> chi </a:t>
            </a:r>
            <a:r>
              <a:rPr lang="en-US" sz="2500" b="1" dirty="0" err="1">
                <a:solidFill>
                  <a:srgbClr val="0000FF"/>
                </a:solidFill>
                <a:latin typeface="Times New Roman" panose="02020603050405020304" pitchFamily="18" charset="0"/>
                <a:cs typeface="Times New Roman" pitchFamily="18" charset="0"/>
              </a:rPr>
              <a:t>chít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cao</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thẳm</a:t>
            </a:r>
            <a:r>
              <a:rPr lang="en-US" sz="2500" b="1" dirty="0">
                <a:solidFill>
                  <a:srgbClr val="0000FF"/>
                </a:solidFill>
                <a:latin typeface="Times New Roman" panose="02020603050405020304" pitchFamily="18" charset="0"/>
                <a:cs typeface="Times New Roman" pitchFamily="18" charset="0"/>
              </a:rPr>
              <a:t>.</a:t>
            </a:r>
          </a:p>
        </p:txBody>
      </p:sp>
      <p:sp>
        <p:nvSpPr>
          <p:cNvPr id="19" name="Text Box 20"/>
          <p:cNvSpPr txBox="1">
            <a:spLocks noChangeArrowheads="1"/>
          </p:cNvSpPr>
          <p:nvPr/>
        </p:nvSpPr>
        <p:spPr bwMode="auto">
          <a:xfrm>
            <a:off x="2057400" y="3014781"/>
            <a:ext cx="4800600" cy="1246495"/>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Giữa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biển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rộng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cờ</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đỏ</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sao</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vàng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phấp</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phới</a:t>
            </a:r>
            <a:r>
              <a:rPr lang="en-US" sz="2500" b="1" dirty="0">
                <a:solidFill>
                  <a:srgbClr val="0000FF"/>
                </a:solidFill>
                <a:latin typeface="Times New Roman" pitchFamily="18" charset="0"/>
                <a:cs typeface="Times New Roman" pitchFamily="18" charset="0"/>
              </a:rPr>
              <a:t>, bay </a:t>
            </a:r>
            <a:r>
              <a:rPr lang="en-US" sz="2500" b="1" dirty="0" err="1">
                <a:solidFill>
                  <a:srgbClr val="0000FF"/>
                </a:solidFill>
                <a:latin typeface="Times New Roman" pitchFamily="18" charset="0"/>
                <a:cs typeface="Times New Roman" pitchFamily="18" charset="0"/>
              </a:rPr>
              <a:t>trên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những</a:t>
            </a:r>
            <a:r>
              <a:rPr lang="en-US" sz="2500" b="1" dirty="0">
                <a:solidFill>
                  <a:srgbClr val="0000FF"/>
                </a:solidFill>
                <a:latin typeface="Times New Roman" pitchFamily="18" charset="0"/>
                <a:cs typeface="Times New Roman" pitchFamily="18" charset="0"/>
              </a:rPr>
              <a:t> con </a:t>
            </a:r>
            <a:r>
              <a:rPr lang="en-US" sz="2500" b="1" dirty="0" err="1">
                <a:solidFill>
                  <a:srgbClr val="0000FF"/>
                </a:solidFill>
                <a:latin typeface="Times New Roman" pitchFamily="18" charset="0"/>
                <a:cs typeface="Times New Roman" pitchFamily="18" charset="0"/>
              </a:rPr>
              <a:t>tàu</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lớn</a:t>
            </a:r>
            <a:r>
              <a:rPr lang="en-US" sz="2500" b="1" dirty="0">
                <a:solidFill>
                  <a:srgbClr val="0000FF"/>
                </a:solidFill>
                <a:latin typeface="Times New Roman" pitchFamily="18" charset="0"/>
                <a:cs typeface="Times New Roman" pitchFamily="18" charset="0"/>
              </a:rPr>
              <a:t>.</a:t>
            </a:r>
          </a:p>
        </p:txBody>
      </p:sp>
      <p:sp>
        <p:nvSpPr>
          <p:cNvPr id="27" name="Text Box 21"/>
          <p:cNvSpPr txBox="1">
            <a:spLocks noChangeArrowheads="1"/>
          </p:cNvSpPr>
          <p:nvPr/>
        </p:nvSpPr>
        <p:spPr bwMode="auto">
          <a:xfrm>
            <a:off x="2057400" y="1903366"/>
            <a:ext cx="4800600" cy="86177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Dòng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thác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đổ</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xuống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làm</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chạy</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máy</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phát</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điện</a:t>
            </a:r>
            <a:r>
              <a:rPr lang="en-US" sz="2500" b="1" dirty="0">
                <a:solidFill>
                  <a:srgbClr val="0000FF"/>
                </a:solidFill>
                <a:latin typeface="Times New Roman" pitchFamily="18" charset="0"/>
                <a:cs typeface="Times New Roman" pitchFamily="18" charset="0"/>
              </a:rPr>
              <a:t>.</a:t>
            </a:r>
          </a:p>
        </p:txBody>
      </p:sp>
      <p:sp>
        <p:nvSpPr>
          <p:cNvPr id="28" name="Text Box 22"/>
          <p:cNvSpPr txBox="1">
            <a:spLocks noChangeArrowheads="1"/>
          </p:cNvSpPr>
          <p:nvPr/>
        </p:nvSpPr>
        <p:spPr bwMode="auto">
          <a:xfrm>
            <a:off x="2016126" y="5529572"/>
            <a:ext cx="4876800" cy="477054"/>
          </a:xfrm>
          <a:prstGeom prst="rect">
            <a:avLst/>
          </a:prstGeom>
          <a:noFill/>
          <a:ln w="28575">
            <a:solidFill>
              <a:srgbClr val="0000FF"/>
            </a:solidFill>
            <a:miter lim="800000"/>
            <a:headEnd/>
            <a:tailEnd/>
          </a:ln>
          <a:effectLst/>
        </p:spPr>
        <p:txBody>
          <a:bodyPr wrap="square">
            <a:spAutoFit/>
          </a:bodyPr>
          <a:lstStyle/>
          <a:p>
            <a:pPr algn="l" defTabSz="571500" fontAlgn="auto">
              <a:spcBef>
                <a:spcPct val="50000"/>
              </a:spcBef>
              <a:spcAft>
                <a:spcPts val="0"/>
              </a:spcAft>
            </a:pP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Đồng</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lúa</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bát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ngát</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vàng</a:t>
            </a:r>
            <a:r>
              <a:rPr lang="en-US" sz="2500" b="1" dirty="0">
                <a:solidFill>
                  <a:srgbClr val="0000FF"/>
                </a:solidFill>
                <a:latin typeface="Times New Roman" panose="02020603050405020304" pitchFamily="18" charset="0"/>
                <a:cs typeface="Times New Roman" pitchFamily="18" charset="0"/>
              </a:rPr>
              <a:t> </a:t>
            </a:r>
            <a:r>
              <a:rPr lang="en-US" sz="2500" b="1" dirty="0" err="1">
                <a:solidFill>
                  <a:srgbClr val="0000FF"/>
                </a:solidFill>
                <a:latin typeface="Times New Roman" panose="02020603050405020304" pitchFamily="18" charset="0"/>
                <a:cs typeface="Times New Roman" pitchFamily="18" charset="0"/>
              </a:rPr>
              <a:t>thơm</a:t>
            </a:r>
            <a:r>
              <a:rPr lang="en-US" sz="2500" b="1" dirty="0">
                <a:solidFill>
                  <a:srgbClr val="0000FF"/>
                </a:solidFill>
                <a:latin typeface="Times New Roman" panose="02020603050405020304" pitchFamily="18" charset="0"/>
                <a:cs typeface="Times New Roman" pitchFamily="18" charset="0"/>
              </a:rPr>
              <a:t>.</a:t>
            </a:r>
          </a:p>
        </p:txBody>
      </p:sp>
      <p:sp>
        <p:nvSpPr>
          <p:cNvPr id="29" name="Line 25"/>
          <p:cNvSpPr>
            <a:spLocks noChangeShapeType="1"/>
          </p:cNvSpPr>
          <p:nvPr/>
        </p:nvSpPr>
        <p:spPr bwMode="auto">
          <a:xfrm flipV="1">
            <a:off x="1619492" y="2451720"/>
            <a:ext cx="437908" cy="1262970"/>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0" name="Line 26"/>
          <p:cNvSpPr>
            <a:spLocks noChangeShapeType="1"/>
          </p:cNvSpPr>
          <p:nvPr/>
        </p:nvSpPr>
        <p:spPr bwMode="auto">
          <a:xfrm flipV="1">
            <a:off x="1609846" y="3713459"/>
            <a:ext cx="447554" cy="6928"/>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1" name="Line 27"/>
          <p:cNvSpPr>
            <a:spLocks noChangeShapeType="1"/>
          </p:cNvSpPr>
          <p:nvPr/>
        </p:nvSpPr>
        <p:spPr bwMode="auto">
          <a:xfrm>
            <a:off x="1619492" y="3739752"/>
            <a:ext cx="361708" cy="990599"/>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2" name="Line 28"/>
          <p:cNvSpPr>
            <a:spLocks noChangeShapeType="1"/>
          </p:cNvSpPr>
          <p:nvPr/>
        </p:nvSpPr>
        <p:spPr bwMode="auto">
          <a:xfrm>
            <a:off x="1627308" y="3766859"/>
            <a:ext cx="361708" cy="1844884"/>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33" name="Line 29"/>
          <p:cNvSpPr>
            <a:spLocks noChangeShapeType="1"/>
          </p:cNvSpPr>
          <p:nvPr/>
        </p:nvSpPr>
        <p:spPr bwMode="auto">
          <a:xfrm>
            <a:off x="1608016" y="3720386"/>
            <a:ext cx="365368" cy="2680413"/>
          </a:xfrm>
          <a:prstGeom prst="line">
            <a:avLst/>
          </a:prstGeom>
          <a:noFill/>
          <a:ln w="38100">
            <a:solidFill>
              <a:srgbClr val="0000FF"/>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4" name="AutoShape 23"/>
          <p:cNvSpPr>
            <a:spLocks/>
          </p:cNvSpPr>
          <p:nvPr/>
        </p:nvSpPr>
        <p:spPr bwMode="auto">
          <a:xfrm>
            <a:off x="7295908" y="1903366"/>
            <a:ext cx="196972" cy="4708595"/>
          </a:xfrm>
          <a:prstGeom prst="rightBrace">
            <a:avLst>
              <a:gd name="adj1" fmla="val 233333"/>
              <a:gd name="adj2" fmla="val 50000"/>
            </a:avLst>
          </a:prstGeom>
          <a:noFill/>
          <a:ln w="28575">
            <a:solidFill>
              <a:srgbClr val="0000FF"/>
            </a:solidFill>
            <a:round/>
            <a:headEnd/>
            <a:tailEnd/>
          </a:ln>
          <a:effectLst/>
        </p:spPr>
        <p:txBody>
          <a:bodyPr wrap="none" anchor="ctr"/>
          <a:lstStyle/>
          <a:p>
            <a:pPr algn="l" fontAlgn="auto">
              <a:spcBef>
                <a:spcPts val="0"/>
              </a:spcBef>
              <a:spcAft>
                <a:spcPts val="0"/>
              </a:spcAft>
            </a:pPr>
            <a:endParaRPr lang="en-US" sz="2000">
              <a:solidFill>
                <a:prstClr val="black"/>
              </a:solidFill>
              <a:latin typeface="Calibri"/>
            </a:endParaRPr>
          </a:p>
        </p:txBody>
      </p:sp>
      <p:sp>
        <p:nvSpPr>
          <p:cNvPr id="2" name="Rectangle 1"/>
          <p:cNvSpPr/>
          <p:nvPr/>
        </p:nvSpPr>
        <p:spPr>
          <a:xfrm flipH="1">
            <a:off x="8077199" y="2026476"/>
            <a:ext cx="1752598" cy="3539430"/>
          </a:xfrm>
          <a:prstGeom prst="rect">
            <a:avLst/>
          </a:prstGeom>
        </p:spPr>
        <p:txBody>
          <a:bodyPr wrap="square">
            <a:spAutoFit/>
          </a:bodyPr>
          <a:lstStyle/>
          <a:p>
            <a:pPr algn="l" defTabSz="571500" fontAlgn="auto">
              <a:spcBef>
                <a:spcPct val="50000"/>
              </a:spcBef>
              <a:spcAft>
                <a:spcPts val="0"/>
              </a:spcAft>
            </a:pPr>
            <a:r>
              <a:rPr lang="en-US" sz="2800" b="1" dirty="0">
                <a:solidFill>
                  <a:srgbClr val="FF0000"/>
                </a:solidFill>
                <a:latin typeface="Times New Roman" pitchFamily="18" charset="0"/>
                <a:cs typeface="Times New Roman" pitchFamily="18" charset="0"/>
              </a:rPr>
              <a:t>Ý </a:t>
            </a: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anh </a:t>
            </a: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đẹp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20" name="Line 30"/>
          <p:cNvSpPr>
            <a:spLocks noChangeShapeType="1"/>
          </p:cNvSpPr>
          <p:nvPr/>
        </p:nvSpPr>
        <p:spPr bwMode="auto">
          <a:xfrm flipV="1">
            <a:off x="7670738" y="4261276"/>
            <a:ext cx="406461" cy="0"/>
          </a:xfrm>
          <a:prstGeom prst="line">
            <a:avLst/>
          </a:prstGeom>
          <a:noFill/>
          <a:ln w="38100">
            <a:solidFill>
              <a:srgbClr val="FF0000"/>
            </a:solidFill>
            <a:round/>
            <a:headEnd/>
            <a:tailEnd type="triangle" w="med" len="med"/>
          </a:ln>
          <a:effectLst/>
        </p:spPr>
        <p:txBody>
          <a:bodyPr/>
          <a:lstStyle/>
          <a:p>
            <a:pPr algn="l" fontAlgn="auto">
              <a:spcBef>
                <a:spcPts val="0"/>
              </a:spcBef>
              <a:spcAft>
                <a:spcPts val="0"/>
              </a:spcAft>
            </a:pPr>
            <a:endParaRPr lang="en-US" sz="2000">
              <a:solidFill>
                <a:prstClr val="black"/>
              </a:solidFill>
              <a:latin typeface="Calibri"/>
            </a:endParaRPr>
          </a:p>
        </p:txBody>
      </p:sp>
    </p:spTree>
    <p:extLst>
      <p:ext uri="{BB962C8B-B14F-4D97-AF65-F5344CB8AC3E}">
        <p14:creationId xmlns:p14="http://schemas.microsoft.com/office/powerpoint/2010/main" val="42675514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2"/>
          <p:cNvGraphicFramePr>
            <a:graphicFrameLocks noChangeAspect="1"/>
          </p:cNvGraphicFramePr>
          <p:nvPr/>
        </p:nvGraphicFramePr>
        <p:xfrm>
          <a:off x="381000" y="57151"/>
          <a:ext cx="160020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16"/>
          <p:cNvSpPr txBox="1">
            <a:spLocks noChangeArrowheads="1"/>
          </p:cNvSpPr>
          <p:nvPr/>
        </p:nvSpPr>
        <p:spPr bwMode="auto">
          <a:xfrm>
            <a:off x="987751" y="423029"/>
            <a:ext cx="89154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3000" b="1" dirty="0">
                <a:solidFill>
                  <a:srgbClr val="FF0000"/>
                </a:solidFill>
                <a:latin typeface="Times New Roman" panose="02020603050405020304" pitchFamily="18" charset="0"/>
                <a:cs typeface="Times New Roman" panose="02020603050405020304" pitchFamily="18" charset="0"/>
              </a:rPr>
              <a:t>Câu 3 : </a:t>
            </a:r>
            <a:r>
              <a:rPr lang="en-US" sz="3000" b="1" dirty="0" err="1">
                <a:solidFill>
                  <a:srgbClr val="FF0000"/>
                </a:solidFill>
                <a:latin typeface="Times New Roman" panose="02020603050405020304" pitchFamily="18" charset="0"/>
                <a:cs typeface="Times New Roman" panose="02020603050405020304" pitchFamily="18" charset="0"/>
              </a:rPr>
              <a:t>Cuộc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hiện</a:t>
            </a:r>
            <a:r>
              <a:rPr lang="en-US" sz="3000" b="1" dirty="0">
                <a:solidFill>
                  <a:srgbClr val="FF0000"/>
                </a:solidFill>
                <a:latin typeface="Times New Roman" panose="02020603050405020304" pitchFamily="18" charset="0"/>
                <a:cs typeface="Times New Roman" panose="02020603050405020304" pitchFamily="18" charset="0"/>
              </a:rPr>
              <a:t> nay </a:t>
            </a:r>
            <a:r>
              <a:rPr lang="en-US" sz="3000" b="1" dirty="0" err="1">
                <a:solidFill>
                  <a:srgbClr val="FF0000"/>
                </a:solidFill>
                <a:latin typeface="Times New Roman" panose="02020603050405020304" pitchFamily="18" charset="0"/>
                <a:cs typeface="Times New Roman" panose="02020603050405020304" pitchFamily="18" charset="0"/>
              </a:rPr>
              <a:t>có</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những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gì</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giống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với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mong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ước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anh </a:t>
            </a:r>
            <a:r>
              <a:rPr lang="en-US" sz="3000" b="1" dirty="0" err="1">
                <a:solidFill>
                  <a:srgbClr val="FF0000"/>
                </a:solidFill>
                <a:latin typeface="Times New Roman" panose="02020603050405020304" pitchFamily="18" charset="0"/>
                <a:cs typeface="Times New Roman" panose="02020603050405020304" pitchFamily="18" charset="0"/>
              </a:rPr>
              <a:t>chiến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sĩ</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năm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xưa</a:t>
            </a:r>
            <a:r>
              <a:rPr lang="en-US" sz="3000" b="1" dirty="0">
                <a:solidFill>
                  <a:srgbClr val="FF0000"/>
                </a:solidFill>
                <a:latin typeface="Times New Roman" panose="02020603050405020304" pitchFamily="18" charset="0"/>
                <a:cs typeface="Times New Roman" panose="02020603050405020304" pitchFamily="18" charset="0"/>
              </a:rPr>
              <a:t> </a:t>
            </a:r>
            <a:r>
              <a:rPr lang="en-US" sz="3500" b="1" dirty="0">
                <a:solidFill>
                  <a:srgbClr val="FF0000"/>
                </a:solidFill>
                <a:latin typeface="Times New Roman" panose="02020603050405020304" pitchFamily="18" charset="0"/>
                <a:cs typeface="Times New Roman" panose="02020603050405020304" pitchFamily="18" charset="0"/>
              </a:rPr>
              <a:t>?</a:t>
            </a:r>
            <a:endParaRPr lang="vi-VN" sz="3500" b="1" dirty="0">
              <a:solidFill>
                <a:srgbClr val="FF0000"/>
              </a:solidFill>
              <a:latin typeface="Times New Roman" panose="02020603050405020304" pitchFamily="18" charset="0"/>
              <a:cs typeface="Times New Roman" panose="02020603050405020304" pitchFamily="18" charset="0"/>
            </a:endParaRPr>
          </a:p>
        </p:txBody>
      </p:sp>
      <p:sp>
        <p:nvSpPr>
          <p:cNvPr id="5" name="TextBox 16"/>
          <p:cNvSpPr txBox="1">
            <a:spLocks noChangeArrowheads="1"/>
          </p:cNvSpPr>
          <p:nvPr/>
        </p:nvSpPr>
        <p:spPr bwMode="auto">
          <a:xfrm>
            <a:off x="381000" y="1881514"/>
            <a:ext cx="960120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3000" b="1" dirty="0" err="1">
                <a:solidFill>
                  <a:srgbClr val="0000FF"/>
                </a:solidFill>
                <a:latin typeface="Times New Roman" panose="02020603050405020304" pitchFamily="18" charset="0"/>
                <a:cs typeface="Times New Roman" panose="02020603050405020304" pitchFamily="18" charset="0"/>
              </a:rPr>
              <a:t>Những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ước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mơ</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của</a:t>
            </a:r>
            <a:r>
              <a:rPr lang="en-US" sz="3000" b="1" dirty="0">
                <a:solidFill>
                  <a:srgbClr val="0000FF"/>
                </a:solidFill>
                <a:latin typeface="Times New Roman" panose="02020603050405020304" pitchFamily="18" charset="0"/>
                <a:cs typeface="Times New Roman" panose="02020603050405020304" pitchFamily="18" charset="0"/>
              </a:rPr>
              <a:t> anh </a:t>
            </a:r>
            <a:r>
              <a:rPr lang="en-US" sz="3000" b="1" dirty="0" err="1">
                <a:solidFill>
                  <a:srgbClr val="0000FF"/>
                </a:solidFill>
                <a:latin typeface="Times New Roman" panose="02020603050405020304" pitchFamily="18" charset="0"/>
                <a:cs typeface="Times New Roman" panose="02020603050405020304" pitchFamily="18" charset="0"/>
              </a:rPr>
              <a:t>chiến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sĩ</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năm</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xưa</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đã</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trở</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thành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hiện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thực</a:t>
            </a:r>
            <a:r>
              <a:rPr lang="en-US" sz="3000" b="1" dirty="0">
                <a:solidFill>
                  <a:srgbClr val="0000FF"/>
                </a:solidFill>
                <a:latin typeface="Times New Roman" panose="02020603050405020304" pitchFamily="18" charset="0"/>
                <a:cs typeface="Times New Roman" panose="02020603050405020304" pitchFamily="18" charset="0"/>
              </a:rPr>
              <a:t>: Nhà </a:t>
            </a:r>
            <a:r>
              <a:rPr lang="en-US" sz="3000" b="1" dirty="0" err="1">
                <a:solidFill>
                  <a:srgbClr val="0000FF"/>
                </a:solidFill>
                <a:latin typeface="Times New Roman" panose="02020603050405020304" pitchFamily="18" charset="0"/>
                <a:cs typeface="Times New Roman" panose="02020603050405020304" pitchFamily="18" charset="0"/>
              </a:rPr>
              <a:t>máy</a:t>
            </a:r>
            <a:r>
              <a:rPr lang="en-US" sz="3000" b="1" dirty="0">
                <a:solidFill>
                  <a:srgbClr val="0000FF"/>
                </a:solidFill>
                <a:latin typeface="Times New Roman" panose="02020603050405020304" pitchFamily="18" charset="0"/>
                <a:cs typeface="Times New Roman" panose="02020603050405020304" pitchFamily="18" charset="0"/>
              </a:rPr>
              <a:t> thủy </a:t>
            </a:r>
            <a:r>
              <a:rPr lang="en-US" sz="3000" b="1" dirty="0" err="1">
                <a:solidFill>
                  <a:srgbClr val="0000FF"/>
                </a:solidFill>
                <a:latin typeface="Times New Roman" panose="02020603050405020304" pitchFamily="18" charset="0"/>
                <a:cs typeface="Times New Roman" panose="02020603050405020304" pitchFamily="18" charset="0"/>
              </a:rPr>
              <a:t>điện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những</a:t>
            </a:r>
            <a:r>
              <a:rPr lang="en-US" sz="3000" b="1" dirty="0">
                <a:solidFill>
                  <a:srgbClr val="0000FF"/>
                </a:solidFill>
                <a:latin typeface="Times New Roman" panose="02020603050405020304" pitchFamily="18" charset="0"/>
                <a:cs typeface="Times New Roman" panose="02020603050405020304" pitchFamily="18" charset="0"/>
              </a:rPr>
              <a:t> con </a:t>
            </a:r>
            <a:r>
              <a:rPr lang="en-US" sz="3000" b="1" dirty="0" err="1">
                <a:solidFill>
                  <a:srgbClr val="0000FF"/>
                </a:solidFill>
                <a:latin typeface="Times New Roman" panose="02020603050405020304" pitchFamily="18" charset="0"/>
                <a:cs typeface="Times New Roman" panose="02020603050405020304" pitchFamily="18" charset="0"/>
              </a:rPr>
              <a:t>tàu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lớn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mùa</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màng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bội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và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mọi</a:t>
            </a:r>
            <a:r>
              <a:rPr lang="en-US" sz="3000" b="1" dirty="0">
                <a:solidFill>
                  <a:srgbClr val="0000FF"/>
                </a:solidFill>
                <a:latin typeface="Times New Roman" panose="02020603050405020304" pitchFamily="18" charset="0"/>
                <a:cs typeface="Times New Roman" panose="02020603050405020304" pitchFamily="18" charset="0"/>
              </a:rPr>
              <a:t> người được </a:t>
            </a:r>
            <a:r>
              <a:rPr lang="en-US" sz="3000" b="1" dirty="0" err="1">
                <a:solidFill>
                  <a:srgbClr val="0000FF"/>
                </a:solidFill>
                <a:latin typeface="Times New Roman" panose="02020603050405020304" pitchFamily="18" charset="0"/>
                <a:cs typeface="Times New Roman" panose="02020603050405020304" pitchFamily="18" charset="0"/>
              </a:rPr>
              <a:t>sống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ấm</a:t>
            </a:r>
            <a:r>
              <a:rPr lang="en-US" sz="3000" b="1" dirty="0">
                <a:solidFill>
                  <a:srgbClr val="0000FF"/>
                </a:solidFill>
                <a:latin typeface="Times New Roman" panose="02020603050405020304" pitchFamily="18" charset="0"/>
                <a:cs typeface="Times New Roman" panose="02020603050405020304" pitchFamily="18" charset="0"/>
              </a:rPr>
              <a:t> no, </a:t>
            </a:r>
            <a:r>
              <a:rPr lang="en-US" sz="3000" b="1" dirty="0" err="1">
                <a:solidFill>
                  <a:srgbClr val="0000FF"/>
                </a:solidFill>
                <a:latin typeface="Times New Roman" panose="02020603050405020304" pitchFamily="18" charset="0"/>
                <a:cs typeface="Times New Roman" panose="02020603050405020304" pitchFamily="18" charset="0"/>
              </a:rPr>
              <a:t>hạnh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phúc</a:t>
            </a:r>
            <a:r>
              <a:rPr lang="en-US" sz="3500" b="1" dirty="0">
                <a:solidFill>
                  <a:srgbClr val="0000FF"/>
                </a:solidFill>
                <a:latin typeface="Times New Roman" panose="02020603050405020304" pitchFamily="18" charset="0"/>
                <a:cs typeface="Times New Roman" panose="02020603050405020304" pitchFamily="18" charset="0"/>
              </a:rPr>
              <a:t>. </a:t>
            </a:r>
            <a:endParaRPr lang="vi-VN" sz="3500" b="1"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33800"/>
            <a:ext cx="2667000" cy="3200400"/>
          </a:xfrm>
          <a:prstGeom prst="rect">
            <a:avLst/>
          </a:prstGeom>
        </p:spPr>
      </p:pic>
    </p:spTree>
    <p:extLst>
      <p:ext uri="{BB962C8B-B14F-4D97-AF65-F5344CB8AC3E}">
        <p14:creationId xmlns:p14="http://schemas.microsoft.com/office/powerpoint/2010/main" val="18497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8"/>
          <p:cNvSpPr txBox="1">
            <a:spLocks noChangeArrowheads="1"/>
          </p:cNvSpPr>
          <p:nvPr/>
        </p:nvSpPr>
        <p:spPr bwMode="auto">
          <a:xfrm>
            <a:off x="395288" y="42037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just">
              <a:spcBef>
                <a:spcPct val="50000"/>
              </a:spcBef>
              <a:buFontTx/>
              <a:buNone/>
            </a:pPr>
            <a:endParaRPr lang="en-US" sz="3400" b="1">
              <a:solidFill>
                <a:srgbClr val="000000"/>
              </a:solidFill>
              <a:latin typeface="Times New Roman" panose="02020603050405020304" pitchFamily="18" charset="0"/>
              <a:cs typeface="Times New Roman" panose="02020603050405020304" pitchFamily="18" charset="0"/>
            </a:endParaRPr>
          </a:p>
        </p:txBody>
      </p:sp>
      <p:sp>
        <p:nvSpPr>
          <p:cNvPr id="30723" name="Text Box 16"/>
          <p:cNvSpPr txBox="1">
            <a:spLocks noChangeArrowheads="1"/>
          </p:cNvSpPr>
          <p:nvPr/>
        </p:nvSpPr>
        <p:spPr bwMode="auto">
          <a:xfrm>
            <a:off x="381000" y="1"/>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600" b="1">
                <a:solidFill>
                  <a:srgbClr val="0000CC"/>
                </a:solidFill>
                <a:latin typeface="Times New Roman" panose="02020603050405020304" pitchFamily="18" charset="0"/>
                <a:cs typeface="Times New Roman" panose="02020603050405020304" pitchFamily="18" charset="0"/>
              </a:rPr>
              <a:t>MÌNH CÙNG THAM QUAN ĐẤT NƯỚC MÌNH HÔM NAY!</a:t>
            </a:r>
          </a:p>
        </p:txBody>
      </p:sp>
      <p:pic>
        <p:nvPicPr>
          <p:cNvPr id="30724" name="Picture 2" descr="images863125_congnghi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a:grpSpLocks/>
          </p:cNvGrpSpPr>
          <p:nvPr/>
        </p:nvGrpSpPr>
        <p:grpSpPr bwMode="auto">
          <a:xfrm>
            <a:off x="381000" y="1981200"/>
            <a:ext cx="9144000" cy="4876800"/>
            <a:chOff x="0" y="1248"/>
            <a:chExt cx="5760" cy="3072"/>
          </a:xfrm>
        </p:grpSpPr>
        <p:pic>
          <p:nvPicPr>
            <p:cNvPr id="30746" name="Picture 4" descr="nha ma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Text Box 19"/>
            <p:cNvSpPr txBox="1">
              <a:spLocks noChangeArrowheads="1"/>
            </p:cNvSpPr>
            <p:nvPr/>
          </p:nvSpPr>
          <p:spPr bwMode="auto">
            <a:xfrm>
              <a:off x="3552" y="1440"/>
              <a:ext cx="20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800" b="1" dirty="0">
                  <a:solidFill>
                    <a:srgbClr val="0000FF"/>
                  </a:solidFill>
                </a:rPr>
                <a:t>Thủy </a:t>
              </a:r>
              <a:r>
                <a:rPr lang="en-US" sz="2800" b="1" dirty="0" err="1">
                  <a:solidFill>
                    <a:srgbClr val="0000FF"/>
                  </a:solidFill>
                </a:rPr>
                <a:t>điện</a:t>
              </a:r>
              <a:r>
                <a:rPr lang="en-US" sz="2800" b="1" dirty="0">
                  <a:solidFill>
                    <a:srgbClr val="0000FF"/>
                  </a:solidFill>
                </a:rPr>
                <a:t> Y-A-LY</a:t>
              </a:r>
            </a:p>
          </p:txBody>
        </p:sp>
      </p:grpSp>
      <p:grpSp>
        <p:nvGrpSpPr>
          <p:cNvPr id="3" name="Group 21"/>
          <p:cNvGrpSpPr>
            <a:grpSpLocks/>
          </p:cNvGrpSpPr>
          <p:nvPr/>
        </p:nvGrpSpPr>
        <p:grpSpPr bwMode="auto">
          <a:xfrm>
            <a:off x="381000" y="1981200"/>
            <a:ext cx="9144000" cy="4876800"/>
            <a:chOff x="0" y="1248"/>
            <a:chExt cx="5760" cy="3072"/>
          </a:xfrm>
        </p:grpSpPr>
        <p:pic>
          <p:nvPicPr>
            <p:cNvPr id="30744" name="Picture 4" descr="nha m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Text Box 23"/>
            <p:cNvSpPr txBox="1">
              <a:spLocks noChangeArrowheads="1"/>
            </p:cNvSpPr>
            <p:nvPr/>
          </p:nvSpPr>
          <p:spPr bwMode="auto">
            <a:xfrm>
              <a:off x="1488" y="2448"/>
              <a:ext cx="1872"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eaLnBrk="0" hangingPunct="0">
                <a:spcBef>
                  <a:spcPct val="50000"/>
                </a:spcBef>
                <a:buFontTx/>
                <a:buNone/>
              </a:pPr>
              <a:r>
                <a:rPr lang="en-US" sz="2800" b="1" dirty="0">
                  <a:solidFill>
                    <a:srgbClr val="0000FF"/>
                  </a:solidFill>
                </a:rPr>
                <a:t>Nhà </a:t>
              </a:r>
              <a:r>
                <a:rPr lang="en-US" sz="2800" b="1" dirty="0" err="1">
                  <a:solidFill>
                    <a:srgbClr val="0000FF"/>
                  </a:solidFill>
                </a:rPr>
                <a:t>máy</a:t>
              </a:r>
              <a:r>
                <a:rPr lang="en-US" sz="2800" b="1" dirty="0">
                  <a:solidFill>
                    <a:srgbClr val="0000FF"/>
                  </a:solidFill>
                </a:rPr>
                <a:t> </a:t>
              </a:r>
              <a:r>
                <a:rPr lang="en-US" sz="2800" b="1" dirty="0" err="1">
                  <a:solidFill>
                    <a:srgbClr val="0000FF"/>
                  </a:solidFill>
                </a:rPr>
                <a:t>thép</a:t>
              </a:r>
              <a:endParaRPr lang="en-US" sz="2800" b="1" dirty="0">
                <a:solidFill>
                  <a:srgbClr val="0000FF"/>
                </a:solidFill>
              </a:endParaRPr>
            </a:p>
          </p:txBody>
        </p:sp>
      </p:grpSp>
      <p:grpSp>
        <p:nvGrpSpPr>
          <p:cNvPr id="4" name="Group 27"/>
          <p:cNvGrpSpPr>
            <a:grpSpLocks/>
          </p:cNvGrpSpPr>
          <p:nvPr/>
        </p:nvGrpSpPr>
        <p:grpSpPr bwMode="auto">
          <a:xfrm>
            <a:off x="381000" y="1981200"/>
            <a:ext cx="9144000" cy="4876800"/>
            <a:chOff x="0" y="1248"/>
            <a:chExt cx="5760" cy="3072"/>
          </a:xfrm>
        </p:grpSpPr>
        <p:pic>
          <p:nvPicPr>
            <p:cNvPr id="30741" name="Picture 6" descr="nhamayximangquocphong781112004174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48"/>
              <a:ext cx="576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Rectangle 5"/>
            <p:cNvSpPr>
              <a:spLocks noChangeArrowheads="1"/>
            </p:cNvSpPr>
            <p:nvPr/>
          </p:nvSpPr>
          <p:spPr bwMode="auto">
            <a:xfrm>
              <a:off x="1104" y="3917"/>
              <a:ext cx="3360" cy="40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spcBef>
                  <a:spcPct val="0"/>
                </a:spcBef>
                <a:buFontTx/>
                <a:buNone/>
              </a:pPr>
              <a:r>
                <a:rPr lang="en-US" sz="2400" b="1" dirty="0">
                  <a:solidFill>
                    <a:srgbClr val="0000FF"/>
                  </a:solidFill>
                </a:rPr>
                <a:t>Nhà </a:t>
              </a:r>
              <a:r>
                <a:rPr lang="en-US" sz="2400" b="1" dirty="0" err="1">
                  <a:solidFill>
                    <a:srgbClr val="0000FF"/>
                  </a:solidFill>
                </a:rPr>
                <a:t>máy</a:t>
              </a:r>
              <a:r>
                <a:rPr lang="en-US" sz="2400" b="1" dirty="0">
                  <a:solidFill>
                    <a:srgbClr val="0000FF"/>
                  </a:solidFill>
                </a:rPr>
                <a:t> xi </a:t>
              </a:r>
              <a:r>
                <a:rPr lang="en-US" sz="2400" b="1" dirty="0" err="1">
                  <a:solidFill>
                    <a:srgbClr val="0000FF"/>
                  </a:solidFill>
                </a:rPr>
                <a:t>măng</a:t>
              </a:r>
              <a:r>
                <a:rPr lang="en-US" sz="2400" b="1" dirty="0">
                  <a:solidFill>
                    <a:srgbClr val="0000FF"/>
                  </a:solidFill>
                </a:rPr>
                <a:t> </a:t>
              </a:r>
              <a:r>
                <a:rPr lang="en-US" sz="2400" b="1" dirty="0" err="1">
                  <a:solidFill>
                    <a:srgbClr val="0000FF"/>
                  </a:solidFill>
                </a:rPr>
                <a:t>Quốc</a:t>
              </a:r>
              <a:r>
                <a:rPr lang="en-US" sz="2400" b="1" dirty="0">
                  <a:solidFill>
                    <a:srgbClr val="0000FF"/>
                  </a:solidFill>
                </a:rPr>
                <a:t> </a:t>
              </a:r>
              <a:r>
                <a:rPr lang="en-US" sz="2400" b="1" dirty="0" err="1">
                  <a:solidFill>
                    <a:srgbClr val="0000FF"/>
                  </a:solidFill>
                </a:rPr>
                <a:t>Phòng</a:t>
              </a:r>
              <a:endParaRPr lang="en-US" sz="2400" b="1" dirty="0">
                <a:solidFill>
                  <a:srgbClr val="0000FF"/>
                </a:solidFill>
              </a:endParaRPr>
            </a:p>
          </p:txBody>
        </p:sp>
        <p:pic>
          <p:nvPicPr>
            <p:cNvPr id="30743" name="Picture 7" descr="j017829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0" y="1558"/>
              <a:ext cx="528"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8"/>
          <p:cNvGrpSpPr>
            <a:grpSpLocks/>
          </p:cNvGrpSpPr>
          <p:nvPr/>
        </p:nvGrpSpPr>
        <p:grpSpPr bwMode="auto">
          <a:xfrm>
            <a:off x="381000" y="1981200"/>
            <a:ext cx="9144000" cy="4876800"/>
            <a:chOff x="0" y="1392"/>
            <a:chExt cx="5760" cy="2928"/>
          </a:xfrm>
        </p:grpSpPr>
        <p:pic>
          <p:nvPicPr>
            <p:cNvPr id="30739" name="Picture 4" descr="canh dong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92"/>
              <a:ext cx="57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Rectangle 5"/>
            <p:cNvSpPr>
              <a:spLocks noChangeArrowheads="1"/>
            </p:cNvSpPr>
            <p:nvPr/>
          </p:nvSpPr>
          <p:spPr bwMode="auto">
            <a:xfrm>
              <a:off x="1152" y="3927"/>
              <a:ext cx="2400" cy="39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0"/>
                </a:spcBef>
                <a:buFontTx/>
                <a:buNone/>
              </a:pPr>
              <a:r>
                <a:rPr lang="en-US" sz="2800" b="1">
                  <a:solidFill>
                    <a:srgbClr val="0000FF"/>
                  </a:solidFill>
                </a:rPr>
                <a:t>Ruộng đồng</a:t>
              </a:r>
              <a:r>
                <a:rPr lang="en-US" sz="2800" b="1">
                  <a:solidFill>
                    <a:srgbClr val="0000FF"/>
                  </a:solidFill>
                  <a:latin typeface="Arial Black" panose="020B0A04020102020204" pitchFamily="34" charset="0"/>
                </a:rPr>
                <a:t> </a:t>
              </a:r>
              <a:r>
                <a:rPr lang="en-US" sz="2800" b="1">
                  <a:solidFill>
                    <a:srgbClr val="0000FF"/>
                  </a:solidFill>
                </a:rPr>
                <a:t>bát ngát</a:t>
              </a:r>
            </a:p>
          </p:txBody>
        </p:sp>
      </p:grpSp>
      <p:grpSp>
        <p:nvGrpSpPr>
          <p:cNvPr id="6" name="Group 31"/>
          <p:cNvGrpSpPr>
            <a:grpSpLocks/>
          </p:cNvGrpSpPr>
          <p:nvPr/>
        </p:nvGrpSpPr>
        <p:grpSpPr bwMode="auto">
          <a:xfrm>
            <a:off x="381000" y="1981200"/>
            <a:ext cx="9144000" cy="4876800"/>
            <a:chOff x="-24" y="1680"/>
            <a:chExt cx="5808" cy="2784"/>
          </a:xfrm>
        </p:grpSpPr>
        <p:pic>
          <p:nvPicPr>
            <p:cNvPr id="30737" name="Picture 4" descr="CN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 y="1680"/>
              <a:ext cx="580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6" descr="j017829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24" y="230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34"/>
          <p:cNvGrpSpPr>
            <a:grpSpLocks/>
          </p:cNvGrpSpPr>
          <p:nvPr/>
        </p:nvGrpSpPr>
        <p:grpSpPr bwMode="auto">
          <a:xfrm>
            <a:off x="381000" y="1981200"/>
            <a:ext cx="9144000" cy="4876800"/>
            <a:chOff x="0" y="1440"/>
            <a:chExt cx="5760" cy="2880"/>
          </a:xfrm>
        </p:grpSpPr>
        <p:pic>
          <p:nvPicPr>
            <p:cNvPr id="30735" name="Picture 8" descr="200411301153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0"/>
              <a:ext cx="576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9" descr="j017829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52" y="1440"/>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42"/>
          <p:cNvGrpSpPr>
            <a:grpSpLocks/>
          </p:cNvGrpSpPr>
          <p:nvPr/>
        </p:nvGrpSpPr>
        <p:grpSpPr bwMode="auto">
          <a:xfrm>
            <a:off x="381000" y="762000"/>
            <a:ext cx="9144000" cy="6096000"/>
            <a:chOff x="0" y="1248"/>
            <a:chExt cx="5760" cy="3072"/>
          </a:xfrm>
        </p:grpSpPr>
        <p:pic>
          <p:nvPicPr>
            <p:cNvPr id="30732" name="Picture 5" descr="CANKDNR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1248"/>
              <a:ext cx="288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 descr="NGAYMU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248"/>
              <a:ext cx="2928"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Rectangle 4"/>
            <p:cNvSpPr>
              <a:spLocks noChangeArrowheads="1"/>
            </p:cNvSpPr>
            <p:nvPr/>
          </p:nvSpPr>
          <p:spPr bwMode="auto">
            <a:xfrm>
              <a:off x="2544" y="3792"/>
              <a:ext cx="1392" cy="3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spcBef>
                  <a:spcPct val="0"/>
                </a:spcBef>
                <a:buFontTx/>
                <a:buNone/>
              </a:pPr>
              <a:r>
                <a:rPr lang="en-US" sz="2800" b="1">
                  <a:solidFill>
                    <a:srgbClr val="0000FF"/>
                  </a:solidFill>
                </a:rPr>
                <a:t>Được mùa</a:t>
              </a:r>
            </a:p>
          </p:txBody>
        </p:sp>
      </p:grpSp>
    </p:spTree>
    <p:extLst>
      <p:ext uri="{BB962C8B-B14F-4D97-AF65-F5344CB8AC3E}">
        <p14:creationId xmlns:p14="http://schemas.microsoft.com/office/powerpoint/2010/main" val="71827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81000" y="2286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spcBef>
                <a:spcPct val="20000"/>
              </a:spcBef>
              <a:buChar char="•"/>
              <a:defRPr sz="2000">
                <a:solidFill>
                  <a:schemeClr val="tx1"/>
                </a:solidFill>
                <a:latin typeface="Arial" panose="020B0604020202020204" pitchFamily="34" charset="0"/>
              </a:defRPr>
            </a:lvl1pPr>
            <a:lvl2pPr marL="742950" indent="-285750" defTabSz="571500">
              <a:spcBef>
                <a:spcPct val="20000"/>
              </a:spcBef>
              <a:buChar char="–"/>
              <a:defRPr sz="2800">
                <a:solidFill>
                  <a:schemeClr val="tx1"/>
                </a:solidFill>
                <a:latin typeface="Arial" panose="020B0604020202020204" pitchFamily="34" charset="0"/>
              </a:defRPr>
            </a:lvl2pPr>
            <a:lvl3pPr marL="1143000" indent="-228600" defTabSz="571500">
              <a:spcBef>
                <a:spcPct val="20000"/>
              </a:spcBef>
              <a:buChar char="•"/>
              <a:defRPr sz="1500">
                <a:solidFill>
                  <a:schemeClr val="tx1"/>
                </a:solidFill>
                <a:latin typeface="Arial" panose="020B0604020202020204" pitchFamily="34" charset="0"/>
              </a:defRPr>
            </a:lvl3pPr>
            <a:lvl4pPr marL="1600200" indent="-228600" defTabSz="571500">
              <a:spcBef>
                <a:spcPct val="20000"/>
              </a:spcBef>
              <a:buChar char="–"/>
              <a:defRPr sz="1300">
                <a:solidFill>
                  <a:schemeClr val="tx1"/>
                </a:solidFill>
                <a:latin typeface="Arial" panose="020B0604020202020204" pitchFamily="34" charset="0"/>
              </a:defRPr>
            </a:lvl4pPr>
            <a:lvl5pPr marL="2057400" indent="-228600" defTabSz="571500">
              <a:spcBef>
                <a:spcPct val="20000"/>
              </a:spcBef>
              <a:buChar char="»"/>
              <a:defRPr sz="1300">
                <a:solidFill>
                  <a:schemeClr val="tx1"/>
                </a:solidFill>
                <a:latin typeface="Arial" panose="020B0604020202020204" pitchFamily="34" charset="0"/>
              </a:defRPr>
            </a:lvl5pPr>
            <a:lvl6pPr marL="25146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15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a:spcBef>
                <a:spcPct val="50000"/>
              </a:spcBef>
              <a:buFontTx/>
              <a:buNone/>
            </a:pPr>
            <a:r>
              <a:rPr lang="en-US" sz="2600" b="1">
                <a:solidFill>
                  <a:srgbClr val="0000CC"/>
                </a:solidFill>
                <a:latin typeface="Times New Roman" panose="02020603050405020304" pitchFamily="18" charset="0"/>
                <a:cs typeface="Times New Roman" panose="02020603050405020304" pitchFamily="18" charset="0"/>
              </a:rPr>
              <a:t>MÌNH CÙNG THAM QUAN ĐẤT NƯỚC MÌNH HÔM NAY!</a:t>
            </a:r>
          </a:p>
        </p:txBody>
      </p:sp>
      <p:grpSp>
        <p:nvGrpSpPr>
          <p:cNvPr id="2" name="Group 5"/>
          <p:cNvGrpSpPr>
            <a:grpSpLocks/>
          </p:cNvGrpSpPr>
          <p:nvPr/>
        </p:nvGrpSpPr>
        <p:grpSpPr bwMode="auto">
          <a:xfrm>
            <a:off x="381000" y="838200"/>
            <a:ext cx="9144000" cy="6019800"/>
            <a:chOff x="0" y="720"/>
            <a:chExt cx="5760" cy="3600"/>
          </a:xfrm>
        </p:grpSpPr>
        <p:pic>
          <p:nvPicPr>
            <p:cNvPr id="31754" name="Picture 4" descr="ha-long-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
              <a:ext cx="576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7"/>
            <p:cNvSpPr txBox="1">
              <a:spLocks noChangeArrowheads="1"/>
            </p:cNvSpPr>
            <p:nvPr/>
          </p:nvSpPr>
          <p:spPr bwMode="auto">
            <a:xfrm>
              <a:off x="720" y="3888"/>
              <a:ext cx="3600" cy="27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spcBef>
                  <a:spcPct val="0"/>
                </a:spcBef>
                <a:buFontTx/>
                <a:buNone/>
              </a:pPr>
              <a:r>
                <a:rPr lang="en-US" sz="2400" b="1">
                  <a:solidFill>
                    <a:srgbClr val="0000FF"/>
                  </a:solidFill>
                </a:rPr>
                <a:t>Hạ Long Di sản Thiên nhiên Thế Giới</a:t>
              </a:r>
              <a:endParaRPr lang="en-US" sz="2400">
                <a:solidFill>
                  <a:srgbClr val="000000"/>
                </a:solidFill>
              </a:endParaRPr>
            </a:p>
          </p:txBody>
        </p:sp>
      </p:grpSp>
      <p:grpSp>
        <p:nvGrpSpPr>
          <p:cNvPr id="3" name="Group 8"/>
          <p:cNvGrpSpPr>
            <a:grpSpLocks/>
          </p:cNvGrpSpPr>
          <p:nvPr/>
        </p:nvGrpSpPr>
        <p:grpSpPr bwMode="auto">
          <a:xfrm>
            <a:off x="381000" y="838200"/>
            <a:ext cx="9144000" cy="6019800"/>
            <a:chOff x="0" y="768"/>
            <a:chExt cx="5760" cy="3552"/>
          </a:xfrm>
        </p:grpSpPr>
        <p:pic>
          <p:nvPicPr>
            <p:cNvPr id="31752" name="Picture 4" descr="Dong Phong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8"/>
              <a:ext cx="5760"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5"/>
            <p:cNvSpPr txBox="1">
              <a:spLocks noChangeArrowheads="1"/>
            </p:cNvSpPr>
            <p:nvPr/>
          </p:nvSpPr>
          <p:spPr bwMode="auto">
            <a:xfrm>
              <a:off x="2880" y="3696"/>
              <a:ext cx="1920" cy="3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eaLnBrk="0" hangingPunct="0">
                <a:spcBef>
                  <a:spcPct val="50000"/>
                </a:spcBef>
                <a:buFontTx/>
                <a:buNone/>
              </a:pPr>
              <a:r>
                <a:rPr lang="en-US" sz="2800" b="1">
                  <a:solidFill>
                    <a:srgbClr val="0000FF"/>
                  </a:solidFill>
                </a:rPr>
                <a:t>Động Phong nha</a:t>
              </a:r>
            </a:p>
          </p:txBody>
        </p:sp>
      </p:grpSp>
      <p:grpSp>
        <p:nvGrpSpPr>
          <p:cNvPr id="4" name="Group 11"/>
          <p:cNvGrpSpPr>
            <a:grpSpLocks/>
          </p:cNvGrpSpPr>
          <p:nvPr/>
        </p:nvGrpSpPr>
        <p:grpSpPr bwMode="auto">
          <a:xfrm>
            <a:off x="381000" y="838200"/>
            <a:ext cx="9144000" cy="6019800"/>
            <a:chOff x="0" y="0"/>
            <a:chExt cx="5760" cy="4320"/>
          </a:xfrm>
        </p:grpSpPr>
        <p:pic>
          <p:nvPicPr>
            <p:cNvPr id="31750" name="Picture 4" descr="Picture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3"/>
            <p:cNvSpPr txBox="1">
              <a:spLocks noChangeArrowheads="1"/>
            </p:cNvSpPr>
            <p:nvPr/>
          </p:nvSpPr>
          <p:spPr bwMode="auto">
            <a:xfrm>
              <a:off x="0" y="3840"/>
              <a:ext cx="18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500">
                  <a:solidFill>
                    <a:schemeClr val="tx1"/>
                  </a:solidFill>
                  <a:latin typeface="Arial" panose="020B0604020202020204" pitchFamily="34" charset="0"/>
                </a:defRPr>
              </a:lvl3pPr>
              <a:lvl4pPr marL="1600200" indent="-228600">
                <a:spcBef>
                  <a:spcPct val="20000"/>
                </a:spcBef>
                <a:buChar char="–"/>
                <a:defRPr sz="1300">
                  <a:solidFill>
                    <a:schemeClr val="tx1"/>
                  </a:solidFill>
                  <a:latin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defRPr>
              </a:lvl9pPr>
            </a:lstStyle>
            <a:p>
              <a:pPr algn="l" eaLnBrk="0" hangingPunct="0">
                <a:spcBef>
                  <a:spcPct val="50000"/>
                </a:spcBef>
                <a:buFontTx/>
                <a:buNone/>
              </a:pPr>
              <a:r>
                <a:rPr lang="en-US" sz="2400" b="1">
                  <a:solidFill>
                    <a:srgbClr val="0000FF"/>
                  </a:solidFill>
                </a:rPr>
                <a:t>CỐ ĐÔ HUẾ</a:t>
              </a:r>
            </a:p>
          </p:txBody>
        </p:sp>
      </p:grpSp>
      <p:pic>
        <p:nvPicPr>
          <p:cNvPr id="12" name="Picture 2" descr="http://img.v3.news.zdn.vn/w660/Uploaded/abhuuah/2014_07_31/TMK_7744_zing.jpg"/>
          <p:cNvPicPr>
            <a:picLocks noChangeAspect="1" noChangeArrowheads="1"/>
          </p:cNvPicPr>
          <p:nvPr/>
        </p:nvPicPr>
        <p:blipFill>
          <a:blip r:embed="rId5"/>
          <a:srcRect/>
          <a:stretch>
            <a:fillRect/>
          </a:stretch>
        </p:blipFill>
        <p:spPr bwMode="auto">
          <a:xfrm>
            <a:off x="381000" y="838200"/>
            <a:ext cx="9144000" cy="6858000"/>
          </a:xfrm>
          <a:prstGeom prst="rect">
            <a:avLst/>
          </a:prstGeom>
          <a:noFill/>
          <a:ln w="9525">
            <a:noFill/>
            <a:miter lim="800000"/>
            <a:headEnd/>
            <a:tailEnd/>
          </a:ln>
        </p:spPr>
      </p:pic>
    </p:spTree>
    <p:extLst>
      <p:ext uri="{BB962C8B-B14F-4D97-AF65-F5344CB8AC3E}">
        <p14:creationId xmlns:p14="http://schemas.microsoft.com/office/powerpoint/2010/main" val="2285396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p>
        </p:txBody>
      </p:sp>
      <p:pic>
        <p:nvPicPr>
          <p:cNvPr id="21507" name="Picture 3" descr="Trang10-toxe2tangA2T"/>
          <p:cNvPicPr>
            <a:picLocks noGrp="1" noChangeAspect="1" noChangeArrowheads="1"/>
          </p:cNvPicPr>
          <p:nvPr>
            <p:ph idx="1"/>
          </p:nvPr>
        </p:nvPicPr>
        <p:blipFill>
          <a:blip r:embed="rId2"/>
          <a:srcRect/>
          <a:stretch>
            <a:fillRect/>
          </a:stretch>
        </p:blipFill>
        <p:spPr>
          <a:xfrm>
            <a:off x="381000" y="76200"/>
            <a:ext cx="9144000" cy="6858000"/>
          </a:xfrm>
          <a:noFill/>
        </p:spPr>
      </p:pic>
      <p:pic>
        <p:nvPicPr>
          <p:cNvPr id="4" name="Picture 22" descr="http://media.baotintuc.vn/2014/07/23/10/40/pham-tuan.jpg"/>
          <p:cNvPicPr>
            <a:picLocks noChangeAspect="1" noChangeArrowheads="1"/>
          </p:cNvPicPr>
          <p:nvPr/>
        </p:nvPicPr>
        <p:blipFill>
          <a:blip r:embed="rId3"/>
          <a:srcRect/>
          <a:stretch>
            <a:fillRect/>
          </a:stretch>
        </p:blipFill>
        <p:spPr bwMode="auto">
          <a:xfrm>
            <a:off x="381000" y="76200"/>
            <a:ext cx="9144000" cy="6858000"/>
          </a:xfrm>
          <a:prstGeom prst="rect">
            <a:avLst/>
          </a:prstGeom>
          <a:noFill/>
          <a:ln w="9525">
            <a:noFill/>
            <a:miter lim="800000"/>
            <a:headEnd/>
            <a:tailEnd/>
          </a:ln>
        </p:spPr>
      </p:pic>
      <p:pic>
        <p:nvPicPr>
          <p:cNvPr id="5" name="Picture 3" descr="Vuichoi_2"/>
          <p:cNvPicPr>
            <a:picLocks noChangeAspect="1" noChangeArrowheads="1"/>
          </p:cNvPicPr>
          <p:nvPr/>
        </p:nvPicPr>
        <p:blipFill>
          <a:blip r:embed="rId4"/>
          <a:srcRect/>
          <a:stretch>
            <a:fillRect/>
          </a:stretch>
        </p:blipFill>
        <p:spPr bwMode="auto">
          <a:xfrm>
            <a:off x="266700" y="76200"/>
            <a:ext cx="9372600" cy="7086600"/>
          </a:xfrm>
          <a:prstGeom prst="rect">
            <a:avLst/>
          </a:prstGeom>
          <a:noFill/>
          <a:ln w="9525">
            <a:noFill/>
            <a:miter lim="800000"/>
            <a:headEnd/>
            <a:tailEnd/>
          </a:ln>
        </p:spPr>
      </p:pic>
      <p:sp>
        <p:nvSpPr>
          <p:cNvPr id="6" name="Text Box 4"/>
          <p:cNvSpPr txBox="1">
            <a:spLocks noChangeArrowheads="1"/>
          </p:cNvSpPr>
          <p:nvPr/>
        </p:nvSpPr>
        <p:spPr bwMode="auto">
          <a:xfrm>
            <a:off x="979206" y="171628"/>
            <a:ext cx="8458200" cy="701675"/>
          </a:xfrm>
          <a:prstGeom prst="rect">
            <a:avLst/>
          </a:prstGeom>
          <a:noFill/>
          <a:ln w="9525">
            <a:noFill/>
            <a:miter lim="800000"/>
            <a:headEnd/>
            <a:tailEnd/>
          </a:ln>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Trẻ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người </a:t>
            </a:r>
            <a:r>
              <a:rPr lang="en-US" sz="4000" b="1" dirty="0" err="1">
                <a:solidFill>
                  <a:srgbClr val="FF0000"/>
                </a:solidFill>
                <a:latin typeface="Times New Roman" pitchFamily="18" charset="0"/>
                <a:cs typeface="Times New Roman" pitchFamily="18" charset="0"/>
              </a:rPr>
              <a:t>lớn</a:t>
            </a:r>
            <a:r>
              <a:rPr lang="en-US" sz="4000" b="1" dirty="0">
                <a:solidFill>
                  <a:srgbClr val="FF0000"/>
                </a:solidFill>
                <a:latin typeface="Times New Roman" pitchFamily="18" charset="0"/>
                <a:cs typeface="Times New Roman" pitchFamily="18" charset="0"/>
              </a:rPr>
              <a:t> được </a:t>
            </a:r>
            <a:r>
              <a:rPr lang="en-US" sz="4000" b="1" dirty="0" err="1">
                <a:solidFill>
                  <a:srgbClr val="FF0000"/>
                </a:solidFill>
                <a:latin typeface="Times New Roman" pitchFamily="18" charset="0"/>
                <a:cs typeface="Times New Roman" pitchFamily="18" charset="0"/>
              </a:rPr>
              <a:t>vui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chơi</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2766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1000"/>
                                        <p:tgtEl>
                                          <p:spTgt spid="21507"/>
                                        </p:tgtEl>
                                      </p:cBhvr>
                                    </p:animEffect>
                                    <p:anim calcmode="lin" valueType="num">
                                      <p:cBhvr>
                                        <p:cTn id="8" dur="1000" fill="hold"/>
                                        <p:tgtEl>
                                          <p:spTgt spid="21507"/>
                                        </p:tgtEl>
                                        <p:attrNameLst>
                                          <p:attrName>ppt_x</p:attrName>
                                        </p:attrNameLst>
                                      </p:cBhvr>
                                      <p:tavLst>
                                        <p:tav tm="0">
                                          <p:val>
                                            <p:strVal val="#ppt_x"/>
                                          </p:val>
                                        </p:tav>
                                        <p:tav tm="100000">
                                          <p:val>
                                            <p:strVal val="#ppt_x"/>
                                          </p:val>
                                        </p:tav>
                                      </p:tavLst>
                                    </p:anim>
                                    <p:anim calcmode="lin" valueType="num">
                                      <p:cBhvr>
                                        <p:cTn id="9"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2"/>
          <p:cNvGraphicFramePr>
            <a:graphicFrameLocks noChangeAspect="1"/>
          </p:cNvGraphicFramePr>
          <p:nvPr/>
        </p:nvGraphicFramePr>
        <p:xfrm>
          <a:off x="381000" y="57151"/>
          <a:ext cx="160020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1"/>
                        <a:ext cx="160020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16"/>
          <p:cNvSpPr txBox="1">
            <a:spLocks noChangeArrowheads="1"/>
          </p:cNvSpPr>
          <p:nvPr/>
        </p:nvSpPr>
        <p:spPr bwMode="auto">
          <a:xfrm>
            <a:off x="609600" y="609600"/>
            <a:ext cx="90598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3500" b="1" dirty="0">
                <a:solidFill>
                  <a:srgbClr val="FF0000"/>
                </a:solidFill>
                <a:latin typeface="Times New Roman" panose="02020603050405020304" pitchFamily="18" charset="0"/>
                <a:cs typeface="Times New Roman" panose="02020603050405020304" pitchFamily="18" charset="0"/>
              </a:rPr>
              <a:t>Câu 4 : </a:t>
            </a:r>
            <a:r>
              <a:rPr lang="en-US" sz="3500" b="1" dirty="0" err="1">
                <a:solidFill>
                  <a:srgbClr val="FF0000"/>
                </a:solidFill>
                <a:latin typeface="Times New Roman" panose="02020603050405020304" pitchFamily="18" charset="0"/>
                <a:cs typeface="Times New Roman" panose="02020603050405020304" pitchFamily="18" charset="0"/>
              </a:rPr>
              <a:t>Em</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mơ</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ước</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đất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nước</a:t>
            </a:r>
            <a:r>
              <a:rPr lang="en-US" sz="3500" b="1" dirty="0">
                <a:solidFill>
                  <a:srgbClr val="FF0000"/>
                </a:solidFill>
                <a:latin typeface="Times New Roman" panose="02020603050405020304" pitchFamily="18" charset="0"/>
                <a:cs typeface="Times New Roman" panose="02020603050405020304" pitchFamily="18" charset="0"/>
              </a:rPr>
              <a:t> ta </a:t>
            </a:r>
            <a:r>
              <a:rPr lang="en-US" sz="3500" b="1" dirty="0" err="1">
                <a:solidFill>
                  <a:srgbClr val="FF0000"/>
                </a:solidFill>
                <a:latin typeface="Times New Roman" panose="02020603050405020304" pitchFamily="18" charset="0"/>
                <a:cs typeface="Times New Roman" panose="02020603050405020304" pitchFamily="18" charset="0"/>
              </a:rPr>
              <a:t>mai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sau</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sẽ</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phát</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triển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như</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thế</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nào</a:t>
            </a:r>
            <a:r>
              <a:rPr lang="en-US" sz="3500" b="1" dirty="0">
                <a:solidFill>
                  <a:srgbClr val="FF0000"/>
                </a:solidFill>
                <a:latin typeface="Times New Roman" panose="02020603050405020304" pitchFamily="18" charset="0"/>
                <a:cs typeface="Times New Roman" panose="02020603050405020304" pitchFamily="18" charset="0"/>
              </a:rPr>
              <a:t> ?</a:t>
            </a:r>
            <a:endParaRPr lang="vi-VN" sz="3500" b="1" dirty="0">
              <a:solidFill>
                <a:srgbClr val="FF0000"/>
              </a:solidFill>
              <a:latin typeface="Times New Roman" panose="02020603050405020304" pitchFamily="18" charset="0"/>
              <a:cs typeface="Times New Roman" panose="02020603050405020304" pitchFamily="18" charset="0"/>
            </a:endParaRPr>
          </a:p>
        </p:txBody>
      </p:sp>
      <p:sp>
        <p:nvSpPr>
          <p:cNvPr id="5" name="TextBox 16"/>
          <p:cNvSpPr txBox="1">
            <a:spLocks noChangeArrowheads="1"/>
          </p:cNvSpPr>
          <p:nvPr/>
        </p:nvSpPr>
        <p:spPr bwMode="auto">
          <a:xfrm>
            <a:off x="381000" y="2057400"/>
            <a:ext cx="906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nước</a:t>
            </a:r>
            <a:r>
              <a:rPr lang="en-US" sz="4000" b="1" dirty="0">
                <a:solidFill>
                  <a:srgbClr val="0000FF"/>
                </a:solidFill>
                <a:latin typeface="Times New Roman" panose="02020603050405020304" pitchFamily="18" charset="0"/>
                <a:cs typeface="Times New Roman" panose="02020603050405020304" pitchFamily="18" charset="0"/>
              </a:rPr>
              <a:t> ta </a:t>
            </a:r>
            <a:r>
              <a:rPr lang="en-US" sz="4000" b="1" dirty="0" err="1">
                <a:solidFill>
                  <a:srgbClr val="0000FF"/>
                </a:solidFill>
                <a:latin typeface="Times New Roman" panose="02020603050405020304" pitchFamily="18" charset="0"/>
                <a:cs typeface="Times New Roman" panose="02020603050405020304" pitchFamily="18" charset="0"/>
              </a:rPr>
              <a:t>sẽ</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phát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triển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hơn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sánh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vai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với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cường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quốc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năm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châu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luôn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luôn</a:t>
            </a:r>
            <a:r>
              <a:rPr lang="en-US" sz="4000" b="1" dirty="0">
                <a:solidFill>
                  <a:srgbClr val="0000FF"/>
                </a:solidFill>
                <a:latin typeface="Times New Roman" panose="02020603050405020304" pitchFamily="18" charset="0"/>
                <a:cs typeface="Times New Roman" panose="02020603050405020304" pitchFamily="18" charset="0"/>
              </a:rPr>
              <a:t> được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trong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hòa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bình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hạnh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phúc</a:t>
            </a:r>
            <a:r>
              <a:rPr lang="en-US" sz="4000" b="1" dirty="0">
                <a:solidFill>
                  <a:srgbClr val="0000FF"/>
                </a:solidFill>
                <a:latin typeface="Times New Roman" panose="02020603050405020304" pitchFamily="18" charset="0"/>
                <a:cs typeface="Times New Roman" panose="02020603050405020304" pitchFamily="18" charset="0"/>
              </a:rPr>
              <a:t>,…</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9722"/>
            <a:ext cx="2133600" cy="2014478"/>
          </a:xfrm>
          <a:prstGeom prst="rect">
            <a:avLst/>
          </a:prstGeom>
        </p:spPr>
      </p:pic>
    </p:spTree>
    <p:extLst>
      <p:ext uri="{BB962C8B-B14F-4D97-AF65-F5344CB8AC3E}">
        <p14:creationId xmlns:p14="http://schemas.microsoft.com/office/powerpoint/2010/main" val="212368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p:cNvSpPr txBox="1">
            <a:spLocks noChangeArrowheads="1"/>
          </p:cNvSpPr>
          <p:nvPr/>
        </p:nvSpPr>
        <p:spPr bwMode="auto">
          <a:xfrm>
            <a:off x="152400" y="152400"/>
            <a:ext cx="9677400" cy="553998"/>
          </a:xfrm>
          <a:prstGeom prst="rect">
            <a:avLst/>
          </a:prstGeom>
          <a:noFill/>
          <a:ln w="9525">
            <a:noFill/>
            <a:miter lim="800000"/>
            <a:headEnd/>
            <a:tailEnd/>
          </a:ln>
          <a:effectLst/>
        </p:spPr>
        <p:txBody>
          <a:bodyPr wrap="square">
            <a:spAutoFit/>
          </a:bodyPr>
          <a:lstStyle/>
          <a:p>
            <a:pPr defTabSz="571500" fontAlgn="auto">
              <a:spcBef>
                <a:spcPct val="50000"/>
              </a:spcBef>
              <a:spcAft>
                <a:spcPts val="0"/>
              </a:spcAft>
            </a:pPr>
            <a:r>
              <a:rPr lang="en-US" sz="3000" b="1" dirty="0" err="1">
                <a:solidFill>
                  <a:srgbClr val="FF0000"/>
                </a:solidFill>
                <a:latin typeface="Times New Roman" pitchFamily="18" charset="0"/>
                <a:cs typeface="Times New Roman" pitchFamily="18" charset="0"/>
              </a:rPr>
              <a:t>Đoạn</a:t>
            </a:r>
            <a:r>
              <a:rPr lang="en-US" sz="3000" b="1" dirty="0">
                <a:solidFill>
                  <a:srgbClr val="FF0000"/>
                </a:solidFill>
                <a:latin typeface="Times New Roman" pitchFamily="18" charset="0"/>
                <a:cs typeface="Times New Roman" pitchFamily="18" charset="0"/>
              </a:rPr>
              <a:t> 3 </a:t>
            </a:r>
            <a:r>
              <a:rPr lang="en-US" sz="3000" b="1" dirty="0" err="1">
                <a:solidFill>
                  <a:srgbClr val="FF0000"/>
                </a:solidFill>
                <a:latin typeface="Times New Roman" pitchFamily="18" charset="0"/>
                <a:cs typeface="Times New Roman" pitchFamily="18" charset="0"/>
              </a:rPr>
              <a:t>cho</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chúng</a:t>
            </a:r>
            <a:r>
              <a:rPr lang="en-US" sz="3000" b="1" dirty="0">
                <a:solidFill>
                  <a:srgbClr val="FF0000"/>
                </a:solidFill>
                <a:latin typeface="Times New Roman" pitchFamily="18" charset="0"/>
                <a:cs typeface="Times New Roman" pitchFamily="18" charset="0"/>
              </a:rPr>
              <a:t> ta </a:t>
            </a:r>
            <a:r>
              <a:rPr lang="en-US" sz="3000" b="1" dirty="0" err="1">
                <a:solidFill>
                  <a:srgbClr val="FF0000"/>
                </a:solidFill>
                <a:latin typeface="Times New Roman" pitchFamily="18" charset="0"/>
                <a:cs typeface="Times New Roman" pitchFamily="18" charset="0"/>
              </a:rPr>
              <a:t>biết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điều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gì</a:t>
            </a:r>
            <a:r>
              <a:rPr lang="en-US" sz="3000" b="1" dirty="0">
                <a:solidFill>
                  <a:srgbClr val="FF0000"/>
                </a:solidFill>
                <a:latin typeface="Times New Roman" pitchFamily="18" charset="0"/>
                <a:cs typeface="Times New Roman" pitchFamily="18" charset="0"/>
              </a:rPr>
              <a:t> ?</a:t>
            </a:r>
          </a:p>
        </p:txBody>
      </p:sp>
      <p:sp>
        <p:nvSpPr>
          <p:cNvPr id="18" name="Cloud Callout 17"/>
          <p:cNvSpPr/>
          <p:nvPr/>
        </p:nvSpPr>
        <p:spPr bwMode="auto">
          <a:xfrm>
            <a:off x="1174274" y="914400"/>
            <a:ext cx="6705600" cy="3276600"/>
          </a:xfrm>
          <a:prstGeom prst="cloudCallout">
            <a:avLst>
              <a:gd name="adj1" fmla="val -55497"/>
              <a:gd name="adj2" fmla="val 201150"/>
            </a:avLst>
          </a:prstGeom>
          <a:solidFill>
            <a:srgbClr val="FFF0E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just"/>
            <a:r>
              <a:rPr lang="en-US" sz="3300" b="1" dirty="0">
                <a:solidFill>
                  <a:srgbClr val="0000FF"/>
                </a:solidFill>
                <a:latin typeface="Times New Roman" panose="02020603050405020304" pitchFamily="18" charset="0"/>
                <a:cs typeface="Times New Roman" panose="02020603050405020304" pitchFamily="18" charset="0"/>
              </a:rPr>
              <a:t>Niềm tin </a:t>
            </a:r>
            <a:r>
              <a:rPr lang="en-US" sz="3300" b="1" dirty="0" err="1">
                <a:solidFill>
                  <a:srgbClr val="0000FF"/>
                </a:solidFill>
                <a:latin typeface="Times New Roman" panose="02020603050405020304" pitchFamily="18" charset="0"/>
                <a:cs typeface="Times New Roman" panose="02020603050405020304" pitchFamily="18" charset="0"/>
              </a:rPr>
              <a:t>vào</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tương</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lai</a:t>
            </a:r>
            <a:r>
              <a:rPr lang="en-US" sz="3300" b="1" dirty="0">
                <a:solidFill>
                  <a:srgbClr val="0000FF"/>
                </a:solidFill>
                <a:latin typeface="Times New Roman" panose="02020603050405020304" pitchFamily="18" charset="0"/>
                <a:cs typeface="Times New Roman" panose="02020603050405020304" pitchFamily="18" charset="0"/>
              </a:rPr>
              <a:t> </a:t>
            </a:r>
          </a:p>
          <a:p>
            <a:pPr algn="just"/>
            <a:r>
              <a:rPr lang="en-US" sz="3300" b="1" dirty="0" err="1">
                <a:solidFill>
                  <a:srgbClr val="0000FF"/>
                </a:solidFill>
                <a:latin typeface="Times New Roman" panose="02020603050405020304" pitchFamily="18" charset="0"/>
                <a:cs typeface="Times New Roman" panose="02020603050405020304" pitchFamily="18" charset="0"/>
              </a:rPr>
              <a:t>tươi</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đẹp</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sẽ</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đến</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với</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các</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em</a:t>
            </a:r>
            <a:r>
              <a:rPr lang="en-US" sz="3300" b="1" dirty="0">
                <a:solidFill>
                  <a:srgbClr val="0000FF"/>
                </a:solidFill>
                <a:latin typeface="Times New Roman" panose="02020603050405020304" pitchFamily="18" charset="0"/>
                <a:cs typeface="Times New Roman" panose="02020603050405020304" pitchFamily="18" charset="0"/>
              </a:rPr>
              <a:t> </a:t>
            </a:r>
          </a:p>
          <a:p>
            <a:pPr algn="just"/>
            <a:r>
              <a:rPr lang="en-US" sz="3300" b="1" dirty="0" err="1">
                <a:solidFill>
                  <a:srgbClr val="0000FF"/>
                </a:solidFill>
                <a:latin typeface="Times New Roman" panose="02020603050405020304" pitchFamily="18" charset="0"/>
                <a:cs typeface="Times New Roman" panose="02020603050405020304" pitchFamily="18" charset="0"/>
              </a:rPr>
              <a:t>và</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đất</a:t>
            </a:r>
            <a:r>
              <a:rPr lang="en-US" sz="3300" b="1" dirty="0">
                <a:solidFill>
                  <a:srgbClr val="0000FF"/>
                </a:solidFill>
                <a:latin typeface="Times New Roman" panose="02020603050405020304" pitchFamily="18" charset="0"/>
                <a:cs typeface="Times New Roman" panose="02020603050405020304" pitchFamily="18" charset="0"/>
              </a:rPr>
              <a:t> </a:t>
            </a:r>
            <a:r>
              <a:rPr lang="en-US" sz="3300" b="1" dirty="0" err="1">
                <a:solidFill>
                  <a:srgbClr val="0000FF"/>
                </a:solidFill>
                <a:latin typeface="Times New Roman" panose="02020603050405020304" pitchFamily="18" charset="0"/>
                <a:cs typeface="Times New Roman" panose="02020603050405020304" pitchFamily="18" charset="0"/>
              </a:rPr>
              <a:t>nước</a:t>
            </a:r>
            <a:r>
              <a:rPr lang="en-US" sz="3300" b="1" dirty="0">
                <a:solidFill>
                  <a:srgbClr val="0000FF"/>
                </a:solidFill>
                <a:latin typeface="Times New Roman" panose="02020603050405020304" pitchFamily="18" charset="0"/>
                <a:cs typeface="Times New Roman" panose="02020603050405020304" pitchFamily="18" charset="0"/>
              </a:rPr>
              <a:t>.</a:t>
            </a:r>
          </a:p>
          <a:p>
            <a:pPr algn="l"/>
            <a:endParaRPr lang="en-US" sz="3300" dirty="0">
              <a:solidFill>
                <a:srgbClr val="0000FF"/>
              </a:solidFill>
              <a:latin typeface="Times New Roman"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9589"/>
            <a:ext cx="2348548" cy="2748411"/>
          </a:xfrm>
          <a:prstGeom prst="rect">
            <a:avLst/>
          </a:prstGeom>
        </p:spPr>
      </p:pic>
    </p:spTree>
    <p:extLst>
      <p:ext uri="{BB962C8B-B14F-4D97-AF65-F5344CB8AC3E}">
        <p14:creationId xmlns:p14="http://schemas.microsoft.com/office/powerpoint/2010/main" val="39185963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438400" y="2121234"/>
            <a:ext cx="4540250" cy="507831"/>
          </a:xfrm>
          <a:prstGeom prst="rect">
            <a:avLst/>
          </a:prstGeom>
          <a:noFill/>
        </p:spPr>
        <p:txBody>
          <a:bodyPr wrap="square" rtlCol="0">
            <a:spAutoFit/>
          </a:bodyPr>
          <a:lstStyle/>
          <a:p>
            <a:r>
              <a:rPr lang="en-US" sz="2700" dirty="0"/>
              <a:t>Bài </a:t>
            </a:r>
            <a:r>
              <a:rPr lang="en-US" sz="2700" dirty="0" err="1"/>
              <a:t>ca</a:t>
            </a:r>
            <a:r>
              <a:rPr lang="en-US" sz="2700" dirty="0"/>
              <a:t> </a:t>
            </a:r>
            <a:r>
              <a:rPr lang="en-US" sz="2700" dirty="0" err="1"/>
              <a:t>ngợi</a:t>
            </a:r>
            <a:r>
              <a:rPr lang="en-US" sz="2700" dirty="0"/>
              <a:t> </a:t>
            </a:r>
            <a:r>
              <a:rPr lang="en-US" sz="2700" dirty="0" err="1"/>
              <a:t>về</a:t>
            </a:r>
            <a:r>
              <a:rPr lang="en-US" sz="2700" dirty="0"/>
              <a:t> </a:t>
            </a:r>
            <a:r>
              <a:rPr lang="en-US" sz="2700" dirty="0" err="1"/>
              <a:t>điều</a:t>
            </a:r>
            <a:r>
              <a:rPr lang="en-US" sz="2700" dirty="0"/>
              <a:t> </a:t>
            </a:r>
            <a:r>
              <a:rPr lang="en-US" sz="2700" dirty="0" err="1"/>
              <a:t>gì</a:t>
            </a:r>
            <a:r>
              <a:rPr lang="en-US" sz="2700" dirty="0"/>
              <a:t>?</a:t>
            </a:r>
          </a:p>
        </p:txBody>
      </p:sp>
      <p:sp>
        <p:nvSpPr>
          <p:cNvPr id="2" name="Rectangle 1"/>
          <p:cNvSpPr/>
          <p:nvPr/>
        </p:nvSpPr>
        <p:spPr>
          <a:xfrm>
            <a:off x="1796941" y="2541018"/>
            <a:ext cx="6374086" cy="2439129"/>
          </a:xfrm>
          <a:prstGeom prst="rect">
            <a:avLst/>
          </a:prstGeom>
        </p:spPr>
        <p:txBody>
          <a:bodyPr wrap="square">
            <a:spAutoFit/>
          </a:bodyPr>
          <a:lstStyle/>
          <a:p>
            <a:pPr algn="just"/>
            <a:r>
              <a:rPr lang="en-US" sz="2800" b="1" dirty="0">
                <a:solidFill>
                  <a:srgbClr val="0000FF"/>
                </a:solidFill>
                <a:latin typeface="Times New Roman" panose="02020603050405020304" pitchFamily="18" charset="0"/>
              </a:rPr>
              <a:t>Nội dung : </a:t>
            </a:r>
            <a:r>
              <a:rPr lang="en-US" sz="2800" b="1" dirty="0" err="1">
                <a:solidFill>
                  <a:srgbClr val="FF0000"/>
                </a:solidFill>
                <a:latin typeface="Times New Roman" panose="02020603050405020304" pitchFamily="18" charset="0"/>
              </a:rPr>
              <a:t>Tình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yêu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a:t>
            </a:r>
            <a:r>
              <a:rPr lang="vi-VN" sz="2800" b="1" dirty="0">
                <a:solidFill>
                  <a:srgbClr val="FF0000"/>
                </a:solidFill>
                <a:latin typeface="Times New Roman" panose="02020603050405020304" pitchFamily="18" charset="0"/>
              </a:rPr>
              <a:t>ươ</a:t>
            </a:r>
            <a:r>
              <a:rPr lang="en-US" sz="2800" b="1" dirty="0" err="1">
                <a:solidFill>
                  <a:srgbClr val="FF0000"/>
                </a:solidFill>
                <a:latin typeface="Times New Roman" panose="02020603050405020304" pitchFamily="18" charset="0"/>
              </a:rPr>
              <a:t>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các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em</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nhỏ</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của</a:t>
            </a:r>
            <a:r>
              <a:rPr lang="en-US" sz="2800" b="1" dirty="0">
                <a:solidFill>
                  <a:srgbClr val="FF0000"/>
                </a:solidFill>
                <a:latin typeface="Times New Roman" panose="02020603050405020304" pitchFamily="18" charset="0"/>
              </a:rPr>
              <a:t> anh </a:t>
            </a:r>
            <a:r>
              <a:rPr lang="en-US" sz="2800" b="1" dirty="0" err="1">
                <a:solidFill>
                  <a:srgbClr val="FF0000"/>
                </a:solidFill>
                <a:latin typeface="Times New Roman" panose="02020603050405020304" pitchFamily="18" charset="0"/>
              </a:rPr>
              <a:t>chiến</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sĩ</a:t>
            </a:r>
            <a:r>
              <a:rPr lang="en-US" sz="2800" b="1" dirty="0">
                <a:solidFill>
                  <a:srgbClr val="FF0000"/>
                </a:solidFill>
                <a:latin typeface="Times New Roman" panose="02020603050405020304" pitchFamily="18" charset="0"/>
              </a:rPr>
              <a:t>, m</a:t>
            </a:r>
            <a:r>
              <a:rPr lang="vi-VN" sz="2800" b="1" dirty="0">
                <a:solidFill>
                  <a:srgbClr val="FF0000"/>
                </a:solidFill>
                <a:latin typeface="Times New Roman" panose="02020603050405020304" pitchFamily="18" charset="0"/>
              </a:rPr>
              <a:t>ơ</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ước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của</a:t>
            </a:r>
            <a:r>
              <a:rPr lang="en-US" sz="2800" b="1" dirty="0">
                <a:solidFill>
                  <a:srgbClr val="FF0000"/>
                </a:solidFill>
                <a:latin typeface="Times New Roman" panose="02020603050405020304" pitchFamily="18" charset="0"/>
              </a:rPr>
              <a:t> anh </a:t>
            </a:r>
            <a:r>
              <a:rPr lang="en-US" sz="2800" b="1" dirty="0" err="1">
                <a:solidFill>
                  <a:srgbClr val="FF0000"/>
                </a:solidFill>
                <a:latin typeface="Times New Roman" panose="02020603050405020304" pitchFamily="18" charset="0"/>
              </a:rPr>
              <a:t>về</a:t>
            </a:r>
            <a:r>
              <a:rPr lang="en-US" sz="2800" b="1" dirty="0">
                <a:solidFill>
                  <a:srgbClr val="FF0000"/>
                </a:solidFill>
                <a:latin typeface="Times New Roman" panose="02020603050405020304" pitchFamily="18" charset="0"/>
              </a:rPr>
              <a:t> t</a:t>
            </a:r>
            <a:r>
              <a:rPr lang="vi-VN" sz="2800" b="1" dirty="0">
                <a:solidFill>
                  <a:srgbClr val="FF0000"/>
                </a:solidFill>
                <a:latin typeface="Times New Roman" panose="02020603050405020304" pitchFamily="18" charset="0"/>
              </a:rPr>
              <a:t>ươ</a:t>
            </a:r>
            <a:r>
              <a:rPr lang="en-US" sz="2800" b="1" dirty="0" err="1">
                <a:solidFill>
                  <a:srgbClr val="FF0000"/>
                </a:solidFill>
                <a:latin typeface="Times New Roman" panose="02020603050405020304" pitchFamily="18" charset="0"/>
              </a:rPr>
              <a:t>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lai</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trong</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đê</a:t>
            </a:r>
            <a:r>
              <a:rPr lang="en-US" sz="2800" b="1" dirty="0">
                <a:solidFill>
                  <a:srgbClr val="FF0000"/>
                </a:solidFill>
                <a:latin typeface="Times New Roman" panose="02020603050405020304" pitchFamily="18" charset="0"/>
              </a:rPr>
              <a:t>m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thu</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độc</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lập</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đầu</a:t>
            </a:r>
            <a:r>
              <a:rPr lang="en-US" sz="2800" b="1" dirty="0">
                <a:solidFill>
                  <a:srgbClr val="FF0000"/>
                </a:solidFill>
                <a:latin typeface="Times New Roman" panose="02020603050405020304" pitchFamily="18" charset="0"/>
              </a:rPr>
              <a:t> tiên </a:t>
            </a:r>
            <a:r>
              <a:rPr lang="en-US" sz="2800" b="1" dirty="0" err="1">
                <a:solidFill>
                  <a:srgbClr val="FF0000"/>
                </a:solidFill>
                <a:latin typeface="Times New Roman" panose="02020603050405020304" pitchFamily="18" charset="0"/>
              </a:rPr>
              <a:t>của</a:t>
            </a:r>
            <a:r>
              <a:rPr lang="en-US" sz="2800" b="1" dirty="0">
                <a:solidFill>
                  <a:srgbClr val="FF0000"/>
                </a:solidFill>
                <a:latin typeface="Times New Roman" panose="02020603050405020304" pitchFamily="18" charset="0"/>
              </a:rPr>
              <a:t> </a:t>
            </a:r>
            <a:r>
              <a:rPr lang="vi-VN" sz="2800" b="1" dirty="0">
                <a:solidFill>
                  <a:srgbClr val="FF0000"/>
                </a:solidFill>
                <a:latin typeface="Times New Roman" panose="02020603050405020304" pitchFamily="18" charset="0"/>
              </a:rPr>
              <a:t>đất</a:t>
            </a:r>
            <a:r>
              <a:rPr lang="en-US" sz="2800" b="1" dirty="0">
                <a:solidFill>
                  <a:srgbClr val="FF0000"/>
                </a:solidFill>
                <a:latin typeface="Times New Roman" panose="02020603050405020304" pitchFamily="18" charset="0"/>
              </a:rPr>
              <a:t> n</a:t>
            </a:r>
            <a:r>
              <a:rPr lang="vi-VN" sz="2800" b="1" dirty="0">
                <a:solidFill>
                  <a:srgbClr val="FF0000"/>
                </a:solidFill>
                <a:latin typeface="Times New Roman" panose="02020603050405020304" pitchFamily="18" charset="0"/>
              </a:rPr>
              <a:t>ước</a:t>
            </a:r>
            <a:r>
              <a:rPr lang="en-US" sz="2800" b="1" dirty="0">
                <a:solidFill>
                  <a:srgbClr val="FF0000"/>
                </a:solidFill>
                <a:latin typeface="Times New Roman" panose="02020603050405020304" pitchFamily="18" charset="0"/>
              </a:rPr>
              <a:t>.</a:t>
            </a:r>
            <a:endParaRPr lang="en-US" sz="2800" b="1" dirty="0">
              <a:solidFill>
                <a:srgbClr val="FF0000"/>
              </a:solidFill>
              <a:latin typeface=".VnTime" panose="020B7200000000000000" pitchFamily="34" charset="0"/>
            </a:endParaRPr>
          </a:p>
          <a:p>
            <a:pPr algn="just">
              <a:lnSpc>
                <a:spcPct val="150000"/>
              </a:lnSpc>
            </a:pPr>
            <a:r>
              <a:rPr lang="en-US" altLang="en-US" sz="2700" dirty="0">
                <a:solidFill>
                  <a:srgbClr val="0070C0"/>
                </a:solidFill>
                <a:latin typeface="+mj-lt"/>
                <a:cs typeface="Times New Roman" panose="02020603050405020304" pitchFamily="18" charset="0"/>
              </a:rPr>
              <a:t>.</a:t>
            </a:r>
            <a:endParaRPr lang="vi-VN" sz="2700" dirty="0">
              <a:latin typeface="+mj-lt"/>
            </a:endParaRPr>
          </a:p>
        </p:txBody>
      </p:sp>
      <p:sp>
        <p:nvSpPr>
          <p:cNvPr id="7" name="TextBox 6"/>
          <p:cNvSpPr txBox="1"/>
          <p:nvPr/>
        </p:nvSpPr>
        <p:spPr>
          <a:xfrm>
            <a:off x="1371600" y="4343400"/>
            <a:ext cx="4540250" cy="507831"/>
          </a:xfrm>
          <a:prstGeom prst="rect">
            <a:avLst/>
          </a:prstGeom>
          <a:noFill/>
        </p:spPr>
        <p:txBody>
          <a:bodyPr wrap="square" rtlCol="0">
            <a:spAutoFit/>
          </a:bodyPr>
          <a:lstStyle/>
          <a:p>
            <a:r>
              <a:rPr lang="en-US" sz="2700" dirty="0" err="1"/>
              <a:t>Nêu</a:t>
            </a:r>
            <a:r>
              <a:rPr lang="en-US" sz="2700" dirty="0"/>
              <a:t> </a:t>
            </a:r>
            <a:r>
              <a:rPr lang="en-US" sz="2700" dirty="0" err="1"/>
              <a:t>giọng</a:t>
            </a:r>
            <a:r>
              <a:rPr lang="en-US" sz="2700" dirty="0"/>
              <a:t> </a:t>
            </a:r>
            <a:r>
              <a:rPr lang="en-US" sz="2700" dirty="0" err="1"/>
              <a:t>đọc</a:t>
            </a:r>
            <a:r>
              <a:rPr lang="en-US" sz="2700" dirty="0"/>
              <a:t> </a:t>
            </a:r>
            <a:r>
              <a:rPr lang="en-US" sz="2700" dirty="0" err="1"/>
              <a:t>toàn</a:t>
            </a:r>
            <a:r>
              <a:rPr lang="en-US" sz="2700" dirty="0"/>
              <a:t> </a:t>
            </a:r>
            <a:r>
              <a:rPr lang="en-US" sz="2700" dirty="0" err="1"/>
              <a:t>bài</a:t>
            </a:r>
            <a:r>
              <a:rPr lang="en-US" sz="2700" dirty="0"/>
              <a:t>?</a:t>
            </a:r>
          </a:p>
        </p:txBody>
      </p:sp>
      <p:sp>
        <p:nvSpPr>
          <p:cNvPr id="8" name="TextBox 3"/>
          <p:cNvSpPr txBox="1">
            <a:spLocks noChangeArrowheads="1"/>
          </p:cNvSpPr>
          <p:nvPr/>
        </p:nvSpPr>
        <p:spPr bwMode="auto">
          <a:xfrm>
            <a:off x="1618477" y="4707433"/>
            <a:ext cx="67310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a:r>
              <a:rPr lang="en-US" sz="2800" b="1" dirty="0">
                <a:solidFill>
                  <a:srgbClr val="FF0000"/>
                </a:solidFill>
                <a:cs typeface="Times New Roman" panose="02020603050405020304" pitchFamily="18" charset="0"/>
              </a:rPr>
              <a:t>Toàn </a:t>
            </a:r>
            <a:r>
              <a:rPr lang="en-US" sz="2800" b="1" dirty="0" err="1">
                <a:solidFill>
                  <a:srgbClr val="FF0000"/>
                </a:solidFill>
                <a:cs typeface="Times New Roman" panose="02020603050405020304" pitchFamily="18" charset="0"/>
              </a:rPr>
              <a:t>bài</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đọc</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giọng</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nhẹ</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nhàng</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thể</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hiện</a:t>
            </a:r>
            <a:r>
              <a:rPr lang="en-US" sz="2800" b="1" dirty="0">
                <a:solidFill>
                  <a:srgbClr val="FF0000"/>
                </a:solidFill>
                <a:cs typeface="Times New Roman" panose="02020603050405020304" pitchFamily="18" charset="0"/>
              </a:rPr>
              <a:t> được </a:t>
            </a:r>
            <a:r>
              <a:rPr lang="en-US" sz="2800" b="1" dirty="0" err="1">
                <a:solidFill>
                  <a:srgbClr val="FF0000"/>
                </a:solidFill>
                <a:cs typeface="Times New Roman" panose="02020603050405020304" pitchFamily="18" charset="0"/>
              </a:rPr>
              <a:t>niềm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vui</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niềm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tự</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hào</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niềm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mơ</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ước</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của</a:t>
            </a:r>
            <a:r>
              <a:rPr lang="en-US" sz="2800" b="1" dirty="0">
                <a:solidFill>
                  <a:srgbClr val="FF0000"/>
                </a:solidFill>
                <a:cs typeface="Times New Roman" panose="02020603050405020304" pitchFamily="18" charset="0"/>
              </a:rPr>
              <a:t> anh </a:t>
            </a:r>
            <a:r>
              <a:rPr lang="en-US" sz="2800" b="1" dirty="0" err="1">
                <a:solidFill>
                  <a:srgbClr val="FF0000"/>
                </a:solidFill>
                <a:cs typeface="Times New Roman" panose="02020603050405020304" pitchFamily="18" charset="0"/>
              </a:rPr>
              <a:t>chiến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sĩ</a:t>
            </a:r>
            <a:r>
              <a:rPr lang="en-US" sz="2800" b="1"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29570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1"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2DB47B-D428-470A-971C-1EF51A41BC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2B2E320C-D9D7-44FA-8FB3-2D516D1AD83E}"/>
              </a:ext>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7" name="Flowchart: Connector 6">
            <a:extLst>
              <a:ext uri="{FF2B5EF4-FFF2-40B4-BE49-F238E27FC236}">
                <a16:creationId xmlns:a16="http://schemas.microsoft.com/office/drawing/2014/main" id="{FFFB8E37-47F3-4355-847A-81B6D7B29D95}"/>
              </a:ext>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8" name="Freeform: Shape 7">
            <a:extLst>
              <a:ext uri="{FF2B5EF4-FFF2-40B4-BE49-F238E27FC236}">
                <a16:creationId xmlns:a16="http://schemas.microsoft.com/office/drawing/2014/main" id="{594DDF51-2E49-4541-9E47-D53DCEBF3F3D}"/>
              </a:ext>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9" name="Group 8">
            <a:extLst>
              <a:ext uri="{FF2B5EF4-FFF2-40B4-BE49-F238E27FC236}">
                <a16:creationId xmlns:a16="http://schemas.microsoft.com/office/drawing/2014/main" id="{FBE137F7-4E79-4B5F-A6AE-65109D4EA052}"/>
              </a:ext>
            </a:extLst>
          </p:cNvPr>
          <p:cNvGrpSpPr>
            <a:grpSpLocks/>
          </p:cNvGrpSpPr>
          <p:nvPr/>
        </p:nvGrpSpPr>
        <p:grpSpPr bwMode="auto">
          <a:xfrm>
            <a:off x="3632202" y="1219439"/>
            <a:ext cx="5377358" cy="878442"/>
            <a:chOff x="5862048" y="676275"/>
            <a:chExt cx="6539502" cy="1695450"/>
          </a:xfrm>
        </p:grpSpPr>
        <p:sp>
          <p:nvSpPr>
            <p:cNvPr id="10" name="Rectangle: Rounded Corners 9">
              <a:extLst>
                <a:ext uri="{FF2B5EF4-FFF2-40B4-BE49-F238E27FC236}">
                  <a16:creationId xmlns:a16="http://schemas.microsoft.com/office/drawing/2014/main" id="{038B7EC8-069F-4CD4-A4FF-382F6EB16B07}"/>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1" name="Flowchart: Connector 10">
              <a:extLst>
                <a:ext uri="{FF2B5EF4-FFF2-40B4-BE49-F238E27FC236}">
                  <a16:creationId xmlns:a16="http://schemas.microsoft.com/office/drawing/2014/main" id="{1C7481DE-E441-451E-96D3-D8B573618ADD}"/>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2" name="Flowchart: Connector 11">
            <a:extLst>
              <a:ext uri="{FF2B5EF4-FFF2-40B4-BE49-F238E27FC236}">
                <a16:creationId xmlns:a16="http://schemas.microsoft.com/office/drawing/2014/main" id="{086AD775-BCD5-47D6-A444-06B63CD1382A}"/>
              </a:ext>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13" name="Straight Connector 12">
            <a:extLst>
              <a:ext uri="{FF2B5EF4-FFF2-40B4-BE49-F238E27FC236}">
                <a16:creationId xmlns:a16="http://schemas.microsoft.com/office/drawing/2014/main" id="{51EAB300-EF3A-430A-A33D-A10D7D330F17}"/>
              </a:ext>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95ABFEF-D6E7-471A-85B3-37A7217D97E3}"/>
              </a:ext>
            </a:extLst>
          </p:cNvPr>
          <p:cNvGrpSpPr>
            <a:grpSpLocks/>
          </p:cNvGrpSpPr>
          <p:nvPr/>
        </p:nvGrpSpPr>
        <p:grpSpPr bwMode="auto">
          <a:xfrm>
            <a:off x="3837286" y="2922924"/>
            <a:ext cx="5172274" cy="924015"/>
            <a:chOff x="6007667" y="688785"/>
            <a:chExt cx="6539502" cy="1025613"/>
          </a:xfrm>
        </p:grpSpPr>
        <p:sp>
          <p:nvSpPr>
            <p:cNvPr id="15" name="Rectangle: Rounded Corners 14">
              <a:extLst>
                <a:ext uri="{FF2B5EF4-FFF2-40B4-BE49-F238E27FC236}">
                  <a16:creationId xmlns:a16="http://schemas.microsoft.com/office/drawing/2014/main" id="{67B59462-7AD4-40D7-917D-A5E680A0F3DD}"/>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16" name="Flowchart: Connector 15">
              <a:extLst>
                <a:ext uri="{FF2B5EF4-FFF2-40B4-BE49-F238E27FC236}">
                  <a16:creationId xmlns:a16="http://schemas.microsoft.com/office/drawing/2014/main" id="{B8661FBB-13A9-457A-A75E-6D36D3130831}"/>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17" name="Flowchart: Connector 16">
            <a:extLst>
              <a:ext uri="{FF2B5EF4-FFF2-40B4-BE49-F238E27FC236}">
                <a16:creationId xmlns:a16="http://schemas.microsoft.com/office/drawing/2014/main" id="{744BD53F-4D73-4ED1-A4DD-1990B3E425C5}"/>
              </a:ext>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8" name="Freeform: Shape 17">
            <a:extLst>
              <a:ext uri="{FF2B5EF4-FFF2-40B4-BE49-F238E27FC236}">
                <a16:creationId xmlns:a16="http://schemas.microsoft.com/office/drawing/2014/main" id="{E75C0906-0215-43B2-927F-D2EC76E483D9}"/>
              </a:ext>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19" name="Group 18">
            <a:extLst>
              <a:ext uri="{FF2B5EF4-FFF2-40B4-BE49-F238E27FC236}">
                <a16:creationId xmlns:a16="http://schemas.microsoft.com/office/drawing/2014/main" id="{86D83CB8-2CCE-4896-9B25-7CA553C9FCA4}"/>
              </a:ext>
            </a:extLst>
          </p:cNvPr>
          <p:cNvGrpSpPr>
            <a:grpSpLocks/>
          </p:cNvGrpSpPr>
          <p:nvPr/>
        </p:nvGrpSpPr>
        <p:grpSpPr bwMode="auto">
          <a:xfrm>
            <a:off x="3837286" y="4493444"/>
            <a:ext cx="5039419" cy="1009595"/>
            <a:chOff x="5862048" y="867065"/>
            <a:chExt cx="6539502" cy="1504660"/>
          </a:xfrm>
        </p:grpSpPr>
        <p:sp>
          <p:nvSpPr>
            <p:cNvPr id="20" name="Rectangle: Rounded Corners 19">
              <a:extLst>
                <a:ext uri="{FF2B5EF4-FFF2-40B4-BE49-F238E27FC236}">
                  <a16:creationId xmlns:a16="http://schemas.microsoft.com/office/drawing/2014/main" id="{AD8AFCED-9ED9-4F43-A569-79B5A2514AD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1" name="Flowchart: Connector 20">
              <a:extLst>
                <a:ext uri="{FF2B5EF4-FFF2-40B4-BE49-F238E27FC236}">
                  <a16:creationId xmlns:a16="http://schemas.microsoft.com/office/drawing/2014/main" id="{538899C0-D54B-4C2F-82DE-92C89267A41A}"/>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22" name="Rectangle 21">
            <a:extLst>
              <a:ext uri="{FF2B5EF4-FFF2-40B4-BE49-F238E27FC236}">
                <a16:creationId xmlns:a16="http://schemas.microsoft.com/office/drawing/2014/main" id="{1BBFD42C-D357-4E8B-B07F-D374C0BD8A93}"/>
              </a:ext>
            </a:extLst>
          </p:cNvPr>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93C38B9-90D8-4FBA-ADA3-55325B7D0F4A}"/>
              </a:ext>
            </a:extLst>
          </p:cNvPr>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61B0E68-E56B-4F04-A3B9-7DC0EC6C91DD}"/>
              </a:ext>
            </a:extLst>
          </p:cNvPr>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
        <p:nvSpPr>
          <p:cNvPr id="25" name="Freeform 11">
            <a:extLst>
              <a:ext uri="{FF2B5EF4-FFF2-40B4-BE49-F238E27FC236}">
                <a16:creationId xmlns:a16="http://schemas.microsoft.com/office/drawing/2014/main" id="{C229A92B-4D6B-40ED-83E5-9BED4C698617}"/>
              </a:ext>
            </a:extLst>
          </p:cNvPr>
          <p:cNvSpPr/>
          <p:nvPr/>
        </p:nvSpPr>
        <p:spPr>
          <a:xfrm>
            <a:off x="9142414" y="1219439"/>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6" name="Freeform 11">
            <a:extLst>
              <a:ext uri="{FF2B5EF4-FFF2-40B4-BE49-F238E27FC236}">
                <a16:creationId xmlns:a16="http://schemas.microsoft.com/office/drawing/2014/main" id="{D380DEF8-CDAC-44D8-B4E3-DCBD285234DC}"/>
              </a:ext>
            </a:extLst>
          </p:cNvPr>
          <p:cNvSpPr/>
          <p:nvPr/>
        </p:nvSpPr>
        <p:spPr>
          <a:xfrm>
            <a:off x="9170710" y="2954044"/>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8914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2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7" grpId="0" animBg="1"/>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9906000" cy="6858000"/>
          </a:xfrm>
          <a:prstGeom prst="rect">
            <a:avLst/>
          </a:prstGeom>
        </p:spPr>
      </p:pic>
      <p:sp>
        <p:nvSpPr>
          <p:cNvPr id="7" name="TextBox 6">
            <a:hlinkClick r:id="rId4" action="ppaction://hlinksldjump"/>
          </p:cNvPr>
          <p:cNvSpPr txBox="1"/>
          <p:nvPr/>
        </p:nvSpPr>
        <p:spPr>
          <a:xfrm>
            <a:off x="0" y="50207"/>
            <a:ext cx="9677400" cy="2368084"/>
          </a:xfrm>
          <a:prstGeom prst="rect">
            <a:avLst/>
          </a:prstGeom>
          <a:noFill/>
        </p:spPr>
        <p:txBody>
          <a:bodyPr wrap="square">
            <a:spAutoFit/>
          </a:bodyPr>
          <a:lstStyle/>
          <a:p>
            <a:pPr>
              <a:lnSpc>
                <a:spcPct val="130000"/>
              </a:lnSpc>
              <a:buFont typeface="Arial" charset="0"/>
              <a:buNone/>
              <a:defRPr/>
            </a:pPr>
            <a:r>
              <a:rPr lang="en-US" sz="6000" b="1" dirty="0" err="1">
                <a:solidFill>
                  <a:srgbClr val="FF3399"/>
                </a:solidFill>
                <a:latin typeface="Arial"/>
                <a:ea typeface="HP001 5Ha" pitchFamily="34" charset="-127"/>
                <a:cs typeface="Arial" charset="0"/>
              </a:rPr>
              <a:t>Hoạt</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động</a:t>
            </a:r>
            <a:r>
              <a:rPr lang="en-US" sz="6000" b="1" dirty="0">
                <a:solidFill>
                  <a:srgbClr val="FF3399"/>
                </a:solidFill>
                <a:latin typeface="Arial"/>
                <a:ea typeface="HP001 5Ha" pitchFamily="34" charset="-127"/>
                <a:cs typeface="Arial" charset="0"/>
              </a:rPr>
              <a:t> 3. </a:t>
            </a:r>
            <a:r>
              <a:rPr lang="en-US" sz="6000" b="1" dirty="0" err="1">
                <a:solidFill>
                  <a:srgbClr val="FF3399"/>
                </a:solidFill>
                <a:latin typeface="Arial"/>
                <a:ea typeface="HP001 5Ha" pitchFamily="34" charset="-127"/>
                <a:cs typeface="Arial" charset="0"/>
              </a:rPr>
              <a:t>Luyện</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đọc</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diễn</a:t>
            </a:r>
            <a:r>
              <a:rPr lang="en-US" sz="6000" b="1" dirty="0">
                <a:solidFill>
                  <a:srgbClr val="FF3399"/>
                </a:solidFill>
                <a:latin typeface="Arial"/>
                <a:ea typeface="HP001 5Ha" pitchFamily="34" charset="-127"/>
                <a:cs typeface="Arial" charset="0"/>
              </a:rPr>
              <a:t> </a:t>
            </a:r>
            <a:r>
              <a:rPr lang="en-US" sz="6000" b="1" dirty="0" err="1">
                <a:solidFill>
                  <a:srgbClr val="FF3399"/>
                </a:solidFill>
                <a:latin typeface="Arial"/>
                <a:ea typeface="HP001 5Ha" pitchFamily="34" charset="-127"/>
                <a:cs typeface="Arial" charset="0"/>
              </a:rPr>
              <a:t>cảm</a:t>
            </a:r>
            <a:r>
              <a:rPr lang="en-US" sz="6000" b="1" dirty="0">
                <a:solidFill>
                  <a:srgbClr val="FF3399"/>
                </a:solidFill>
                <a:latin typeface="Arial"/>
                <a:ea typeface="HP001 5Ha" pitchFamily="34" charset="-127"/>
                <a:cs typeface="Arial" charset="0"/>
              </a:rPr>
              <a:t> </a:t>
            </a: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srgbClr val="000000"/>
              </a:solidFill>
            </a:endParaRPr>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2743200" y="2511862"/>
            <a:ext cx="4114800" cy="2838450"/>
          </a:xfrm>
          <a:prstGeom prst="rect">
            <a:avLst/>
          </a:prstGeom>
        </p:spPr>
      </p:pic>
    </p:spTree>
    <p:extLst>
      <p:ext uri="{BB962C8B-B14F-4D97-AF65-F5344CB8AC3E}">
        <p14:creationId xmlns:p14="http://schemas.microsoft.com/office/powerpoint/2010/main" val="2804009693"/>
      </p:ext>
    </p:extLst>
  </p:cSld>
  <p:clrMapOvr>
    <a:masterClrMapping/>
  </p:clrMapOvr>
  <p:transition spd="slow">
    <p:fad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90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73" y="3551535"/>
            <a:ext cx="2422327" cy="20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5544" y="1244004"/>
            <a:ext cx="589329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3392843" y="2276187"/>
            <a:ext cx="4183155" cy="1292662"/>
          </a:xfrm>
          <a:prstGeom prst="rect">
            <a:avLst/>
          </a:prstGeom>
          <a:noFill/>
        </p:spPr>
        <p:txBody>
          <a:bodyPr wrap="square">
            <a:spAutoFit/>
          </a:bodyPr>
          <a:lstStyle/>
          <a:p>
            <a:pPr eaLnBrk="0" hangingPunct="0">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HÌNH THÀNH KIẾN THỨC MỚI</a:t>
            </a:r>
          </a:p>
        </p:txBody>
      </p:sp>
    </p:spTree>
    <p:extLst>
      <p:ext uri="{BB962C8B-B14F-4D97-AF65-F5344CB8AC3E}">
        <p14:creationId xmlns:p14="http://schemas.microsoft.com/office/powerpoint/2010/main" val="57048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p:cNvSpPr txBox="1">
            <a:spLocks noChangeArrowheads="1"/>
          </p:cNvSpPr>
          <p:nvPr/>
        </p:nvSpPr>
        <p:spPr bwMode="auto">
          <a:xfrm>
            <a:off x="457200" y="609600"/>
            <a:ext cx="8763000" cy="6186488"/>
          </a:xfrm>
          <a:prstGeom prst="rect">
            <a:avLst/>
          </a:prstGeom>
          <a:noFill/>
          <a:ln w="9525">
            <a:noFill/>
            <a:miter lim="800000"/>
            <a:headEnd/>
            <a:tailEnd/>
          </a:ln>
        </p:spPr>
        <p:txBody>
          <a:bodyPr>
            <a:spAutoFit/>
          </a:bodyPr>
          <a:lstStyle/>
          <a:p>
            <a:pPr algn="l" eaLnBrk="0" hangingPunct="0">
              <a:defRPr/>
            </a:pPr>
            <a:r>
              <a:rPr lang="en-US" sz="32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Anh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nhìn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trăng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nghĩ</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ngày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mai</a:t>
            </a:r>
            <a:r>
              <a:rPr lang="en-US" sz="3600" dirty="0">
                <a:solidFill>
                  <a:srgbClr val="000000"/>
                </a:solidFill>
                <a:latin typeface="Times New Roman" pitchFamily="18" charset="0"/>
                <a:cs typeface="Times New Roman" pitchFamily="18" charset="0"/>
              </a:rPr>
              <a:t>…</a:t>
            </a:r>
          </a:p>
          <a:p>
            <a:pPr algn="l" eaLnBrk="0" hangingPunct="0">
              <a:defRPr/>
            </a:pPr>
            <a:r>
              <a:rPr lang="en-US" sz="3600" dirty="0">
                <a:solidFill>
                  <a:srgbClr val="00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Ngày</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mai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có</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quyền</a:t>
            </a:r>
            <a:r>
              <a:rPr lang="en-US" sz="3600" dirty="0">
                <a:solidFill>
                  <a:srgbClr val="00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mơ</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tưởng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một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cuộc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sống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tươi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đẹp</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vô</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cùng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Mươi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mười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lăm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năm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thôi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sẽ</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thấy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cũng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dưới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ánh</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trăng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này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dòng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nước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đổ</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xuống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làm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chạy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máy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phát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điện</a:t>
            </a:r>
            <a:r>
              <a:rPr lang="en-US" sz="3600" dirty="0">
                <a:solidFill>
                  <a:srgbClr val="000000"/>
                </a:solidFill>
                <a:latin typeface="Times New Roman" pitchFamily="18" charset="0"/>
                <a:cs typeface="Times New Roman" pitchFamily="18" charset="0"/>
              </a:rPr>
              <a:t> ; ở </a:t>
            </a:r>
            <a:r>
              <a:rPr lang="en-US" sz="3600" dirty="0" err="1">
                <a:solidFill>
                  <a:srgbClr val="000000"/>
                </a:solidFill>
                <a:latin typeface="Times New Roman" pitchFamily="18" charset="0"/>
                <a:cs typeface="Times New Roman" pitchFamily="18" charset="0"/>
              </a:rPr>
              <a:t>giữa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biển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rộng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cờ</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đỏ</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sao</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vàng</a:t>
            </a:r>
            <a:r>
              <a:rPr lang="en-US" sz="3600"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phấp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phới</a:t>
            </a:r>
            <a:r>
              <a:rPr lang="en-US" sz="3600" dirty="0">
                <a:solidFill>
                  <a:srgbClr val="FF0000"/>
                </a:solidFill>
                <a:latin typeface="Times New Roman" pitchFamily="18" charset="0"/>
                <a:cs typeface="Times New Roman" pitchFamily="18" charset="0"/>
              </a:rPr>
              <a:t> </a:t>
            </a:r>
            <a:r>
              <a:rPr lang="en-US" sz="3600" dirty="0">
                <a:solidFill>
                  <a:srgbClr val="000000">
                    <a:lumMod val="95000"/>
                    <a:lumOff val="5000"/>
                  </a:srgbClr>
                </a:solidFill>
                <a:latin typeface="Times New Roman" pitchFamily="18" charset="0"/>
                <a:cs typeface="Times New Roman" pitchFamily="18" charset="0"/>
              </a:rPr>
              <a:t>bay </a:t>
            </a:r>
            <a:r>
              <a:rPr lang="en-US" sz="3600" dirty="0" err="1">
                <a:solidFill>
                  <a:srgbClr val="000000">
                    <a:lumMod val="95000"/>
                    <a:lumOff val="5000"/>
                  </a:srgbClr>
                </a:solidFill>
                <a:latin typeface="Times New Roman" pitchFamily="18" charset="0"/>
                <a:cs typeface="Times New Roman" pitchFamily="18" charset="0"/>
              </a:rPr>
              <a:t>trên</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những</a:t>
            </a:r>
            <a:r>
              <a:rPr lang="en-US" sz="3600" dirty="0">
                <a:solidFill>
                  <a:srgbClr val="000000"/>
                </a:solidFill>
                <a:latin typeface="Times New Roman" pitchFamily="18" charset="0"/>
                <a:cs typeface="Times New Roman" pitchFamily="18" charset="0"/>
              </a:rPr>
              <a:t> con </a:t>
            </a:r>
            <a:r>
              <a:rPr lang="en-US" sz="3600" dirty="0" err="1">
                <a:solidFill>
                  <a:srgbClr val="000000"/>
                </a:solidFill>
                <a:latin typeface="Times New Roman" pitchFamily="18" charset="0"/>
                <a:cs typeface="Times New Roman" pitchFamily="18" charset="0"/>
              </a:rPr>
              <a:t>tàu</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lớn</a:t>
            </a:r>
            <a:r>
              <a:rPr lang="en-US" sz="3600" dirty="0">
                <a:solidFill>
                  <a:srgbClr val="000000"/>
                </a:solidFill>
                <a:latin typeface="Times New Roman" pitchFamily="18" charset="0"/>
                <a:cs typeface="Times New Roman" pitchFamily="18" charset="0"/>
              </a:rPr>
              <a:t> . </a:t>
            </a:r>
            <a:r>
              <a:rPr lang="en-US" sz="3600" dirty="0" err="1">
                <a:solidFill>
                  <a:srgbClr val="000000"/>
                </a:solidFill>
                <a:latin typeface="Times New Roman" pitchFamily="18" charset="0"/>
                <a:cs typeface="Times New Roman" pitchFamily="18" charset="0"/>
              </a:rPr>
              <a:t>Trăng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các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em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sẽ</a:t>
            </a:r>
            <a:r>
              <a:rPr lang="en-US" sz="3600"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soi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những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ống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khói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nhà</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máy</a:t>
            </a:r>
            <a:r>
              <a:rPr lang="en-US" sz="3600" dirty="0">
                <a:solidFill>
                  <a:srgbClr val="00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chi </a:t>
            </a:r>
            <a:r>
              <a:rPr lang="en-US" sz="3600" dirty="0" err="1">
                <a:solidFill>
                  <a:srgbClr val="FF0000"/>
                </a:solidFill>
                <a:latin typeface="Times New Roman" pitchFamily="18" charset="0"/>
                <a:cs typeface="Times New Roman" pitchFamily="18" charset="0"/>
              </a:rPr>
              <a:t>chít</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cao</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thẳm</a:t>
            </a:r>
            <a:r>
              <a:rPr lang="en-US" sz="3600" dirty="0">
                <a:solidFill>
                  <a:srgbClr val="00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rải</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trên</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đồng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lúa</a:t>
            </a:r>
            <a:r>
              <a:rPr lang="en-US" sz="3600" dirty="0">
                <a:solidFill>
                  <a:srgbClr val="00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ngát</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vàng</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thơm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cùng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với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trường</a:t>
            </a:r>
            <a:r>
              <a:rPr lang="en-US" sz="3600" dirty="0">
                <a:solidFill>
                  <a:srgbClr val="00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to </a:t>
            </a:r>
            <a:r>
              <a:rPr lang="en-US" sz="3600" dirty="0" err="1">
                <a:solidFill>
                  <a:srgbClr val="FF0000"/>
                </a:solidFill>
                <a:latin typeface="Times New Roman" pitchFamily="18" charset="0"/>
                <a:cs typeface="Times New Roman" pitchFamily="18" charset="0"/>
              </a:rPr>
              <a:t>lớn</a:t>
            </a:r>
            <a:r>
              <a:rPr lang="en-US" sz="3600" dirty="0">
                <a:solidFill>
                  <a:srgbClr val="FF0000"/>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vui</a:t>
            </a:r>
            <a:r>
              <a:rPr lang="en-US" sz="3600" dirty="0">
                <a:solidFill>
                  <a:srgbClr val="000000">
                    <a:lumMod val="95000"/>
                    <a:lumOff val="5000"/>
                  </a:srgbClr>
                </a:solidFill>
                <a:latin typeface="Times New Roman" pitchFamily="18" charset="0"/>
                <a:cs typeface="Times New Roman" pitchFamily="18" charset="0"/>
              </a:rPr>
              <a:t> </a:t>
            </a:r>
            <a:r>
              <a:rPr lang="en-US" sz="3600" dirty="0" err="1">
                <a:solidFill>
                  <a:srgbClr val="000000">
                    <a:lumMod val="95000"/>
                    <a:lumOff val="5000"/>
                  </a:srgbClr>
                </a:solidFill>
                <a:latin typeface="Times New Roman" pitchFamily="18" charset="0"/>
                <a:cs typeface="Times New Roman" pitchFamily="18" charset="0"/>
              </a:rPr>
              <a:t>tươi</a:t>
            </a:r>
            <a:r>
              <a:rPr lang="en-US" sz="3600" dirty="0">
                <a:solidFill>
                  <a:srgbClr val="000000"/>
                </a:solidFill>
                <a:latin typeface="Times New Roman" pitchFamily="18" charset="0"/>
                <a:cs typeface="Times New Roman" pitchFamily="18" charset="0"/>
              </a:rPr>
              <a:t>.</a:t>
            </a:r>
            <a:endParaRPr lang="vi-VN" sz="3600" dirty="0">
              <a:solidFill>
                <a:srgbClr val="000000"/>
              </a:solidFill>
              <a:latin typeface="Times New Roman" pitchFamily="18" charset="0"/>
              <a:cs typeface="Times New Roman" pitchFamily="18" charset="0"/>
            </a:endParaRPr>
          </a:p>
        </p:txBody>
      </p:sp>
      <p:sp>
        <p:nvSpPr>
          <p:cNvPr id="28675" name="TextBox 15"/>
          <p:cNvSpPr txBox="1">
            <a:spLocks noChangeArrowheads="1"/>
          </p:cNvSpPr>
          <p:nvPr/>
        </p:nvSpPr>
        <p:spPr bwMode="auto">
          <a:xfrm>
            <a:off x="2819400" y="762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0" hangingPunct="0"/>
            <a:r>
              <a:rPr lang="en-US" sz="3200" b="1">
                <a:solidFill>
                  <a:srgbClr val="0000FF"/>
                </a:solidFill>
                <a:cs typeface="Arial" panose="020B0604020202020204" pitchFamily="34" charset="0"/>
              </a:rPr>
              <a:t>Trung thu độc lập  </a:t>
            </a:r>
          </a:p>
        </p:txBody>
      </p:sp>
      <p:cxnSp>
        <p:nvCxnSpPr>
          <p:cNvPr id="5" name="Straight Connector 4"/>
          <p:cNvCxnSpPr/>
          <p:nvPr/>
        </p:nvCxnSpPr>
        <p:spPr bwMode="auto">
          <a:xfrm rot="5400000">
            <a:off x="8077200" y="9144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bwMode="auto">
          <a:xfrm rot="5400000">
            <a:off x="3048000" y="14478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bwMode="auto">
          <a:xfrm rot="5400000">
            <a:off x="8229600" y="9144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bwMode="auto">
          <a:xfrm rot="5400000">
            <a:off x="6172200" y="19812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bwMode="auto">
          <a:xfrm rot="5400000">
            <a:off x="6248400" y="19812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bwMode="auto">
          <a:xfrm rot="5400000">
            <a:off x="3657600" y="25146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bwMode="auto">
          <a:xfrm rot="5400000">
            <a:off x="2895600" y="31242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bwMode="auto">
          <a:xfrm rot="5400000">
            <a:off x="6248400" y="52578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bwMode="auto">
          <a:xfrm rot="5400000">
            <a:off x="7315200" y="36576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bwMode="auto">
          <a:xfrm rot="5400000">
            <a:off x="4419600" y="52578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rot="5400000">
            <a:off x="4648200" y="58674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bwMode="auto">
          <a:xfrm rot="5400000">
            <a:off x="1524000" y="6324600"/>
            <a:ext cx="533400" cy="2286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bwMode="auto">
          <a:xfrm rot="5400000">
            <a:off x="4038600" y="36576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bwMode="auto">
          <a:xfrm rot="5400000">
            <a:off x="4114800" y="36576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bwMode="auto">
          <a:xfrm rot="5400000">
            <a:off x="1066800" y="47244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bwMode="auto">
          <a:xfrm rot="5400000">
            <a:off x="1143000" y="47244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bwMode="auto">
          <a:xfrm rot="5400000">
            <a:off x="3124200" y="64770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bwMode="auto">
          <a:xfrm rot="5400000">
            <a:off x="3200400" y="6477000"/>
            <a:ext cx="609600" cy="152400"/>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35587962"/>
      </p:ext>
    </p:extLst>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31" y="0"/>
            <a:ext cx="990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3773" y="3551535"/>
            <a:ext cx="2422327" cy="20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509" y="1306010"/>
            <a:ext cx="589329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1299272" y="2644432"/>
            <a:ext cx="3056930" cy="692497"/>
          </a:xfrm>
          <a:prstGeom prst="rect">
            <a:avLst/>
          </a:prstGeom>
          <a:noFill/>
        </p:spPr>
        <p:txBody>
          <a:bodyPr>
            <a:spAutoFit/>
          </a:bodyPr>
          <a:lstStyle/>
          <a:p>
            <a:pPr eaLnBrk="0" hangingPunct="0">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VẬN DỤNG</a:t>
            </a:r>
          </a:p>
        </p:txBody>
      </p:sp>
      <p:sp>
        <p:nvSpPr>
          <p:cNvPr id="7" name="Content Placeholder 2"/>
          <p:cNvSpPr txBox="1">
            <a:spLocks/>
          </p:cNvSpPr>
          <p:nvPr/>
        </p:nvSpPr>
        <p:spPr>
          <a:xfrm>
            <a:off x="4855373" y="2214056"/>
            <a:ext cx="4882988" cy="2357944"/>
          </a:xfrm>
          <a:prstGeom prst="rect">
            <a:avLst/>
          </a:prstGeom>
        </p:spPr>
        <p:txBody>
          <a:bodyPr spcFirstLastPara="1" vert="horz" wrap="square" lIns="74283" tIns="74283" rIns="74283" bIns="74283"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9pPr>
          </a:lstStyle>
          <a:p>
            <a:pPr algn="l" fontAlgn="auto"/>
            <a:r>
              <a:rPr lang="en-US" sz="325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rèn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ích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596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78F1D5-33BA-439B-9A9C-CF59F755BB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Connector 13">
            <a:extLst>
              <a:ext uri="{FF2B5EF4-FFF2-40B4-BE49-F238E27FC236}">
                <a16:creationId xmlns:a16="http://schemas.microsoft.com/office/drawing/2014/main" id="{F4628A5E-BE46-46C0-B094-CA96B482DE48}"/>
              </a:ext>
            </a:extLst>
          </p:cNvPr>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15" name="Flowchart: Connector 14">
            <a:extLst>
              <a:ext uri="{FF2B5EF4-FFF2-40B4-BE49-F238E27FC236}">
                <a16:creationId xmlns:a16="http://schemas.microsoft.com/office/drawing/2014/main" id="{0DE7580B-B451-4081-9219-E51E4206C572}"/>
              </a:ext>
            </a:extLst>
          </p:cNvPr>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6" name="Freeform: Shape 15">
            <a:extLst>
              <a:ext uri="{FF2B5EF4-FFF2-40B4-BE49-F238E27FC236}">
                <a16:creationId xmlns:a16="http://schemas.microsoft.com/office/drawing/2014/main" id="{09620974-332F-440D-A37D-D39292D62A55}"/>
              </a:ext>
            </a:extLst>
          </p:cNvPr>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17" name="Group 16">
            <a:extLst>
              <a:ext uri="{FF2B5EF4-FFF2-40B4-BE49-F238E27FC236}">
                <a16:creationId xmlns:a16="http://schemas.microsoft.com/office/drawing/2014/main" id="{696D6AAF-720B-4C03-9058-77AFCB53D590}"/>
              </a:ext>
            </a:extLst>
          </p:cNvPr>
          <p:cNvGrpSpPr>
            <a:grpSpLocks/>
          </p:cNvGrpSpPr>
          <p:nvPr/>
        </p:nvGrpSpPr>
        <p:grpSpPr bwMode="auto">
          <a:xfrm>
            <a:off x="3632202" y="1219439"/>
            <a:ext cx="5377358" cy="878442"/>
            <a:chOff x="5862048" y="676275"/>
            <a:chExt cx="6539502" cy="1695450"/>
          </a:xfrm>
        </p:grpSpPr>
        <p:sp>
          <p:nvSpPr>
            <p:cNvPr id="18" name="Rectangle: Rounded Corners 17">
              <a:extLst>
                <a:ext uri="{FF2B5EF4-FFF2-40B4-BE49-F238E27FC236}">
                  <a16:creationId xmlns:a16="http://schemas.microsoft.com/office/drawing/2014/main" id="{AAA61B8F-29F8-4915-8DB5-130D2124ABC0}"/>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9" name="Flowchart: Connector 18">
              <a:extLst>
                <a:ext uri="{FF2B5EF4-FFF2-40B4-BE49-F238E27FC236}">
                  <a16:creationId xmlns:a16="http://schemas.microsoft.com/office/drawing/2014/main" id="{5392E919-6ED3-445E-9FB7-54D68B9F476B}"/>
                </a:ext>
              </a:extLst>
            </p:cNvPr>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20" name="Flowchart: Connector 19">
            <a:extLst>
              <a:ext uri="{FF2B5EF4-FFF2-40B4-BE49-F238E27FC236}">
                <a16:creationId xmlns:a16="http://schemas.microsoft.com/office/drawing/2014/main" id="{C0377F0B-9B4A-4D28-9E97-40581A2C1629}"/>
              </a:ext>
            </a:extLst>
          </p:cNvPr>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21" name="Straight Connector 20">
            <a:extLst>
              <a:ext uri="{FF2B5EF4-FFF2-40B4-BE49-F238E27FC236}">
                <a16:creationId xmlns:a16="http://schemas.microsoft.com/office/drawing/2014/main" id="{9EC29B1E-E278-4FE4-BD71-7309BDA3ED4F}"/>
              </a:ext>
            </a:extLst>
          </p:cNvPr>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AE8DC25-378A-4378-8EE2-E3F81DAEB00A}"/>
              </a:ext>
            </a:extLst>
          </p:cNvPr>
          <p:cNvGrpSpPr>
            <a:grpSpLocks/>
          </p:cNvGrpSpPr>
          <p:nvPr/>
        </p:nvGrpSpPr>
        <p:grpSpPr bwMode="auto">
          <a:xfrm>
            <a:off x="3837286" y="2922924"/>
            <a:ext cx="5172274" cy="924015"/>
            <a:chOff x="6007667" y="688785"/>
            <a:chExt cx="6539502" cy="1025613"/>
          </a:xfrm>
        </p:grpSpPr>
        <p:sp>
          <p:nvSpPr>
            <p:cNvPr id="23" name="Rectangle: Rounded Corners 22">
              <a:extLst>
                <a:ext uri="{FF2B5EF4-FFF2-40B4-BE49-F238E27FC236}">
                  <a16:creationId xmlns:a16="http://schemas.microsoft.com/office/drawing/2014/main" id="{C97A69BA-335F-46C8-A1DD-38036E7A7E05}"/>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4" name="Flowchart: Connector 23">
              <a:extLst>
                <a:ext uri="{FF2B5EF4-FFF2-40B4-BE49-F238E27FC236}">
                  <a16:creationId xmlns:a16="http://schemas.microsoft.com/office/drawing/2014/main" id="{8E81CD87-EEFD-4103-A80D-0413E61AE553}"/>
                </a:ext>
              </a:extLst>
            </p:cNvPr>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25" name="Flowchart: Connector 24">
            <a:extLst>
              <a:ext uri="{FF2B5EF4-FFF2-40B4-BE49-F238E27FC236}">
                <a16:creationId xmlns:a16="http://schemas.microsoft.com/office/drawing/2014/main" id="{5E572926-A7E3-4B57-A7A2-E8B0CAB31580}"/>
              </a:ext>
            </a:extLst>
          </p:cNvPr>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26" name="Freeform: Shape 25">
            <a:extLst>
              <a:ext uri="{FF2B5EF4-FFF2-40B4-BE49-F238E27FC236}">
                <a16:creationId xmlns:a16="http://schemas.microsoft.com/office/drawing/2014/main" id="{A0474063-D33A-4934-A01F-506EAE348D19}"/>
              </a:ext>
            </a:extLst>
          </p:cNvPr>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27" name="Group 26">
            <a:extLst>
              <a:ext uri="{FF2B5EF4-FFF2-40B4-BE49-F238E27FC236}">
                <a16:creationId xmlns:a16="http://schemas.microsoft.com/office/drawing/2014/main" id="{52F35972-4F9C-41F1-8BD2-9C003C453F48}"/>
              </a:ext>
            </a:extLst>
          </p:cNvPr>
          <p:cNvGrpSpPr>
            <a:grpSpLocks/>
          </p:cNvGrpSpPr>
          <p:nvPr/>
        </p:nvGrpSpPr>
        <p:grpSpPr bwMode="auto">
          <a:xfrm>
            <a:off x="3837286" y="4493444"/>
            <a:ext cx="5039419" cy="1009595"/>
            <a:chOff x="5862048" y="867065"/>
            <a:chExt cx="6539502" cy="1504660"/>
          </a:xfrm>
        </p:grpSpPr>
        <p:sp>
          <p:nvSpPr>
            <p:cNvPr id="28" name="Rectangle: Rounded Corners 27">
              <a:extLst>
                <a:ext uri="{FF2B5EF4-FFF2-40B4-BE49-F238E27FC236}">
                  <a16:creationId xmlns:a16="http://schemas.microsoft.com/office/drawing/2014/main" id="{45808FF6-6F02-4C1D-B010-21126BB7ED7E}"/>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9" name="Flowchart: Connector 28">
              <a:extLst>
                <a:ext uri="{FF2B5EF4-FFF2-40B4-BE49-F238E27FC236}">
                  <a16:creationId xmlns:a16="http://schemas.microsoft.com/office/drawing/2014/main" id="{BC1EB2AF-6E36-4239-8EA0-479CB1FCA0D6}"/>
                </a:ext>
              </a:extLst>
            </p:cNvPr>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30" name="Rectangle 29">
            <a:extLst>
              <a:ext uri="{FF2B5EF4-FFF2-40B4-BE49-F238E27FC236}">
                <a16:creationId xmlns:a16="http://schemas.microsoft.com/office/drawing/2014/main" id="{81C7F860-E236-4536-BFA3-0D44CB88B518}"/>
              </a:ext>
            </a:extLst>
          </p:cNvPr>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24B3AA4-59D5-41DD-BCF3-FED5E7FFA9AD}"/>
              </a:ext>
            </a:extLst>
          </p:cNvPr>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7315B49-4B0B-4690-BDC2-F058271D40E5}"/>
              </a:ext>
            </a:extLst>
          </p:cNvPr>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
        <p:nvSpPr>
          <p:cNvPr id="33" name="Freeform 11">
            <a:extLst>
              <a:ext uri="{FF2B5EF4-FFF2-40B4-BE49-F238E27FC236}">
                <a16:creationId xmlns:a16="http://schemas.microsoft.com/office/drawing/2014/main" id="{F9BD07FB-72B4-4691-AE07-C442DF3D8813}"/>
              </a:ext>
            </a:extLst>
          </p:cNvPr>
          <p:cNvSpPr/>
          <p:nvPr/>
        </p:nvSpPr>
        <p:spPr>
          <a:xfrm>
            <a:off x="9142414" y="1219439"/>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4" name="Freeform 11">
            <a:extLst>
              <a:ext uri="{FF2B5EF4-FFF2-40B4-BE49-F238E27FC236}">
                <a16:creationId xmlns:a16="http://schemas.microsoft.com/office/drawing/2014/main" id="{91BDB4A9-E4B6-47A0-8A35-15B2E499169D}"/>
              </a:ext>
            </a:extLst>
          </p:cNvPr>
          <p:cNvSpPr/>
          <p:nvPr/>
        </p:nvSpPr>
        <p:spPr>
          <a:xfrm>
            <a:off x="9170710" y="2954044"/>
            <a:ext cx="534986" cy="65514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35" name="Freeform 11">
            <a:extLst>
              <a:ext uri="{FF2B5EF4-FFF2-40B4-BE49-F238E27FC236}">
                <a16:creationId xmlns:a16="http://schemas.microsoft.com/office/drawing/2014/main" id="{991EE845-2543-4185-8422-B62255A7E1A3}"/>
              </a:ext>
            </a:extLst>
          </p:cNvPr>
          <p:cNvSpPr/>
          <p:nvPr/>
        </p:nvSpPr>
        <p:spPr>
          <a:xfrm>
            <a:off x="9142414" y="4645403"/>
            <a:ext cx="534986" cy="57766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5885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25" grpId="0" animBg="1"/>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03"/>
          <p:cNvPicPr>
            <a:picLocks noChangeAspect="1" noChangeArrowheads="1"/>
          </p:cNvPicPr>
          <p:nvPr/>
        </p:nvPicPr>
        <p:blipFill>
          <a:blip r:embed="rId2"/>
          <a:srcRect/>
          <a:stretch>
            <a:fillRect/>
          </a:stretch>
        </p:blipFill>
        <p:spPr bwMode="auto">
          <a:xfrm>
            <a:off x="0" y="0"/>
            <a:ext cx="5334000" cy="6934200"/>
          </a:xfrm>
          <a:prstGeom prst="rect">
            <a:avLst/>
          </a:prstGeom>
          <a:noFill/>
          <a:ln w="9525">
            <a:noFill/>
            <a:miter lim="800000"/>
            <a:headEnd/>
            <a:tailEnd/>
          </a:ln>
        </p:spPr>
      </p:pic>
      <p:sp>
        <p:nvSpPr>
          <p:cNvPr id="5" name="Rectangle 4"/>
          <p:cNvSpPr/>
          <p:nvPr/>
        </p:nvSpPr>
        <p:spPr>
          <a:xfrm>
            <a:off x="5351396" y="1143000"/>
            <a:ext cx="4478404" cy="2893100"/>
          </a:xfrm>
          <a:prstGeom prst="rect">
            <a:avLst/>
          </a:prstGeom>
        </p:spPr>
        <p:txBody>
          <a:bodyPr wrap="square">
            <a:spAutoFit/>
          </a:bodyPr>
          <a:lstStyle/>
          <a:p>
            <a:pPr algn="l" fontAlgn="auto">
              <a:spcBef>
                <a:spcPts val="0"/>
              </a:spcBef>
              <a:spcAft>
                <a:spcPts val="0"/>
              </a:spcAft>
            </a:pPr>
            <a:r>
              <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00FF"/>
                </a:solidFill>
                <a:latin typeface="Times New Roman" pitchFamily="18" charset="0"/>
                <a:cs typeface="Times New Roman" pitchFamily="18" charset="0"/>
              </a:rPr>
              <a:t>Ước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mơ</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là</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quyền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tự</a:t>
            </a:r>
            <a:r>
              <a:rPr lang="en-US" sz="3000" b="1" dirty="0">
                <a:solidFill>
                  <a:srgbClr val="0000FF"/>
                </a:solidFill>
                <a:latin typeface="Times New Roman" pitchFamily="18" charset="0"/>
                <a:cs typeface="Times New Roman" pitchFamily="18" charset="0"/>
              </a:rPr>
              <a:t> do </a:t>
            </a:r>
            <a:r>
              <a:rPr lang="en-US" sz="3000" b="1" dirty="0" err="1">
                <a:solidFill>
                  <a:srgbClr val="0000FF"/>
                </a:solidFill>
                <a:latin typeface="Times New Roman" pitchFamily="18" charset="0"/>
                <a:cs typeface="Times New Roman" pitchFamily="18" charset="0"/>
              </a:rPr>
              <a:t>của</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mỗi</a:t>
            </a:r>
            <a:r>
              <a:rPr lang="en-US" sz="3000" b="1" dirty="0">
                <a:solidFill>
                  <a:srgbClr val="0000FF"/>
                </a:solidFill>
                <a:latin typeface="Times New Roman" pitchFamily="18" charset="0"/>
                <a:cs typeface="Times New Roman" pitchFamily="18" charset="0"/>
              </a:rPr>
              <a:t> con </a:t>
            </a:r>
            <a:r>
              <a:rPr lang="en-US" sz="3000" b="1" dirty="0" err="1">
                <a:solidFill>
                  <a:srgbClr val="0000FF"/>
                </a:solidFill>
                <a:latin typeface="Times New Roman" pitchFamily="18" charset="0"/>
                <a:cs typeface="Times New Roman" pitchFamily="18" charset="0"/>
              </a:rPr>
              <a:t>người</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giúp</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cho</a:t>
            </a:r>
            <a:r>
              <a:rPr lang="en-US" sz="3000" b="1" dirty="0">
                <a:solidFill>
                  <a:srgbClr val="0000FF"/>
                </a:solidFill>
                <a:latin typeface="Times New Roman" pitchFamily="18" charset="0"/>
                <a:cs typeface="Times New Roman" pitchFamily="18" charset="0"/>
              </a:rPr>
              <a:t> con người hình dung ra </a:t>
            </a:r>
            <a:r>
              <a:rPr lang="en-US" sz="3000" b="1" dirty="0" err="1">
                <a:solidFill>
                  <a:srgbClr val="0000FF"/>
                </a:solidFill>
                <a:latin typeface="Times New Roman" pitchFamily="18" charset="0"/>
                <a:cs typeface="Times New Roman" pitchFamily="18" charset="0"/>
              </a:rPr>
              <a:t>tương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lai</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và</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luôn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có</a:t>
            </a:r>
            <a:r>
              <a:rPr lang="en-US" sz="3000" b="1" dirty="0">
                <a:solidFill>
                  <a:srgbClr val="0000FF"/>
                </a:solidFill>
                <a:latin typeface="Times New Roman" pitchFamily="18" charset="0"/>
                <a:cs typeface="Times New Roman" pitchFamily="18" charset="0"/>
              </a:rPr>
              <a:t> ý </a:t>
            </a:r>
            <a:r>
              <a:rPr lang="en-US" sz="3000" b="1" dirty="0" err="1">
                <a:solidFill>
                  <a:srgbClr val="0000FF"/>
                </a:solidFill>
                <a:latin typeface="Times New Roman" pitchFamily="18" charset="0"/>
                <a:cs typeface="Times New Roman" pitchFamily="18" charset="0"/>
              </a:rPr>
              <a:t>thức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vươn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lên</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trong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cuộc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sống</a:t>
            </a:r>
            <a:r>
              <a:rPr lang="en-US" sz="3000" b="1" dirty="0">
                <a:solidFill>
                  <a:srgbClr val="0000FF"/>
                </a:solidFill>
                <a:latin typeface="Times New Roman" pitchFamily="18" charset="0"/>
                <a:cs typeface="Times New Roman" pitchFamily="18" charset="0"/>
              </a:rPr>
              <a:t>.</a:t>
            </a:r>
          </a:p>
        </p:txBody>
      </p:sp>
      <p:sp>
        <p:nvSpPr>
          <p:cNvPr id="4" name="Text Box 6"/>
          <p:cNvSpPr txBox="1">
            <a:spLocks noChangeArrowheads="1"/>
          </p:cNvSpPr>
          <p:nvPr/>
        </p:nvSpPr>
        <p:spPr bwMode="auto">
          <a:xfrm>
            <a:off x="5351396" y="3810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l" eaLnBrk="0" hangingPunct="0">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Tranh</a:t>
            </a:r>
            <a:r>
              <a:rPr lang="en-US" sz="2800" b="1" dirty="0">
                <a:solidFill>
                  <a:srgbClr val="FF0000"/>
                </a:solidFill>
                <a:latin typeface="Times New Roman" panose="02020603050405020304" pitchFamily="18" charset="0"/>
                <a:cs typeface="Times New Roman" panose="02020603050405020304" pitchFamily="18" charset="0"/>
              </a:rPr>
              <a:t> minh </a:t>
            </a:r>
            <a:r>
              <a:rPr lang="en-US" sz="2800" b="1" dirty="0" err="1">
                <a:solidFill>
                  <a:srgbClr val="FF0000"/>
                </a:solidFill>
                <a:latin typeface="Times New Roman" panose="02020603050405020304" pitchFamily="18" charset="0"/>
                <a:cs typeface="Times New Roman" panose="02020603050405020304" pitchFamily="18" charset="0"/>
              </a:rPr>
              <a:t>họa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6" name="Picture 3" descr="24054246-Cartoon-man-with-a-question-mark-and-a-light-bulb-over-his-head-Stock-Photo.jpg"/>
          <p:cNvPicPr>
            <a:picLocks noChangeAspect="1"/>
          </p:cNvPicPr>
          <p:nvPr/>
        </p:nvPicPr>
        <p:blipFill>
          <a:blip r:embed="rId3" cstate="print"/>
          <a:srcRect/>
          <a:stretch>
            <a:fillRect/>
          </a:stretch>
        </p:blipFill>
        <p:spPr bwMode="auto">
          <a:xfrm>
            <a:off x="7067372" y="4652505"/>
            <a:ext cx="2743200" cy="2214753"/>
          </a:xfrm>
          <a:prstGeom prst="rect">
            <a:avLst/>
          </a:prstGeom>
          <a:noFill/>
          <a:ln w="9525">
            <a:noFill/>
            <a:miter lim="800000"/>
            <a:headEnd/>
            <a:tailEnd/>
          </a:ln>
        </p:spPr>
      </p:pic>
    </p:spTree>
    <p:extLst>
      <p:ext uri="{BB962C8B-B14F-4D97-AF65-F5344CB8AC3E}">
        <p14:creationId xmlns:p14="http://schemas.microsoft.com/office/powerpoint/2010/main" val="3658990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CAN0004"/>
          <p:cNvPicPr>
            <a:picLocks noChangeAspect="1" noChangeArrowheads="1"/>
          </p:cNvPicPr>
          <p:nvPr/>
        </p:nvPicPr>
        <p:blipFill>
          <a:blip r:embed="rId2"/>
          <a:srcRect/>
          <a:stretch>
            <a:fillRect/>
          </a:stretch>
        </p:blipFill>
        <p:spPr bwMode="auto">
          <a:xfrm>
            <a:off x="0" y="16378"/>
            <a:ext cx="9982200" cy="6200271"/>
          </a:xfrm>
          <a:prstGeom prst="rect">
            <a:avLst/>
          </a:prstGeom>
          <a:noFill/>
          <a:ln w="9525">
            <a:noFill/>
            <a:miter lim="800000"/>
            <a:headEnd/>
            <a:tailEnd/>
          </a:ln>
        </p:spPr>
      </p:pic>
      <p:sp>
        <p:nvSpPr>
          <p:cNvPr id="9219" name="Text Box 6"/>
          <p:cNvSpPr txBox="1">
            <a:spLocks noChangeArrowheads="1"/>
          </p:cNvSpPr>
          <p:nvPr/>
        </p:nvSpPr>
        <p:spPr bwMode="auto">
          <a:xfrm>
            <a:off x="2438400" y="6216650"/>
            <a:ext cx="5638800" cy="641350"/>
          </a:xfrm>
          <a:prstGeom prst="rect">
            <a:avLst/>
          </a:prstGeom>
          <a:noFill/>
          <a:ln w="9525">
            <a:noFill/>
            <a:miter lim="800000"/>
            <a:headEnd/>
            <a:tailEnd/>
          </a:ln>
          <a:effectLst/>
        </p:spPr>
        <p:txBody>
          <a:bodyPr>
            <a:spAutoFit/>
          </a:bodyPr>
          <a:lstStyle/>
          <a:p>
            <a:pPr algn="l" eaLnBrk="0" fontAlgn="auto" hangingPunct="0">
              <a:spcBef>
                <a:spcPct val="50000"/>
              </a:spcBef>
              <a:spcAft>
                <a:spcPts val="0"/>
              </a:spcAft>
            </a:pPr>
            <a:r>
              <a:rPr lang="en-US" sz="3600" b="1" dirty="0" err="1">
                <a:solidFill>
                  <a:srgbClr val="990033"/>
                </a:solidFill>
                <a:latin typeface="Times New Roman" panose="02020603050405020304" pitchFamily="18" charset="0"/>
                <a:cs typeface="Times New Roman" panose="02020603050405020304" pitchFamily="18" charset="0"/>
              </a:rPr>
              <a:t>Bức</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tranh</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vẽ</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cảnh</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err="1">
                <a:solidFill>
                  <a:srgbClr val="990033"/>
                </a:solidFill>
                <a:latin typeface="Times New Roman" panose="02020603050405020304" pitchFamily="18" charset="0"/>
                <a:cs typeface="Times New Roman" panose="02020603050405020304" pitchFamily="18" charset="0"/>
              </a:rPr>
              <a:t>gì</a:t>
            </a:r>
            <a:r>
              <a:rPr lang="en-US" sz="3600" b="1" dirty="0">
                <a:solidFill>
                  <a:srgbClr val="99003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03447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67470"/>
            <a:ext cx="9906000"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500" b="1" cap="none" spc="0" dirty="0" err="1">
                <a:ln w="11430"/>
                <a:solidFill>
                  <a:srgbClr val="00B050"/>
                </a:solidFill>
              </a:rPr>
              <a:t>Th</a:t>
            </a:r>
            <a:r>
              <a:rPr lang="en-US" sz="4500" b="1" dirty="0" err="1">
                <a:ln w="11430"/>
                <a:solidFill>
                  <a:srgbClr val="00B050"/>
                </a:solidFill>
              </a:rPr>
              <a:t>ứ</a:t>
            </a:r>
            <a:r>
              <a:rPr lang="en-US" sz="4500" b="1" dirty="0">
                <a:ln w="11430"/>
                <a:solidFill>
                  <a:srgbClr val="00B050"/>
                </a:solidFill>
              </a:rPr>
              <a:t> </a:t>
            </a:r>
            <a:r>
              <a:rPr lang="en-US" sz="4500" b="1" dirty="0" err="1">
                <a:ln w="11430"/>
                <a:solidFill>
                  <a:srgbClr val="00B050"/>
                </a:solidFill>
              </a:rPr>
              <a:t>hai</a:t>
            </a:r>
            <a:r>
              <a:rPr lang="en-US" sz="4500" b="1" dirty="0">
                <a:ln w="11430"/>
                <a:solidFill>
                  <a:srgbClr val="00B050"/>
                </a:solidFill>
              </a:rPr>
              <a:t> </a:t>
            </a:r>
            <a:r>
              <a:rPr lang="en-US" sz="4500" b="1" dirty="0" err="1">
                <a:ln w="11430"/>
                <a:solidFill>
                  <a:srgbClr val="00B050"/>
                </a:solidFill>
              </a:rPr>
              <a:t>ngày</a:t>
            </a:r>
            <a:r>
              <a:rPr lang="en-US" sz="4500" b="1" dirty="0">
                <a:ln w="11430"/>
                <a:solidFill>
                  <a:srgbClr val="00B050"/>
                </a:solidFill>
              </a:rPr>
              <a:t> </a:t>
            </a:r>
            <a:r>
              <a:rPr lang="vi-VN" sz="4500" b="1" dirty="0">
                <a:ln w="11430"/>
                <a:solidFill>
                  <a:srgbClr val="00B050"/>
                </a:solidFill>
              </a:rPr>
              <a:t>17</a:t>
            </a:r>
            <a:r>
              <a:rPr lang="en-US" sz="4500" b="1" dirty="0">
                <a:ln w="11430"/>
                <a:solidFill>
                  <a:srgbClr val="00B050"/>
                </a:solidFill>
              </a:rPr>
              <a:t> </a:t>
            </a:r>
            <a:r>
              <a:rPr lang="en-US" sz="4500" b="1" dirty="0" err="1">
                <a:ln w="11430"/>
                <a:solidFill>
                  <a:srgbClr val="00B050"/>
                </a:solidFill>
              </a:rPr>
              <a:t>tháng</a:t>
            </a:r>
            <a:r>
              <a:rPr lang="en-US" sz="4500" b="1" dirty="0">
                <a:ln w="11430"/>
                <a:solidFill>
                  <a:srgbClr val="00B050"/>
                </a:solidFill>
              </a:rPr>
              <a:t> 10 </a:t>
            </a:r>
            <a:r>
              <a:rPr lang="en-US" sz="4500" b="1" dirty="0" err="1">
                <a:ln w="11430"/>
                <a:solidFill>
                  <a:srgbClr val="00B050"/>
                </a:solidFill>
              </a:rPr>
              <a:t>năm</a:t>
            </a:r>
            <a:r>
              <a:rPr lang="en-US" sz="4500" b="1" dirty="0">
                <a:ln w="11430"/>
                <a:solidFill>
                  <a:srgbClr val="00B050"/>
                </a:solidFill>
              </a:rPr>
              <a:t> </a:t>
            </a:r>
            <a:r>
              <a:rPr lang="vi-VN" sz="4500" b="1">
                <a:ln w="11430"/>
                <a:solidFill>
                  <a:srgbClr val="00B050"/>
                </a:solidFill>
              </a:rPr>
              <a:t>2022</a:t>
            </a:r>
            <a:endParaRPr lang="en-US" sz="4500" b="1" cap="none" spc="0" dirty="0">
              <a:ln w="11430"/>
              <a:solidFill>
                <a:srgbClr val="00B050"/>
              </a:solidFill>
            </a:endParaRPr>
          </a:p>
          <a:p>
            <a:pPr algn="ctr"/>
            <a:r>
              <a:rPr lang="en-US" sz="4500" b="1" cap="none" spc="0" dirty="0" err="1">
                <a:ln w="11430"/>
                <a:solidFill>
                  <a:srgbClr val="00B050"/>
                </a:solidFill>
              </a:rPr>
              <a:t>Tập</a:t>
            </a:r>
            <a:r>
              <a:rPr lang="en-US" sz="4500" b="1" cap="none" spc="0" dirty="0">
                <a:ln w="11430"/>
                <a:solidFill>
                  <a:srgbClr val="00B050"/>
                </a:solidFill>
              </a:rPr>
              <a:t> </a:t>
            </a:r>
            <a:r>
              <a:rPr lang="en-US" sz="4500" b="1" cap="none" spc="0" dirty="0" err="1">
                <a:ln w="11430"/>
                <a:solidFill>
                  <a:srgbClr val="00B050"/>
                </a:solidFill>
              </a:rPr>
              <a:t>đọc</a:t>
            </a:r>
            <a:endParaRPr lang="en-US" sz="4500" b="1" cap="none" spc="0" dirty="0">
              <a:ln w="11430"/>
              <a:solidFill>
                <a:srgbClr val="00B050"/>
              </a:solidFill>
            </a:endParaRPr>
          </a:p>
        </p:txBody>
      </p:sp>
      <p:sp>
        <p:nvSpPr>
          <p:cNvPr id="5" name="Rectangle 4"/>
          <p:cNvSpPr/>
          <p:nvPr/>
        </p:nvSpPr>
        <p:spPr>
          <a:xfrm>
            <a:off x="0" y="3101728"/>
            <a:ext cx="9906000" cy="9387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500" b="1" cap="none" spc="0" dirty="0">
                <a:ln w="11430"/>
                <a:solidFill>
                  <a:srgbClr val="FF0000"/>
                </a:solidFill>
              </a:rPr>
              <a:t>Trung </a:t>
            </a:r>
            <a:r>
              <a:rPr lang="en-US" sz="5500" b="1" cap="none" spc="0" dirty="0" err="1">
                <a:ln w="11430"/>
                <a:solidFill>
                  <a:srgbClr val="FF0000"/>
                </a:solidFill>
              </a:rPr>
              <a:t>thu</a:t>
            </a:r>
            <a:r>
              <a:rPr lang="en-US" sz="5500" b="1" cap="none" spc="0" dirty="0">
                <a:ln w="11430"/>
                <a:solidFill>
                  <a:srgbClr val="FF0000"/>
                </a:solidFill>
              </a:rPr>
              <a:t> </a:t>
            </a:r>
            <a:r>
              <a:rPr lang="en-US" sz="5500" b="1" cap="none" spc="0" dirty="0" err="1">
                <a:ln w="11430"/>
                <a:solidFill>
                  <a:srgbClr val="FF0000"/>
                </a:solidFill>
              </a:rPr>
              <a:t>độc</a:t>
            </a:r>
            <a:r>
              <a:rPr lang="en-US" sz="5500" b="1" cap="none" spc="0" dirty="0">
                <a:ln w="11430"/>
                <a:solidFill>
                  <a:srgbClr val="FF0000"/>
                </a:solidFill>
              </a:rPr>
              <a:t> </a:t>
            </a:r>
            <a:r>
              <a:rPr lang="en-US" sz="5500" b="1" cap="none" spc="0" dirty="0" err="1">
                <a:ln w="11430"/>
                <a:solidFill>
                  <a:srgbClr val="FF0000"/>
                </a:solidFill>
              </a:rPr>
              <a:t>lập</a:t>
            </a:r>
            <a:r>
              <a:rPr lang="en-US" sz="5500" b="1" cap="none" spc="0" dirty="0">
                <a:ln w="11430"/>
                <a:solidFill>
                  <a:srgbClr val="FF0000"/>
                </a:solidFill>
              </a:rPr>
              <a:t> </a:t>
            </a:r>
          </a:p>
        </p:txBody>
      </p:sp>
    </p:spTree>
    <p:extLst>
      <p:ext uri="{BB962C8B-B14F-4D97-AF65-F5344CB8AC3E}">
        <p14:creationId xmlns:p14="http://schemas.microsoft.com/office/powerpoint/2010/main" val="368009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vi/5/59/Thep_m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449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533400" y="59436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n-US" sz="3200">
                <a:solidFill>
                  <a:srgbClr val="FF0000"/>
                </a:solidFill>
                <a:cs typeface="Arial" panose="020B0604020202020204" pitchFamily="34" charset="0"/>
              </a:rPr>
              <a:t>Thép Mới (1925- 1991) </a:t>
            </a:r>
          </a:p>
        </p:txBody>
      </p:sp>
      <p:sp>
        <p:nvSpPr>
          <p:cNvPr id="4" name="TextBox 3"/>
          <p:cNvSpPr txBox="1"/>
          <p:nvPr/>
        </p:nvSpPr>
        <p:spPr>
          <a:xfrm>
            <a:off x="5334000" y="179614"/>
            <a:ext cx="4419600" cy="6370975"/>
          </a:xfrm>
          <a:prstGeom prst="rect">
            <a:avLst/>
          </a:prstGeom>
          <a:noFill/>
        </p:spPr>
        <p:txBody>
          <a:bodyPr wrap="square">
            <a:spAutoFit/>
          </a:bodyPr>
          <a:lstStyle/>
          <a:p>
            <a:pPr algn="l" eaLnBrk="0" hangingPunct="0">
              <a:defRPr/>
            </a:pPr>
            <a:r>
              <a:rPr lang="vi-VN" sz="3400" dirty="0">
                <a:solidFill>
                  <a:srgbClr val="FF0000"/>
                </a:solidFill>
                <a:latin typeface="Arial"/>
              </a:rPr>
              <a:t>Thép Mới</a:t>
            </a:r>
            <a:r>
              <a:rPr lang="en-US" sz="3400" dirty="0">
                <a:solidFill>
                  <a:srgbClr val="FF0000"/>
                </a:solidFill>
                <a:latin typeface="Arial"/>
              </a:rPr>
              <a:t> </a:t>
            </a:r>
            <a:r>
              <a:rPr lang="en-US" sz="3400" dirty="0" err="1">
                <a:solidFill>
                  <a:srgbClr val="000000"/>
                </a:solidFill>
                <a:latin typeface="Arial"/>
              </a:rPr>
              <a:t>tên</a:t>
            </a:r>
            <a:r>
              <a:rPr lang="en-US" sz="3400" dirty="0">
                <a:solidFill>
                  <a:srgbClr val="000000"/>
                </a:solidFill>
                <a:latin typeface="Arial"/>
              </a:rPr>
              <a:t> </a:t>
            </a:r>
            <a:r>
              <a:rPr lang="en-US" sz="3400" dirty="0" err="1">
                <a:solidFill>
                  <a:srgbClr val="000000"/>
                </a:solidFill>
                <a:latin typeface="Arial"/>
              </a:rPr>
              <a:t>thật</a:t>
            </a:r>
            <a:r>
              <a:rPr lang="en-US" sz="3400" dirty="0">
                <a:solidFill>
                  <a:srgbClr val="000000"/>
                </a:solidFill>
                <a:latin typeface="Arial"/>
              </a:rPr>
              <a:t> </a:t>
            </a:r>
            <a:r>
              <a:rPr lang="en-US" sz="3400" dirty="0" err="1">
                <a:solidFill>
                  <a:srgbClr val="000000"/>
                </a:solidFill>
                <a:latin typeface="Arial"/>
              </a:rPr>
              <a:t>là</a:t>
            </a:r>
            <a:r>
              <a:rPr lang="en-US" sz="3400" dirty="0">
                <a:solidFill>
                  <a:srgbClr val="000000"/>
                </a:solidFill>
                <a:latin typeface="Arial"/>
              </a:rPr>
              <a:t> </a:t>
            </a:r>
            <a:r>
              <a:rPr lang="en-US" sz="3400" dirty="0" err="1">
                <a:solidFill>
                  <a:srgbClr val="FF0000"/>
                </a:solidFill>
                <a:latin typeface="Arial"/>
              </a:rPr>
              <a:t>Hà</a:t>
            </a:r>
            <a:r>
              <a:rPr lang="en-US" sz="3400" dirty="0">
                <a:solidFill>
                  <a:srgbClr val="FF0000"/>
                </a:solidFill>
                <a:latin typeface="Arial"/>
              </a:rPr>
              <a:t> </a:t>
            </a:r>
            <a:r>
              <a:rPr lang="en-US" sz="3400" dirty="0" err="1">
                <a:solidFill>
                  <a:srgbClr val="FF0000"/>
                </a:solidFill>
                <a:latin typeface="Arial"/>
              </a:rPr>
              <a:t>Văn</a:t>
            </a:r>
            <a:r>
              <a:rPr lang="en-US" sz="3400" dirty="0">
                <a:solidFill>
                  <a:srgbClr val="FF0000"/>
                </a:solidFill>
                <a:latin typeface="Arial"/>
              </a:rPr>
              <a:t> </a:t>
            </a:r>
            <a:r>
              <a:rPr lang="en-US" sz="3400" dirty="0" err="1">
                <a:solidFill>
                  <a:srgbClr val="FF0000"/>
                </a:solidFill>
                <a:latin typeface="Arial"/>
              </a:rPr>
              <a:t>Lộc</a:t>
            </a:r>
            <a:r>
              <a:rPr lang="en-US" sz="3400" dirty="0">
                <a:solidFill>
                  <a:srgbClr val="000000"/>
                </a:solidFill>
                <a:latin typeface="Arial"/>
              </a:rPr>
              <a:t>,</a:t>
            </a:r>
            <a:r>
              <a:rPr lang="vi-VN" sz="3400" dirty="0">
                <a:solidFill>
                  <a:srgbClr val="000000"/>
                </a:solidFill>
                <a:latin typeface="Arial"/>
              </a:rPr>
              <a:t> một nhà văn nổi tiếng </a:t>
            </a:r>
            <a:r>
              <a:rPr lang="en-US" sz="3400" dirty="0" err="1">
                <a:solidFill>
                  <a:srgbClr val="000000"/>
                </a:solidFill>
                <a:latin typeface="Arial"/>
              </a:rPr>
              <a:t>của</a:t>
            </a:r>
            <a:r>
              <a:rPr lang="vi-VN" sz="3400" dirty="0">
                <a:solidFill>
                  <a:srgbClr val="000000"/>
                </a:solidFill>
                <a:latin typeface="Arial"/>
              </a:rPr>
              <a:t> </a:t>
            </a:r>
            <a:r>
              <a:rPr lang="en-US" sz="3400" dirty="0" err="1">
                <a:solidFill>
                  <a:srgbClr val="000000"/>
                </a:solidFill>
                <a:latin typeface="Arial"/>
              </a:rPr>
              <a:t>nước</a:t>
            </a:r>
            <a:r>
              <a:rPr lang="en-US" sz="3400" dirty="0">
                <a:solidFill>
                  <a:srgbClr val="000000"/>
                </a:solidFill>
                <a:latin typeface="Arial"/>
              </a:rPr>
              <a:t> </a:t>
            </a:r>
            <a:r>
              <a:rPr lang="en-US" sz="3400" dirty="0" err="1">
                <a:solidFill>
                  <a:srgbClr val="000000"/>
                </a:solidFill>
                <a:latin typeface="Arial"/>
              </a:rPr>
              <a:t>ta</a:t>
            </a:r>
            <a:r>
              <a:rPr lang="vi-VN" sz="3400" dirty="0">
                <a:solidFill>
                  <a:srgbClr val="000000"/>
                </a:solidFill>
                <a:latin typeface="Arial"/>
              </a:rPr>
              <a:t>,</a:t>
            </a:r>
            <a:r>
              <a:rPr lang="en-US" sz="3400" dirty="0">
                <a:solidFill>
                  <a:srgbClr val="000000"/>
                </a:solidFill>
                <a:latin typeface="Arial"/>
              </a:rPr>
              <a:t> </a:t>
            </a:r>
            <a:r>
              <a:rPr lang="en-US" sz="3400" dirty="0" err="1">
                <a:solidFill>
                  <a:srgbClr val="000000"/>
                </a:solidFill>
                <a:latin typeface="Arial"/>
              </a:rPr>
              <a:t>ông</a:t>
            </a:r>
            <a:r>
              <a:rPr lang="vi-VN" sz="3400" dirty="0">
                <a:solidFill>
                  <a:srgbClr val="000000"/>
                </a:solidFill>
                <a:latin typeface="Arial"/>
              </a:rPr>
              <a:t> chuyên viết về đề tài Chiến tranh Đông Dương và Chiến tranh Việt Nam. Một số bút danh khác của ông được biết đến là Phượng Kim, Hồng Châu. </a:t>
            </a:r>
          </a:p>
        </p:txBody>
      </p:sp>
    </p:spTree>
    <p:extLst>
      <p:ext uri="{BB962C8B-B14F-4D97-AF65-F5344CB8AC3E}">
        <p14:creationId xmlns:p14="http://schemas.microsoft.com/office/powerpoint/2010/main" val="1999297826"/>
      </p:ext>
    </p:extLst>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110" y="1850233"/>
            <a:ext cx="2662238"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p:cNvSpPr/>
          <p:nvPr/>
        </p:nvSpPr>
        <p:spPr>
          <a:xfrm>
            <a:off x="1349177" y="2618979"/>
            <a:ext cx="1538784"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44"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MỤC TIÊU</a:t>
            </a:r>
            <a:endParaRPr lang="vi-VN" sz="2844"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8" name="Flowchart: Connector 7"/>
          <p:cNvSpPr/>
          <p:nvPr/>
        </p:nvSpPr>
        <p:spPr>
          <a:xfrm>
            <a:off x="2842817" y="2500312"/>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2" name="Freeform: Shape 11"/>
          <p:cNvSpPr/>
          <p:nvPr/>
        </p:nvSpPr>
        <p:spPr>
          <a:xfrm>
            <a:off x="2975671" y="1664494"/>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grpSp>
        <p:nvGrpSpPr>
          <p:cNvPr id="16" name="Group 15"/>
          <p:cNvGrpSpPr>
            <a:grpSpLocks/>
          </p:cNvGrpSpPr>
          <p:nvPr/>
        </p:nvGrpSpPr>
        <p:grpSpPr bwMode="auto">
          <a:xfrm>
            <a:off x="3632202" y="1219439"/>
            <a:ext cx="5377358" cy="878442"/>
            <a:chOff x="5862048" y="676275"/>
            <a:chExt cx="6539502" cy="1695450"/>
          </a:xfrm>
        </p:grpSpPr>
        <p:sp>
          <p:nvSpPr>
            <p:cNvPr id="14" name="Rectangle: Rounded Corners 13"/>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15" name="Flowchart: Connector 14"/>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1</a:t>
              </a:r>
              <a:endParaRPr lang="vi-VN" sz="3250" dirty="0">
                <a:solidFill>
                  <a:prstClr val="white"/>
                </a:solidFill>
              </a:endParaRPr>
            </a:p>
          </p:txBody>
        </p:sp>
      </p:grpSp>
      <p:sp>
        <p:nvSpPr>
          <p:cNvPr id="18" name="Flowchart: Connector 17"/>
          <p:cNvSpPr/>
          <p:nvPr/>
        </p:nvSpPr>
        <p:spPr>
          <a:xfrm>
            <a:off x="3068540" y="314910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cxnSp>
        <p:nvCxnSpPr>
          <p:cNvPr id="21" name="Straight Connector 20"/>
          <p:cNvCxnSpPr>
            <a:cxnSpLocks/>
          </p:cNvCxnSpPr>
          <p:nvPr/>
        </p:nvCxnSpPr>
        <p:spPr>
          <a:xfrm>
            <a:off x="3231060" y="326519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3837286" y="2922924"/>
            <a:ext cx="5172274" cy="924015"/>
            <a:chOff x="6007667" y="688785"/>
            <a:chExt cx="6539502" cy="1025613"/>
          </a:xfrm>
        </p:grpSpPr>
        <p:sp>
          <p:nvSpPr>
            <p:cNvPr id="23" name="Rectangle: Rounded Corners 22"/>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24" name="Flowchart: Connector 23"/>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2</a:t>
              </a:r>
              <a:endParaRPr lang="vi-VN" sz="3250" dirty="0">
                <a:solidFill>
                  <a:prstClr val="white"/>
                </a:solidFill>
              </a:endParaRPr>
            </a:p>
          </p:txBody>
        </p:sp>
      </p:grpSp>
      <p:sp>
        <p:nvSpPr>
          <p:cNvPr id="25" name="Flowchart: Connector 24"/>
          <p:cNvSpPr/>
          <p:nvPr/>
        </p:nvSpPr>
        <p:spPr>
          <a:xfrm>
            <a:off x="2849265" y="4117776"/>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sp>
        <p:nvSpPr>
          <p:cNvPr id="28" name="Freeform: Shape 27"/>
          <p:cNvSpPr/>
          <p:nvPr/>
        </p:nvSpPr>
        <p:spPr>
          <a:xfrm>
            <a:off x="2991148" y="4295775"/>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endParaRPr>
          </a:p>
        </p:txBody>
      </p:sp>
      <p:grpSp>
        <p:nvGrpSpPr>
          <p:cNvPr id="29" name="Group 28"/>
          <p:cNvGrpSpPr>
            <a:grpSpLocks/>
          </p:cNvGrpSpPr>
          <p:nvPr/>
        </p:nvGrpSpPr>
        <p:grpSpPr bwMode="auto">
          <a:xfrm>
            <a:off x="3837286" y="4493444"/>
            <a:ext cx="5039419" cy="1009595"/>
            <a:chOff x="5862048" y="867065"/>
            <a:chExt cx="6539502" cy="1504660"/>
          </a:xfrm>
        </p:grpSpPr>
        <p:sp>
          <p:nvSpPr>
            <p:cNvPr id="30" name="Rectangle: Rounded Corners 29"/>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endParaRPr>
            </a:p>
          </p:txBody>
        </p:sp>
        <p:sp>
          <p:nvSpPr>
            <p:cNvPr id="31" name="Flowchart: Connector 30"/>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50" dirty="0">
                  <a:solidFill>
                    <a:prstClr val="white"/>
                  </a:solidFill>
                </a:rPr>
                <a:t>3</a:t>
              </a:r>
              <a:endParaRPr lang="vi-VN" sz="3250" dirty="0">
                <a:solidFill>
                  <a:prstClr val="white"/>
                </a:solidFill>
              </a:endParaRPr>
            </a:p>
          </p:txBody>
        </p:sp>
      </p:grpSp>
      <p:sp>
        <p:nvSpPr>
          <p:cNvPr id="3" name="Rectangle 2"/>
          <p:cNvSpPr>
            <a:spLocks noChangeArrowheads="1"/>
          </p:cNvSpPr>
          <p:nvPr/>
        </p:nvSpPr>
        <p:spPr bwMode="auto">
          <a:xfrm>
            <a:off x="4526062" y="1363115"/>
            <a:ext cx="457507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prstClr val="black"/>
                </a:solidFill>
                <a:latin typeface="Arial" panose="020B0604020202020204" pitchFamily="34" charset="0"/>
                <a:cs typeface="Arial" panose="020B0604020202020204" pitchFamily="34" charset="0"/>
              </a:rPr>
              <a:t>Rèn đọc đúng từ khó, dễ lẫn.</a:t>
            </a:r>
            <a:endParaRPr lang="en-US" sz="2500" dirty="0">
              <a:solidFill>
                <a:prstClr val="black"/>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689485" y="2954044"/>
            <a:ext cx="4213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nl-NL" sz="2500" dirty="0">
                <a:solidFill>
                  <a:srgbClr val="000000"/>
                </a:solidFill>
                <a:latin typeface="Arial" panose="020B0604020202020204" pitchFamily="34" charset="0"/>
                <a:cs typeface="Arial" panose="020B0604020202020204" pitchFamily="34" charset="0"/>
              </a:rPr>
              <a:t>Hiểu các từ khó và nội dung bài tập đọc</a:t>
            </a:r>
            <a:endParaRPr lang="en-US" sz="2500" dirty="0">
              <a:solidFill>
                <a:srgbClr val="000000"/>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563467" y="4602791"/>
            <a:ext cx="444609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l" fontAlgn="auto">
              <a:spcBef>
                <a:spcPts val="0"/>
              </a:spcBef>
              <a:spcAft>
                <a:spcPts val="0"/>
              </a:spcAft>
            </a:pPr>
            <a:r>
              <a:rPr lang="en-US" sz="2500" dirty="0" err="1">
                <a:solidFill>
                  <a:prstClr val="black"/>
                </a:solidFill>
                <a:latin typeface="Arial" panose="020B0604020202020204" pitchFamily="34" charset="0"/>
                <a:cs typeface="Arial" panose="020B0604020202020204" pitchFamily="34" charset="0"/>
              </a:rPr>
              <a:t>Học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sinh</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biết</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yêu</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quý</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tự</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hào</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về</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các</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chiến</a:t>
            </a:r>
            <a:r>
              <a:rPr lang="en-US" sz="2500" dirty="0">
                <a:solidFill>
                  <a:prstClr val="black"/>
                </a:solidFill>
                <a:latin typeface="Arial" panose="020B0604020202020204" pitchFamily="34" charset="0"/>
                <a:cs typeface="Arial" panose="020B0604020202020204" pitchFamily="34" charset="0"/>
              </a:rPr>
              <a:t> </a:t>
            </a:r>
            <a:r>
              <a:rPr lang="en-US" sz="2500" dirty="0" err="1">
                <a:solidFill>
                  <a:prstClr val="black"/>
                </a:solidFill>
                <a:latin typeface="Arial" panose="020B0604020202020204" pitchFamily="34" charset="0"/>
                <a:cs typeface="Arial" panose="020B0604020202020204" pitchFamily="34" charset="0"/>
              </a:rPr>
              <a:t>sĩ</a:t>
            </a:r>
            <a:r>
              <a:rPr lang="en-US" sz="25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0022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randombar(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4"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SHN" id="{B3AB7CF0-2F81-CD40-8C4E-4DF2374EB817}" vid="{620BBC11-F122-A547-8711-8C701BDC61B4}"/>
    </a:ext>
  </a:extLst>
</a:theme>
</file>

<file path=ppt/theme/theme2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1059</TotalTime>
  <Words>1797</Words>
  <Application>Microsoft Office PowerPoint</Application>
  <PresentationFormat>A4 Paper (210x297 mm)</PresentationFormat>
  <Paragraphs>161</Paragraphs>
  <Slides>42</Slides>
  <Notes>4</Notes>
  <HiddenSlides>0</HiddenSlides>
  <MMClips>0</MMClips>
  <ScaleCrop>false</ScaleCrop>
  <HeadingPairs>
    <vt:vector size="8" baseType="variant">
      <vt:variant>
        <vt:lpstr>Fonts Used</vt:lpstr>
      </vt:variant>
      <vt:variant>
        <vt:i4>9</vt:i4>
      </vt:variant>
      <vt:variant>
        <vt:lpstr>Theme</vt:lpstr>
      </vt:variant>
      <vt:variant>
        <vt:i4>24</vt:i4>
      </vt:variant>
      <vt:variant>
        <vt:lpstr>Embedded OLE Servers</vt:lpstr>
      </vt:variant>
      <vt:variant>
        <vt:i4>1</vt:i4>
      </vt:variant>
      <vt:variant>
        <vt:lpstr>Slide Titles</vt:lpstr>
      </vt:variant>
      <vt:variant>
        <vt:i4>42</vt:i4>
      </vt:variant>
    </vt:vector>
  </HeadingPairs>
  <TitlesOfParts>
    <vt:vector size="76" baseType="lpstr">
      <vt:lpstr>.VnTime</vt:lpstr>
      <vt:lpstr>Arial</vt:lpstr>
      <vt:lpstr>Arial Black</vt:lpstr>
      <vt:lpstr>Calibri</vt:lpstr>
      <vt:lpstr>Calibri Light</vt:lpstr>
      <vt:lpstr>Permanent Marker</vt:lpstr>
      <vt:lpstr>Tahoma</vt:lpstr>
      <vt:lpstr>Times New Roman</vt:lpstr>
      <vt:lpstr>Wingdings</vt:lpstr>
      <vt:lpstr>Default Design</vt:lpstr>
      <vt:lpstr>1_Office Theme</vt:lpstr>
      <vt:lpstr>2_Office Theme</vt:lpstr>
      <vt:lpstr>3_Office Theme</vt:lpstr>
      <vt:lpstr>4_Office Theme</vt:lpstr>
      <vt:lpstr>5_Office Theme</vt:lpstr>
      <vt:lpstr>6_Office Theme</vt:lpstr>
      <vt:lpstr>Office Theme</vt:lpstr>
      <vt:lpstr>1_Default Design</vt:lpstr>
      <vt:lpstr>7_Office Theme</vt:lpstr>
      <vt:lpstr>8_Office Theme</vt:lpstr>
      <vt:lpstr>9_Office Theme</vt:lpstr>
      <vt:lpstr>2_Default Design</vt:lpstr>
      <vt:lpstr>3_Default Design</vt:lpstr>
      <vt:lpstr>4_Default Design</vt:lpstr>
      <vt:lpstr>10_Office Theme</vt:lpstr>
      <vt:lpstr>11_Office Theme</vt:lpstr>
      <vt:lpstr>13_Office Theme</vt:lpstr>
      <vt:lpstr>5_Default Design</vt:lpstr>
      <vt:lpstr>6_Default Design</vt:lpstr>
      <vt:lpstr>7_Default Design</vt:lpstr>
      <vt:lpstr>12_Office Theme</vt:lpstr>
      <vt:lpstr>8_Default Design</vt:lpstr>
      <vt:lpstr>14_Office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157</cp:revision>
  <dcterms:created xsi:type="dcterms:W3CDTF">2009-06-05T12:18:05Z</dcterms:created>
  <dcterms:modified xsi:type="dcterms:W3CDTF">2022-10-17T15:56:47Z</dcterms:modified>
</cp:coreProperties>
</file>