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460" r:id="rId3"/>
    <p:sldId id="489" r:id="rId4"/>
    <p:sldId id="461" r:id="rId5"/>
    <p:sldId id="487" r:id="rId6"/>
    <p:sldId id="470" r:id="rId7"/>
    <p:sldId id="464" r:id="rId8"/>
    <p:sldId id="465" r:id="rId9"/>
    <p:sldId id="466" r:id="rId10"/>
    <p:sldId id="467" r:id="rId11"/>
    <p:sldId id="468" r:id="rId12"/>
    <p:sldId id="419" r:id="rId13"/>
    <p:sldId id="471" r:id="rId14"/>
    <p:sldId id="473" r:id="rId15"/>
    <p:sldId id="474" r:id="rId16"/>
    <p:sldId id="479" r:id="rId17"/>
    <p:sldId id="481" r:id="rId18"/>
    <p:sldId id="475" r:id="rId19"/>
    <p:sldId id="482" r:id="rId20"/>
    <p:sldId id="476" r:id="rId21"/>
    <p:sldId id="483" r:id="rId22"/>
    <p:sldId id="477" r:id="rId23"/>
    <p:sldId id="484" r:id="rId24"/>
    <p:sldId id="478" r:id="rId25"/>
    <p:sldId id="485" r:id="rId26"/>
    <p:sldId id="480" r:id="rId27"/>
    <p:sldId id="422" r:id="rId28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1AF"/>
    <a:srgbClr val="AD27B7"/>
    <a:srgbClr val="8F45C7"/>
    <a:srgbClr val="F3CEF6"/>
    <a:srgbClr val="ECB2F0"/>
    <a:srgbClr val="E496EA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9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0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7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6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16418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52129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7768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9589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6719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7911"/>
      </p:ext>
    </p:extLst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07886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31614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07252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45779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67768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236185"/>
      </p:ext>
    </p:extLst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2478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050826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447998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606438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27423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2022/3/10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7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1.jp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31" t="20511" r="1385" b="14113"/>
          <a:stretch/>
        </p:blipFill>
        <p:spPr>
          <a:xfrm>
            <a:off x="-12552" y="133349"/>
            <a:ext cx="9156552" cy="48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304800" y="209550"/>
            <a:ext cx="83820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593923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en-US" altLang="zh-CN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109"/>
          <p:cNvSpPr txBox="1"/>
          <p:nvPr/>
        </p:nvSpPr>
        <p:spPr>
          <a:xfrm>
            <a:off x="4273736" y="1764887"/>
            <a:ext cx="425711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THỰC HÀNH</a:t>
            </a:r>
            <a:endParaRPr lang="en-US" altLang="zh-CN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3648033" y="1748732"/>
            <a:ext cx="848388" cy="801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8883" r="14727" b="-50"/>
          <a:stretch/>
        </p:blipFill>
        <p:spPr>
          <a:xfrm>
            <a:off x="1828800" y="895350"/>
            <a:ext cx="5143501" cy="356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38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28E0FB-1326-44FC-B6E6-D52DB82F5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9915" r="78924" b="18918"/>
          <a:stretch/>
        </p:blipFill>
        <p:spPr>
          <a:xfrm>
            <a:off x="228600" y="514350"/>
            <a:ext cx="438064" cy="413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123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ũi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790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Da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21145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3409950"/>
            <a:ext cx="13716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Lưỡi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6000" y="1428750"/>
            <a:ext cx="1752600" cy="76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2419350"/>
            <a:ext cx="2209800" cy="76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524000" y="3333750"/>
            <a:ext cx="838200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715000" y="2419350"/>
            <a:ext cx="990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</p:cNvCxnSpPr>
          <p:nvPr/>
        </p:nvCxnSpPr>
        <p:spPr>
          <a:xfrm flipH="1" flipV="1">
            <a:off x="4648200" y="2800350"/>
            <a:ext cx="1981200" cy="932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95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524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en-US" altLang="zh-CN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109"/>
          <p:cNvSpPr txBox="1"/>
          <p:nvPr/>
        </p:nvSpPr>
        <p:spPr>
          <a:xfrm>
            <a:off x="5105400" y="1809750"/>
            <a:ext cx="35052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VẬN DỤNG</a:t>
            </a:r>
            <a:endParaRPr lang="en-US" altLang="zh-CN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98" r="72047"/>
          <a:stretch/>
        </p:blipFill>
        <p:spPr>
          <a:xfrm>
            <a:off x="4359161" y="1809750"/>
            <a:ext cx="7620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6 -9.87654E-7 L 2.77778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189" y="159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5887B3-D1F5-4842-80EB-56646EE3E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 r="72047"/>
          <a:stretch/>
        </p:blipFill>
        <p:spPr>
          <a:xfrm>
            <a:off x="250004" y="240265"/>
            <a:ext cx="381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88" y="602215"/>
            <a:ext cx="8397411" cy="42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54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223837"/>
            <a:ext cx="7686675" cy="469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37909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Da -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605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89916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2900"/>
            <a:ext cx="78867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3562350"/>
            <a:ext cx="4267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371475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Tai -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Thính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4144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89916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84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05239"/>
            <a:ext cx="7372350" cy="44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3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637629"/>
            <a:ext cx="6381750" cy="34886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3350"/>
            <a:ext cx="1506333" cy="150226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501FE40-5AD4-49A4-9147-CB17CCA9A168}"/>
              </a:ext>
            </a:extLst>
          </p:cNvPr>
          <p:cNvSpPr/>
          <p:nvPr/>
        </p:nvSpPr>
        <p:spPr>
          <a:xfrm>
            <a:off x="1524000" y="1352550"/>
            <a:ext cx="6172199" cy="28346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1" algn="ctr" defTabSz="514350">
              <a:lnSpc>
                <a:spcPct val="120000"/>
              </a:lnSpc>
              <a:defRPr/>
            </a:pPr>
            <a:r>
              <a:rPr lang="en-US" sz="495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GIÁC QUAN CỦA CƠ THỂ</a:t>
            </a:r>
            <a:endParaRPr lang="en-US" sz="4950" b="1" dirty="0">
              <a:ln>
                <a:solidFill>
                  <a:srgbClr val="00B05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514350">
              <a:lnSpc>
                <a:spcPct val="120000"/>
              </a:lnSpc>
              <a:defRPr/>
            </a:pP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495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95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D4E6832F-60C0-40F1-A239-C3DFC75CC753}"/>
              </a:ext>
            </a:extLst>
          </p:cNvPr>
          <p:cNvSpPr/>
          <p:nvPr/>
        </p:nvSpPr>
        <p:spPr>
          <a:xfrm>
            <a:off x="3733800" y="819150"/>
            <a:ext cx="1915909" cy="71558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5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</a:t>
            </a:r>
            <a:r>
              <a:rPr lang="en-US" altLang="zh-CN" sz="405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21:</a:t>
            </a:r>
            <a:endParaRPr lang="zh-CN" altLang="en-US" sz="405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104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9154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4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66700"/>
            <a:ext cx="74866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2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9067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r="4977" b="49091"/>
          <a:stretch/>
        </p:blipFill>
        <p:spPr>
          <a:xfrm>
            <a:off x="1371600" y="514350"/>
            <a:ext cx="6705600" cy="418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8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250"/>
            <a:ext cx="8915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7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52550"/>
            <a:ext cx="1543050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257550"/>
            <a:ext cx="154305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5950"/>
            <a:ext cx="1600200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76550"/>
            <a:ext cx="165735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4150"/>
            <a:ext cx="1571625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19619" r="18644" b="46598"/>
          <a:stretch/>
        </p:blipFill>
        <p:spPr>
          <a:xfrm>
            <a:off x="1600200" y="361950"/>
            <a:ext cx="5791200" cy="1915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16573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00" y="264795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295275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91400" y="2724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91400" y="13525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1581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pic>
        <p:nvPicPr>
          <p:cNvPr id="5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xmlns="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4774677" y="3358632"/>
            <a:ext cx="3806001" cy="1243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1123950"/>
            <a:ext cx="7951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N Banh Mi" pitchFamily="2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2057400" y="3867150"/>
            <a:ext cx="717783" cy="100315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3550"/>
            <a:ext cx="78648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9550"/>
            <a:ext cx="748475" cy="108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712761"/>
            <a:ext cx="706505" cy="10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3505200" y="3562350"/>
            <a:ext cx="569056" cy="10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06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81150"/>
            <a:ext cx="87630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,…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5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28600" y="1885950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4419600" y="1885950"/>
            <a:ext cx="912219" cy="795540"/>
          </a:xfrm>
          <a:prstGeom prst="rect">
            <a:avLst/>
          </a:prstGeom>
        </p:spPr>
      </p:pic>
      <p:sp>
        <p:nvSpPr>
          <p:cNvPr id="24" name="文本框 109"/>
          <p:cNvSpPr txBox="1"/>
          <p:nvPr/>
        </p:nvSpPr>
        <p:spPr>
          <a:xfrm>
            <a:off x="5181600" y="1885950"/>
            <a:ext cx="3505200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KHÁM PHÁ</a:t>
            </a:r>
            <a:endParaRPr lang="en-US" altLang="zh-CN" sz="4400" b="1" dirty="0">
              <a:solidFill>
                <a:srgbClr val="FF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2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-9.87654E-7 L -5.55556E-7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685800" y="2800350"/>
            <a:ext cx="3581400" cy="2046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4876800" y="895350"/>
            <a:ext cx="3276600" cy="1726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105310" y="857477"/>
            <a:ext cx="4191000" cy="174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55960" r="13059" b="4849"/>
          <a:stretch/>
        </p:blipFill>
        <p:spPr>
          <a:xfrm>
            <a:off x="4495800" y="2800350"/>
            <a:ext cx="3657600" cy="201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4274DA-717F-4F11-8A11-500CB7D3A1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228" r="85087" b="88660"/>
          <a:stretch/>
        </p:blipFill>
        <p:spPr>
          <a:xfrm>
            <a:off x="228600" y="438150"/>
            <a:ext cx="658252" cy="574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" y="3097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cơ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6161" r="39674" b="60000"/>
          <a:stretch/>
        </p:blipFill>
        <p:spPr>
          <a:xfrm>
            <a:off x="-152400" y="438150"/>
            <a:ext cx="8841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8" t="7070" r="-371" b="59360"/>
          <a:stretch/>
        </p:blipFill>
        <p:spPr>
          <a:xfrm>
            <a:off x="838200" y="285750"/>
            <a:ext cx="714277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9630" r="19731" b="28855"/>
          <a:stretch/>
        </p:blipFill>
        <p:spPr>
          <a:xfrm>
            <a:off x="609600" y="438149"/>
            <a:ext cx="8001000" cy="457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120</Words>
  <Application>Microsoft Office PowerPoint</Application>
  <PresentationFormat>On-screen Show (16:9)</PresentationFormat>
  <Paragraphs>27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Microsoft YaHei</vt:lpstr>
      <vt:lpstr>Microsoft YaHei</vt:lpstr>
      <vt:lpstr>宋体</vt:lpstr>
      <vt:lpstr>Arial</vt:lpstr>
      <vt:lpstr>Arial-Rounded</vt:lpstr>
      <vt:lpstr>Arial-SGK-TV</vt:lpstr>
      <vt:lpstr>Calibri</vt:lpstr>
      <vt:lpstr>inpin heiti</vt:lpstr>
      <vt:lpstr>Times New Roman</vt:lpstr>
      <vt:lpstr>UVN Banh Mi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176</cp:revision>
  <dcterms:created xsi:type="dcterms:W3CDTF">2020-12-08T15:48:47Z</dcterms:created>
  <dcterms:modified xsi:type="dcterms:W3CDTF">2022-03-10T02:56:48Z</dcterms:modified>
</cp:coreProperties>
</file>