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34" r:id="rId3"/>
  </p:sldMasterIdLst>
  <p:notesMasterIdLst>
    <p:notesMasterId r:id="rId15"/>
  </p:notesMasterIdLst>
  <p:sldIdLst>
    <p:sldId id="290" r:id="rId4"/>
    <p:sldId id="285" r:id="rId5"/>
    <p:sldId id="275" r:id="rId6"/>
    <p:sldId id="259" r:id="rId7"/>
    <p:sldId id="268" r:id="rId8"/>
    <p:sldId id="261" r:id="rId9"/>
    <p:sldId id="270" r:id="rId10"/>
    <p:sldId id="271" r:id="rId11"/>
    <p:sldId id="272" r:id="rId12"/>
    <p:sldId id="281" r:id="rId13"/>
    <p:sldId id="283" r:id="rId14"/>
  </p:sldIdLst>
  <p:sldSz cx="12161838" cy="6858000"/>
  <p:notesSz cx="6858000" cy="9144000"/>
  <p:embeddedFontLst>
    <p:embeddedFont>
      <p:font typeface="Arial Rounded MT Bold" panose="020F0704030504030204" pitchFamily="34" charset="0"/>
      <p:regular r:id="rId16"/>
    </p:embeddedFont>
    <p:embeddedFont>
      <p:font typeface="Arial-Rounded" panose="020B0500000000000000" charset="0"/>
      <p:regular r:id="rId17"/>
    </p:embeddedFont>
    <p:embeddedFont>
      <p:font typeface="Arial-SGK-TV" pitchFamily="2" charset="0"/>
      <p:regular r:id="rId18"/>
      <p:bold r:id="rId19"/>
    </p:embeddedFont>
    <p:embeddedFont>
      <p:font typeface="Bandit" panose="02020800000000000000" charset="0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UTM Cookies" panose="02040603050506020204" pitchFamily="18" charset="0"/>
      <p:regular r:id="rId27"/>
    </p:embeddedFont>
  </p:embeddedFontLst>
  <p:defaultTextStyle>
    <a:defPPr>
      <a:defRPr lang="en-US"/>
    </a:defPPr>
    <a:lvl1pPr marL="0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6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937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405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874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342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811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279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74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601"/>
    <a:srgbClr val="1BBF23"/>
    <a:srgbClr val="61DC40"/>
    <a:srgbClr val="8ADB77"/>
    <a:srgbClr val="9ED561"/>
    <a:srgbClr val="47DB32"/>
    <a:srgbClr val="8BE686"/>
    <a:srgbClr val="79E274"/>
    <a:srgbClr val="65F16C"/>
    <a:srgbClr val="BEF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87189" autoAdjust="0"/>
  </p:normalViewPr>
  <p:slideViewPr>
    <p:cSldViewPr snapToGrid="0">
      <p:cViewPr varScale="1">
        <p:scale>
          <a:sx n="90" d="100"/>
          <a:sy n="90" d="100"/>
        </p:scale>
        <p:origin x="216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8AFA-6835-4C62-8150-FD0160A19DC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B927-42BB-4505-9EDE-3A59CF21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38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7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68" indent="0" algn="ctr">
              <a:buNone/>
              <a:defRPr sz="2000"/>
            </a:lvl2pPr>
            <a:lvl3pPr marL="912937" indent="0" algn="ctr">
              <a:buNone/>
              <a:defRPr sz="1900"/>
            </a:lvl3pPr>
            <a:lvl4pPr marL="1369405" indent="0" algn="ctr">
              <a:buNone/>
              <a:defRPr sz="1600"/>
            </a:lvl4pPr>
            <a:lvl5pPr marL="1825874" indent="0" algn="ctr">
              <a:buNone/>
              <a:defRPr sz="1600"/>
            </a:lvl5pPr>
            <a:lvl6pPr marL="2282342" indent="0" algn="ctr">
              <a:buNone/>
              <a:defRPr sz="1600"/>
            </a:lvl6pPr>
            <a:lvl7pPr marL="2738811" indent="0" algn="ctr">
              <a:buNone/>
              <a:defRPr sz="1600"/>
            </a:lvl7pPr>
            <a:lvl8pPr marL="3195279" indent="0" algn="ctr">
              <a:buNone/>
              <a:defRPr sz="1600"/>
            </a:lvl8pPr>
            <a:lvl9pPr marL="36517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6"/>
            <a:ext cx="2622396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6"/>
            <a:ext cx="771516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6745" y="5645930"/>
            <a:ext cx="613667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52642" y="427685"/>
            <a:ext cx="402470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0976848" y="1043374"/>
            <a:ext cx="230225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49530" y="6264684"/>
            <a:ext cx="16454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68319" y="6181469"/>
            <a:ext cx="12017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5337" y="5192332"/>
            <a:ext cx="230225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3568" y="1491606"/>
            <a:ext cx="984307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71166" y="4047629"/>
            <a:ext cx="2295695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4401" y="3608290"/>
            <a:ext cx="219870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299777" y="6418001"/>
            <a:ext cx="26497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0531" y="5626806"/>
            <a:ext cx="9297181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38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1985" y="3588081"/>
            <a:ext cx="25930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23388" y="1572169"/>
            <a:ext cx="3716232" cy="538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149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0036" y="1522375"/>
            <a:ext cx="4506854" cy="538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53565" y="3622312"/>
            <a:ext cx="130645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4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07052" y="1557580"/>
            <a:ext cx="47403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199020" y="3950454"/>
            <a:ext cx="1968981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9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483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91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6745" y="5645930"/>
            <a:ext cx="613667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52642" y="427685"/>
            <a:ext cx="402470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0976848" y="1043374"/>
            <a:ext cx="230225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49530" y="6264684"/>
            <a:ext cx="16454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68319" y="6181469"/>
            <a:ext cx="12017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5337" y="5192332"/>
            <a:ext cx="230225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3568" y="1491606"/>
            <a:ext cx="984307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71166" y="4047629"/>
            <a:ext cx="2295695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4401" y="3608290"/>
            <a:ext cx="219870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299777" y="6418001"/>
            <a:ext cx="26497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0531" y="5626806"/>
            <a:ext cx="9297181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762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1985" y="3588081"/>
            <a:ext cx="25930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23388" y="1572169"/>
            <a:ext cx="3716232" cy="538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446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53565" y="3622312"/>
            <a:ext cx="130645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0036" y="1522375"/>
            <a:ext cx="4506854" cy="538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500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199020" y="3950454"/>
            <a:ext cx="1968981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33708" y="1503379"/>
            <a:ext cx="471651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0387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95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167" y="219520"/>
            <a:ext cx="12134670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502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6745" y="5645930"/>
            <a:ext cx="613667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52642" y="427685"/>
            <a:ext cx="402470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0976848" y="1043374"/>
            <a:ext cx="230225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49530" y="6264684"/>
            <a:ext cx="16454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68319" y="6181469"/>
            <a:ext cx="12017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5337" y="5192332"/>
            <a:ext cx="230225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3568" y="1491606"/>
            <a:ext cx="984307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71166" y="4047629"/>
            <a:ext cx="2295695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4401" y="3608290"/>
            <a:ext cx="219870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299777" y="6418001"/>
            <a:ext cx="26497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0531" y="5626806"/>
            <a:ext cx="9297181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19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1985" y="3588081"/>
            <a:ext cx="25930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23388" y="1572169"/>
            <a:ext cx="3716232" cy="538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715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53565" y="3622312"/>
            <a:ext cx="130645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0036" y="1522375"/>
            <a:ext cx="4506854" cy="538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108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199020" y="3950454"/>
            <a:ext cx="1968981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595310" y="1596480"/>
            <a:ext cx="47403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9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625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6745" y="5645930"/>
            <a:ext cx="613667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52642" y="427685"/>
            <a:ext cx="402470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0976848" y="1043374"/>
            <a:ext cx="230225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49530" y="6264684"/>
            <a:ext cx="16454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68319" y="6181469"/>
            <a:ext cx="12017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5337" y="5192332"/>
            <a:ext cx="230225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3568" y="1491606"/>
            <a:ext cx="984307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71166" y="4047629"/>
            <a:ext cx="2295695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4401" y="3608290"/>
            <a:ext cx="219870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299777" y="6418001"/>
            <a:ext cx="26497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0531" y="5626806"/>
            <a:ext cx="9297181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15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0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3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1985" y="3588081"/>
            <a:ext cx="25930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23388" y="1572169"/>
            <a:ext cx="3716232" cy="538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268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53565" y="3622312"/>
            <a:ext cx="130645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0036" y="1522375"/>
            <a:ext cx="4506854" cy="538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969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199020" y="3950454"/>
            <a:ext cx="1968981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96395" y="1647225"/>
            <a:ext cx="44737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2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106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6745" y="5645930"/>
            <a:ext cx="613667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52642" y="427685"/>
            <a:ext cx="402470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0976848" y="1043374"/>
            <a:ext cx="230225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49530" y="6264684"/>
            <a:ext cx="16454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68319" y="6181469"/>
            <a:ext cx="12017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5337" y="5192332"/>
            <a:ext cx="230225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3568" y="1491606"/>
            <a:ext cx="984307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71166" y="4047629"/>
            <a:ext cx="2295695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4401" y="3608290"/>
            <a:ext cx="219870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299777" y="6418001"/>
            <a:ext cx="26497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0531" y="5626806"/>
            <a:ext cx="9297181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50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1985" y="3588081"/>
            <a:ext cx="25930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23388" y="1572169"/>
            <a:ext cx="3716232" cy="538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782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53565" y="3622312"/>
            <a:ext cx="130645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0036" y="1522375"/>
            <a:ext cx="4506854" cy="538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933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199020" y="3950454"/>
            <a:ext cx="1968981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72089" y="1468552"/>
            <a:ext cx="45036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09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61" lvl="0" indent="-45604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122" lvl="1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2pPr>
            <a:lvl3pPr marL="1824182" lvl="2" indent="-422265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3pPr>
            <a:lvl4pPr marL="2432243" lvl="3" indent="-422265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4pPr>
            <a:lvl5pPr marL="3040304" lvl="4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5pPr>
            <a:lvl6pPr marL="3648365" lvl="5" indent="-422265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6pPr>
            <a:lvl7pPr marL="4256425" lvl="6" indent="-422265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7pPr>
            <a:lvl8pPr marL="4864486" lvl="7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8pPr>
            <a:lvl9pPr marL="5472547" lvl="8" indent="-422265">
              <a:spcBef>
                <a:spcPts val="2128"/>
              </a:spcBef>
              <a:spcAft>
                <a:spcPts val="21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12114"/>
            <a:fld id="{00000000-1234-1234-1234-123412341234}" type="slidenum">
              <a:rPr lang="en-GB" sz="1795" smtClean="0">
                <a:solidFill>
                  <a:prstClr val="black"/>
                </a:solidFill>
              </a:rPr>
              <a:pPr algn="r" defTabSz="912114"/>
              <a:t>‹#›</a:t>
            </a:fld>
            <a:endParaRPr lang="en-GB" sz="179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5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 b="0" i="0">
                <a:latin typeface="inpin heiti" charset="-122"/>
                <a:ea typeface="inpin heiti" charset="-122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2022/9/20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2022/9/20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2022/9/20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2022/9/20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3838" y="1778438"/>
            <a:ext cx="4861517" cy="823912"/>
          </a:xfrm>
        </p:spPr>
        <p:txBody>
          <a:bodyPr anchor="ctr" anchorCtr="0"/>
          <a:lstStyle>
            <a:lvl1pPr marL="0" indent="0">
              <a:buNone/>
              <a:defRPr sz="2793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2394"/>
            </a:lvl2pPr>
            <a:lvl3pPr marL="912114" indent="0">
              <a:buNone/>
              <a:defRPr sz="1995"/>
            </a:lvl3pPr>
            <a:lvl4pPr marL="1368171" indent="0">
              <a:buNone/>
              <a:defRPr sz="1795"/>
            </a:lvl4pPr>
            <a:lvl5pPr marL="1824228" indent="0">
              <a:buNone/>
              <a:defRPr sz="1795"/>
            </a:lvl5pPr>
            <a:lvl6pPr marL="2280285" indent="0">
              <a:buNone/>
              <a:defRPr sz="1795"/>
            </a:lvl6pPr>
            <a:lvl7pPr marL="2736342" indent="0">
              <a:buNone/>
              <a:defRPr sz="1795"/>
            </a:lvl7pPr>
            <a:lvl8pPr marL="3192399" indent="0">
              <a:buNone/>
              <a:defRPr sz="1795"/>
            </a:lvl8pPr>
            <a:lvl9pPr marL="3648456" indent="0">
              <a:buNone/>
              <a:defRPr sz="179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3838" y="2665379"/>
            <a:ext cx="4861517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1459" y="1778438"/>
            <a:ext cx="4885460" cy="823912"/>
          </a:xfrm>
        </p:spPr>
        <p:txBody>
          <a:bodyPr anchor="ctr" anchorCtr="0"/>
          <a:lstStyle>
            <a:lvl1pPr marL="0" indent="0">
              <a:buNone/>
              <a:defRPr sz="2793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2394"/>
            </a:lvl2pPr>
            <a:lvl3pPr marL="912114" indent="0">
              <a:buNone/>
              <a:defRPr sz="1995"/>
            </a:lvl3pPr>
            <a:lvl4pPr marL="1368171" indent="0">
              <a:buNone/>
              <a:defRPr sz="1795"/>
            </a:lvl4pPr>
            <a:lvl5pPr marL="1824228" indent="0">
              <a:buNone/>
              <a:defRPr sz="1795"/>
            </a:lvl5pPr>
            <a:lvl6pPr marL="2280285" indent="0">
              <a:buNone/>
              <a:defRPr sz="1795"/>
            </a:lvl6pPr>
            <a:lvl7pPr marL="2736342" indent="0">
              <a:buNone/>
              <a:defRPr sz="1795"/>
            </a:lvl7pPr>
            <a:lvl8pPr marL="3192399" indent="0">
              <a:buNone/>
              <a:defRPr sz="1795"/>
            </a:lvl8pPr>
            <a:lvl9pPr marL="3648456" indent="0">
              <a:buNone/>
              <a:defRPr sz="179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1459" y="2665379"/>
            <a:ext cx="4885460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2022/9/20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2022/9/20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2022/9/20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4155044" cy="1600200"/>
          </a:xfrm>
        </p:spPr>
        <p:txBody>
          <a:bodyPr anchor="b"/>
          <a:lstStyle>
            <a:lvl1pPr>
              <a:defRPr sz="3192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457201"/>
            <a:ext cx="6156930" cy="5403850"/>
          </a:xfrm>
        </p:spPr>
        <p:txBody>
          <a:bodyPr/>
          <a:lstStyle>
            <a:lvl1pPr marL="0" indent="0">
              <a:buNone/>
              <a:defRPr sz="3192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4155044" cy="3811588"/>
          </a:xfrm>
        </p:spPr>
        <p:txBody>
          <a:bodyPr/>
          <a:lstStyle>
            <a:lvl1pPr marL="0" indent="0">
              <a:buNone/>
              <a:defRPr sz="1995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1795"/>
            </a:lvl2pPr>
            <a:lvl3pPr marL="912114" indent="0">
              <a:buNone/>
              <a:defRPr sz="1596"/>
            </a:lvl3pPr>
            <a:lvl4pPr marL="1368171" indent="0">
              <a:buNone/>
              <a:defRPr sz="1397"/>
            </a:lvl4pPr>
            <a:lvl5pPr marL="1824228" indent="0">
              <a:buNone/>
              <a:defRPr sz="1397"/>
            </a:lvl5pPr>
            <a:lvl6pPr marL="2280285" indent="0">
              <a:buNone/>
              <a:defRPr sz="1397"/>
            </a:lvl6pPr>
            <a:lvl7pPr marL="2736342" indent="0">
              <a:buNone/>
              <a:defRPr sz="1397"/>
            </a:lvl7pPr>
            <a:lvl8pPr marL="3192399" indent="0">
              <a:buNone/>
              <a:defRPr sz="1397"/>
            </a:lvl8pPr>
            <a:lvl9pPr marL="3648456" indent="0">
              <a:buNone/>
              <a:defRPr sz="1397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2022/9/20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2022/9/20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6127" y="365125"/>
            <a:ext cx="10489585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2022/9/20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5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7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68" indent="0">
              <a:buNone/>
              <a:defRPr sz="2800"/>
            </a:lvl2pPr>
            <a:lvl3pPr marL="912937" indent="0">
              <a:buNone/>
              <a:defRPr sz="2400"/>
            </a:lvl3pPr>
            <a:lvl4pPr marL="1369405" indent="0">
              <a:buNone/>
              <a:defRPr sz="2000"/>
            </a:lvl4pPr>
            <a:lvl5pPr marL="1825874" indent="0">
              <a:buNone/>
              <a:defRPr sz="2000"/>
            </a:lvl5pPr>
            <a:lvl6pPr marL="2282342" indent="0">
              <a:buNone/>
              <a:defRPr sz="2000"/>
            </a:lvl6pPr>
            <a:lvl7pPr marL="2738811" indent="0">
              <a:buNone/>
              <a:defRPr sz="2000"/>
            </a:lvl7pPr>
            <a:lvl8pPr marL="3195279" indent="0">
              <a:buNone/>
              <a:defRPr sz="2000"/>
            </a:lvl8pPr>
            <a:lvl9pPr marL="36517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5"/>
            <a:ext cx="10489585" cy="132556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63C1-35D6-4A46-94C1-544EF97D901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293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4" indent="-228234" algn="l" defTabSz="912937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03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8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7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5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4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38477" y="6492875"/>
            <a:ext cx="160895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1184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21713" y="2690814"/>
            <a:ext cx="4718413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PPT</a:t>
            </a: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033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0" y="6088769"/>
            <a:ext cx="5199819" cy="738578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88" y="1909404"/>
            <a:ext cx="7940033" cy="4715246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79976" y="1516"/>
            <a:ext cx="4143893" cy="2341787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975" y="2967166"/>
            <a:ext cx="4164162" cy="2944812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59" y="835742"/>
            <a:ext cx="7169783" cy="1391010"/>
          </a:xfrm>
          <a:prstGeom prst="rect">
            <a:avLst/>
          </a:prstGeom>
        </p:spPr>
      </p:pic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158" y="-995117"/>
            <a:ext cx="810789" cy="810789"/>
          </a:xfrm>
          <a:prstGeom prst="rect">
            <a:avLst/>
          </a:prstGeom>
        </p:spPr>
      </p:pic>
      <p:sp>
        <p:nvSpPr>
          <p:cNvPr id="10" name="文本框 10248"/>
          <p:cNvSpPr txBox="1"/>
          <p:nvPr/>
        </p:nvSpPr>
        <p:spPr>
          <a:xfrm>
            <a:off x="4219472" y="2477657"/>
            <a:ext cx="7269462" cy="23026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altLang="zh-CN" sz="4788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788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19700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fill="hold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>
          <a:xfrm>
            <a:off x="1352345" y="884237"/>
            <a:ext cx="4770849" cy="45370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79352" y="2767702"/>
            <a:ext cx="1754932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8594" y="315278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632" y="12056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2745" y="487976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73170" y="524171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94095" y="492082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13245" y="299677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57981" y="107272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69071" y="2377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11926" y="34268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…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43670" y="87189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có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43670" y="2225909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543670" y="3582383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lọ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43670" y="506544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ho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685284" y="87189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dò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685284" y="2225909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685284" y="3582383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võ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685284" y="506544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6800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Bandit" pitchFamily="18" charset="0"/>
                <a:ea typeface="Bandit" pitchFamily="18" charset="0"/>
                <a:cs typeface="Bandit" pitchFamily="18" charset="0"/>
              </a:rPr>
              <a:t>Dặn</a:t>
            </a:r>
            <a:r>
              <a:rPr lang="en-US" sz="8000" dirty="0">
                <a:latin typeface="Bandit" pitchFamily="18" charset="0"/>
                <a:ea typeface="Bandit" pitchFamily="18" charset="0"/>
                <a:cs typeface="Bandit" pitchFamily="18" charset="0"/>
              </a:rPr>
              <a:t> </a:t>
            </a:r>
            <a:r>
              <a:rPr lang="en-US" sz="8000" dirty="0" err="1">
                <a:latin typeface="Bandit" pitchFamily="18" charset="0"/>
                <a:ea typeface="Bandit" pitchFamily="18" charset="0"/>
                <a:cs typeface="Bandit" pitchFamily="18" charset="0"/>
              </a:rPr>
              <a:t>dò</a:t>
            </a:r>
            <a:endParaRPr lang="en-US" sz="80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0200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7" y="233009"/>
            <a:ext cx="10700737" cy="621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157388" y="2112471"/>
            <a:ext cx="7549374" cy="921046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114"/>
            <a:r>
              <a:rPr lang="en-US" sz="5387" b="1" dirty="0">
                <a:ln/>
                <a:solidFill>
                  <a:srgbClr val="8064A2"/>
                </a:solidFill>
                <a:latin typeface="Arial"/>
              </a:rPr>
              <a:t>CÙNG THƯ GIÃN NÀO</a:t>
            </a:r>
          </a:p>
        </p:txBody>
      </p:sp>
    </p:spTree>
    <p:extLst>
      <p:ext uri="{BB962C8B-B14F-4D97-AF65-F5344CB8AC3E}">
        <p14:creationId xmlns:p14="http://schemas.microsoft.com/office/powerpoint/2010/main" val="41084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081" y="-494507"/>
            <a:ext cx="13161963" cy="78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3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01270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bò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23327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41757" y="481727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cỏ</a:t>
            </a:r>
          </a:p>
        </p:txBody>
      </p:sp>
      <p:pic>
        <p:nvPicPr>
          <p:cNvPr id="1026" name="Picture 2" descr="Yellow Cow herd - Đàn Bò Vàng Gặm Cỏ Trên Đồng Xanh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6708"/>
          <a:stretch/>
        </p:blipFill>
        <p:spPr bwMode="auto">
          <a:xfrm>
            <a:off x="210404" y="1429926"/>
            <a:ext cx="4165730" cy="26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Cò Trắng Lớn Gia Cầm Động Vật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77" y="1429927"/>
            <a:ext cx="1767845" cy="2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n Giống Cỏ Lá Gừng - Cỏ Lá Tre Uy Tín, Chất Lượng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9" y="1467213"/>
            <a:ext cx="4150487" cy="26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41112" y="480167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84469" y="483876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598571" y="481261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9821629" y="3901474"/>
            <a:ext cx="737848" cy="9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1" y="-608645"/>
            <a:ext cx="10870130" cy="662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6" y="4959059"/>
            <a:ext cx="9102800" cy="257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88201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1016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Bê có cỏ.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9166" r="29722" b="22917"/>
          <a:stretch/>
        </p:blipFill>
        <p:spPr bwMode="auto">
          <a:xfrm>
            <a:off x="1154212" y="-1"/>
            <a:ext cx="9114853" cy="55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86332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06084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6924319" y="5346968"/>
            <a:ext cx="452633" cy="55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6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1" y="-490840"/>
            <a:ext cx="8848899" cy="53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54" y="4129700"/>
            <a:ext cx="7410192" cy="209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41888"/>
            <a:ext cx="92233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8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27353" r="6528" b="30207"/>
          <a:stretch/>
        </p:blipFill>
        <p:spPr bwMode="auto">
          <a:xfrm>
            <a:off x="1754372" y="1571625"/>
            <a:ext cx="9431079" cy="507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5358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60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endParaRPr lang="en-US" sz="60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3102" y="3033692"/>
            <a:ext cx="6772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Ai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13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63</Words>
  <Application>Microsoft Office PowerPoint</Application>
  <PresentationFormat>Tùy chỉnh</PresentationFormat>
  <Paragraphs>40</Paragraphs>
  <Slides>11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11</vt:i4>
      </vt:variant>
    </vt:vector>
  </HeadingPairs>
  <TitlesOfParts>
    <vt:vector size="24" baseType="lpstr">
      <vt:lpstr>Arial-SGK-TV</vt:lpstr>
      <vt:lpstr>Calibri</vt:lpstr>
      <vt:lpstr>UTM Cookies</vt:lpstr>
      <vt:lpstr>inpin heiti</vt:lpstr>
      <vt:lpstr>Arial</vt:lpstr>
      <vt:lpstr>Arial Rounded MT Bold</vt:lpstr>
      <vt:lpstr>Bandit</vt:lpstr>
      <vt:lpstr>Times New Roman</vt:lpstr>
      <vt:lpstr>Calibri Light</vt:lpstr>
      <vt:lpstr>Arial-Rounded</vt:lpstr>
      <vt:lpstr>Office Theme</vt:lpstr>
      <vt:lpstr>1_Office Theme</vt:lpstr>
      <vt:lpstr>1_Office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Windows 10</cp:lastModifiedBy>
  <cp:revision>156</cp:revision>
  <dcterms:created xsi:type="dcterms:W3CDTF">2018-11-17T11:54:14Z</dcterms:created>
  <dcterms:modified xsi:type="dcterms:W3CDTF">2022-09-20T05:06:52Z</dcterms:modified>
</cp:coreProperties>
</file>