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0" r:id="rId2"/>
    <p:sldId id="258" r:id="rId3"/>
    <p:sldId id="396" r:id="rId4"/>
    <p:sldId id="391" r:id="rId5"/>
    <p:sldId id="399" r:id="rId6"/>
    <p:sldId id="273" r:id="rId7"/>
    <p:sldId id="261" r:id="rId8"/>
    <p:sldId id="392" r:id="rId9"/>
    <p:sldId id="395" r:id="rId10"/>
    <p:sldId id="393" r:id="rId11"/>
    <p:sldId id="274" r:id="rId12"/>
    <p:sldId id="397" r:id="rId13"/>
    <p:sldId id="398" r:id="rId1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ABE7-8148-413D-BAE3-BF6176CF6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2F66C-F5A4-4D72-884D-3289553F098C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08F71-B2F5-400F-AB16-D1CC907E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E8F24-D226-47FA-B4C4-5E9DE216E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AD5B0-4A43-4213-9642-BD41BB369A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706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FDA1-D899-4505-B9A9-0D7A8D1AE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65CFA-1463-4CAB-8489-5801ECA90810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33D53-0833-4DCF-BA97-A0AA6E1A7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10819-36C7-4257-B005-7656C91A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D0183-BDA1-451C-8A9C-8F11E5A5B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674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09B6F-7DD5-41C1-AFC9-A7A012F2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0503-1292-44E9-BA7B-4FC19895E889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577FA-CAC3-457A-8F46-FB9BC0154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9CA61-2EF2-4F97-B677-16420B47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43FDA-AA9C-4DFB-A1FD-BFC494A79D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76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B3EDD-959B-4F6E-9F0F-A781A6E7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4CB49-C4F1-47C4-B1A2-7C6043A6A45D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2942E-ECE9-4F1F-9EC9-4F453A41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3BAEE-DBDC-4AFD-A805-E3CF44089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E1454-4A9A-4C7B-A464-F6135DEC8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17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3A0D-2607-47BB-86FC-F8068E83D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A8D82-AB3F-454C-907A-14198417F40D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97B30-7AEB-4057-BD98-2B1DD2DC8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37DB0-1A0C-4B66-BE92-0DD83D355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A9216-01AF-4AB1-8E26-9D71B473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218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CAE84B-879D-44A6-BD50-8180A808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A831-CD4F-4112-92AD-B680F188D739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7B9AD3-024F-433A-BC47-28D11C94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AA8C8B-2D5E-4E4A-9971-CCC26FDF1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D5622-83AA-4464-8F34-DDA41F11A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84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30EDAC1-4F04-4EBC-8DCA-16D0D640A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C24F-B871-4717-ADCA-0C1E4D81F57F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3686E33-38A2-4594-AA34-E0F35755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DBDAB68-6081-4E10-B03D-E784C8B6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88D9E-DA57-4CC7-B005-003577062D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8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A04C28-EF97-4490-865F-AEFD9E28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82119-6A37-4B6D-A38B-D13123A4B096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044BB3-37AD-4B21-A5E1-BBA7EC42D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6FD652-B70B-4048-804B-C00BD7E2F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F9FBC-38FA-45E5-B1E1-8ACDFCAC38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412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CC1335-88EA-4560-89E5-D18FFA71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12210-6397-4D9F-BBB7-050C946A03C6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628BBF1-12E1-4969-988A-0E85E32D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E25F87-D77B-4657-B6BC-6F11C4CC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445F2-58A2-4F35-91CA-5FFEC90355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07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66D86D-9371-4058-880A-713144293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1DCAC-8FB2-42D2-A8AB-F4F985E52FE4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D9B653-CB49-4AAD-B4C7-8A6A773E9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3F81C4-7107-426F-8339-0A3B0DAB1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8D122-8357-4DBF-9FE8-4CE9123BBF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81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2AC663-D24A-487E-A2E7-A4A2F13CE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7B157-5852-43F1-8524-2AA2EBD7C340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2E2F34F-4513-4F30-9575-EC10B615E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D59D6B-FCDF-47B8-87BF-7ED358918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22C3-D916-4F80-80F6-EA450188A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640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FA04682-7B92-48D6-834D-2717E6C871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F74488B-FF7C-4732-9B14-F5FE17458C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D4822-70AC-4A09-8607-F0E83C493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AABF2A-8BB9-4428-8535-C92D26C9024B}" type="datetimeFigureOut">
              <a:rPr lang="en-US"/>
              <a:pPr>
                <a:defRPr/>
              </a:pPr>
              <a:t>6/6/2021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A695D-9C27-48AD-9345-86FE72E00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F7C1-9D37-4387-A623-C84099AA1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40E04A3-8334-454E-BB85-60C5E8307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llo Kitty HD Wallpaper | Background Image | 2048x1536 | ID:30304 ...">
            <a:extLst>
              <a:ext uri="{FF2B5EF4-FFF2-40B4-BE49-F238E27FC236}">
                <a16:creationId xmlns:a16="http://schemas.microsoft.com/office/drawing/2014/main" id="{21888741-A564-4EC1-8FE7-51BBAD86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475" y="-2260745"/>
            <a:ext cx="12934950" cy="969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CCC5C81-B62B-4F58-9772-D976987A94B3}"/>
              </a:ext>
            </a:extLst>
          </p:cNvPr>
          <p:cNvSpPr txBox="1"/>
          <p:nvPr/>
        </p:nvSpPr>
        <p:spPr>
          <a:xfrm>
            <a:off x="1593850" y="806450"/>
            <a:ext cx="79756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000" b="1" dirty="0">
                <a:latin typeface="+mj-lt"/>
              </a:rPr>
              <a:t>TIẾNG VIỆT </a:t>
            </a:r>
            <a:r>
              <a:rPr lang="en-US" sz="4000" b="1" dirty="0">
                <a:latin typeface="+mj-lt"/>
              </a:rPr>
              <a:t>-</a:t>
            </a:r>
            <a:r>
              <a:rPr lang="vi-VN" sz="4000" b="1" dirty="0">
                <a:latin typeface="+mj-lt"/>
              </a:rPr>
              <a:t>  LỚP 1</a:t>
            </a:r>
            <a:endParaRPr lang="en-US" sz="4000" b="1" dirty="0">
              <a:latin typeface="+mj-lt"/>
            </a:endParaRPr>
          </a:p>
          <a:p>
            <a:pPr algn="ctr">
              <a:defRPr/>
            </a:pPr>
            <a:endParaRPr lang="en-US" sz="4000" b="1" dirty="0">
              <a:latin typeface="+mj-lt"/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MÁI ẤM GIA ĐÌNH</a:t>
            </a:r>
          </a:p>
          <a:p>
            <a:pPr algn="ctr">
              <a:defRPr/>
            </a:pPr>
            <a:endParaRPr lang="vi-VN" sz="4000" b="1" dirty="0">
              <a:latin typeface="+mj-lt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QUẠT CHO BÀ NGỦ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giới thiệu bài.">
            <a:hlinkClick r:id="" action="ppaction://media"/>
            <a:extLst>
              <a:ext uri="{FF2B5EF4-FFF2-40B4-BE49-F238E27FC236}">
                <a16:creationId xmlns:a16="http://schemas.microsoft.com/office/drawing/2014/main" id="{B5983DF9-A6DA-4A8B-B525-EB7C74106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7125" y="80530"/>
            <a:ext cx="632402" cy="632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9045" y="4350774"/>
            <a:ext cx="408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318144A-4A9A-456D-BC5C-ACF0E58DBEDA}"/>
              </a:ext>
            </a:extLst>
          </p:cNvPr>
          <p:cNvGrpSpPr/>
          <p:nvPr/>
        </p:nvGrpSpPr>
        <p:grpSpPr>
          <a:xfrm>
            <a:off x="576892" y="141131"/>
            <a:ext cx="8661194" cy="1077218"/>
            <a:chOff x="92364" y="224257"/>
            <a:chExt cx="8661194" cy="1077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A2E43A-82D7-4B04-A539-63F5C1805A32}"/>
                </a:ext>
              </a:extLst>
            </p:cNvPr>
            <p:cNvSpPr txBox="1"/>
            <p:nvPr/>
          </p:nvSpPr>
          <p:spPr>
            <a:xfrm>
              <a:off x="600364" y="224257"/>
              <a:ext cx="815319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thuộc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lòng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khổ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thơ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hai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thứ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ba</a:t>
              </a:r>
              <a:endParaRPr lang="en-US" sz="3200" b="1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C30D45-1CDB-4963-A63E-6AFD2F562EB4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56C90E-E854-4AA9-AF4C-3345A0C1C750}"/>
              </a:ext>
            </a:extLst>
          </p:cNvPr>
          <p:cNvSpPr txBox="1"/>
          <p:nvPr/>
        </p:nvSpPr>
        <p:spPr>
          <a:xfrm>
            <a:off x="3724654" y="1218349"/>
            <a:ext cx="4062331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Vẫy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thật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đều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Ngấn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thiu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thiu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Đậu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tường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trắng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Căn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vắng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Cốc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chén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im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Đôi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mắt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lim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dim</a:t>
            </a: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4A5B35-0557-4610-969B-6DC1ABD08B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89" y="1218349"/>
            <a:ext cx="1677698" cy="644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A0CB7F-2EED-450B-8513-3C6DF48BE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54" y="1651331"/>
            <a:ext cx="1677698" cy="644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C9B21-6A2C-43F0-A1AF-1C7D1E1B3C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103" y="2760374"/>
            <a:ext cx="2031165" cy="644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B03532-B93F-48AD-811D-529F0BA330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55" y="3621101"/>
            <a:ext cx="1677698" cy="6442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BC4A8B-805C-422D-BDAF-F7F4919140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16" y="4159710"/>
            <a:ext cx="1677698" cy="644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4D1785-0944-46C8-8C6D-8A7C951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52" y="4605986"/>
            <a:ext cx="1677698" cy="6442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785150-674F-43D1-A38C-6D57C1E7F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17" y="5188237"/>
            <a:ext cx="1677698" cy="6442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B16155-C048-4FAB-B08A-25465F09E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70" y="2246111"/>
            <a:ext cx="1677698" cy="644236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345827F-E5A5-4DB6-A9CE-B38D9099CD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47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5"/>
    </mc:Choice>
    <mc:Fallback xmlns="">
      <p:transition spd="slow" advTm="12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6">
            <a:extLst>
              <a:ext uri="{FF2B5EF4-FFF2-40B4-BE49-F238E27FC236}">
                <a16:creationId xmlns:a16="http://schemas.microsoft.com/office/drawing/2014/main" id="{5D7CB5DD-96A2-4C89-8154-1E0DC7F29D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9" b="12199"/>
          <a:stretch/>
        </p:blipFill>
        <p:spPr bwMode="auto">
          <a:xfrm>
            <a:off x="1237456" y="762869"/>
            <a:ext cx="9717088" cy="578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6A1B734-953B-499F-AF2E-FDC498FD115C}"/>
              </a:ext>
            </a:extLst>
          </p:cNvPr>
          <p:cNvGrpSpPr/>
          <p:nvPr/>
        </p:nvGrpSpPr>
        <p:grpSpPr>
          <a:xfrm>
            <a:off x="576892" y="141131"/>
            <a:ext cx="7765115" cy="1077218"/>
            <a:chOff x="92364" y="224257"/>
            <a:chExt cx="7765115" cy="10772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BB11D8-32F8-43B4-B487-02E1DDC6B2C6}"/>
                </a:ext>
              </a:extLst>
            </p:cNvPr>
            <p:cNvSpPr txBox="1"/>
            <p:nvPr/>
          </p:nvSpPr>
          <p:spPr>
            <a:xfrm>
              <a:off x="600364" y="224257"/>
              <a:ext cx="72571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hát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tình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cảm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  <a:endParaRPr lang="en-US" sz="3200" b="1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8C00BA-344C-4A9D-8380-9B789F1A68F0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6</a:t>
              </a: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BB20A3-F174-4F3B-8C27-2E82D932B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bài hát cháu yêu bà">
            <a:hlinkClick r:id="" action="ppaction://media"/>
            <a:extLst>
              <a:ext uri="{FF2B5EF4-FFF2-40B4-BE49-F238E27FC236}">
                <a16:creationId xmlns:a16="http://schemas.microsoft.com/office/drawing/2014/main" id="{D7BBE86C-5E55-4815-A2D5-6F07C3C4A0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8627" y="43605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9"/>
    </mc:Choice>
    <mc:Fallback xmlns="">
      <p:transition spd="slow" advTm="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2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202505B-75C2-4D88-AA0E-6ABD61BBABE9}"/>
              </a:ext>
            </a:extLst>
          </p:cNvPr>
          <p:cNvSpPr/>
          <p:nvPr/>
        </p:nvSpPr>
        <p:spPr>
          <a:xfrm>
            <a:off x="206476" y="0"/>
            <a:ext cx="11208775" cy="16521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hết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; con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rõ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2800" dirty="0" smtClean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luôn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tắc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“5k”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Bộ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Y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tế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chung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tay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đẩy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lùi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đại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dịch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covid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28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DC879-4C20-41F7-A666-EEA202C886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28" y="1652155"/>
            <a:ext cx="3855027" cy="5205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85C2E0-A11D-433E-B15B-35FB992A0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73" y="1652155"/>
            <a:ext cx="4109172" cy="520584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88E6C1-E962-494A-9E5C-ABAE98ECB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9"/>
    </mc:Choice>
    <mc:Fallback xmlns="">
      <p:transition spd="slow" advTm="1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8D37B1-3502-4148-BC1D-316FE56580AD}"/>
              </a:ext>
            </a:extLst>
          </p:cNvPr>
          <p:cNvSpPr/>
          <p:nvPr/>
        </p:nvSpPr>
        <p:spPr>
          <a:xfrm>
            <a:off x="1640678" y="650164"/>
            <a:ext cx="94302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TỐT, VÂNG LỜI ÔNG BÀ, BỐ MẸ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6589F-2393-4F29-9A6E-61606A54141C}"/>
              </a:ext>
            </a:extLst>
          </p:cNvPr>
          <p:cNvSpPr/>
          <p:nvPr/>
        </p:nvSpPr>
        <p:spPr>
          <a:xfrm>
            <a:off x="2686933" y="2459504"/>
            <a:ext cx="667266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CON,</a:t>
            </a:r>
          </a:p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</p:spTree>
    <p:extLst>
      <p:ext uri="{BB962C8B-B14F-4D97-AF65-F5344CB8AC3E}">
        <p14:creationId xmlns:p14="http://schemas.microsoft.com/office/powerpoint/2010/main" val="44315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F76263-860A-4353-BFF4-9EF100A0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319214" y="674255"/>
            <a:ext cx="9524278" cy="612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A837EFD-C130-4459-B09A-F2CC1099F1E6}"/>
              </a:ext>
            </a:extLst>
          </p:cNvPr>
          <p:cNvSpPr/>
          <p:nvPr/>
        </p:nvSpPr>
        <p:spPr>
          <a:xfrm>
            <a:off x="92363" y="0"/>
            <a:ext cx="2222500" cy="584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947647-AA28-44E0-8CD5-49EBAA92F8BD}"/>
              </a:ext>
            </a:extLst>
          </p:cNvPr>
          <p:cNvSpPr/>
          <p:nvPr/>
        </p:nvSpPr>
        <p:spPr>
          <a:xfrm>
            <a:off x="2803236" y="0"/>
            <a:ext cx="6585528" cy="6742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4: </a:t>
            </a:r>
            <a:r>
              <a:rPr lang="en-US" sz="4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4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4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ngủ</a:t>
            </a:r>
            <a:endParaRPr lang="en-US" sz="4400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15E5972-5E0B-48A6-AAC6-6B8B4DF305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78"/>
    </mc:Choice>
    <mc:Fallback xmlns="">
      <p:transition spd="slow" advTm="6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16B41D-B001-40A9-85E0-804CB4C8BA02}"/>
              </a:ext>
            </a:extLst>
          </p:cNvPr>
          <p:cNvGrpSpPr/>
          <p:nvPr/>
        </p:nvGrpSpPr>
        <p:grpSpPr>
          <a:xfrm>
            <a:off x="1609527" y="920621"/>
            <a:ext cx="9789300" cy="5047923"/>
            <a:chOff x="1609527" y="920621"/>
            <a:chExt cx="9789300" cy="50479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7596FA-502A-4ECF-B3EA-25A0A0F7F837}"/>
                </a:ext>
              </a:extLst>
            </p:cNvPr>
            <p:cNvSpPr txBox="1"/>
            <p:nvPr/>
          </p:nvSpPr>
          <p:spPr>
            <a:xfrm>
              <a:off x="1609527" y="920621"/>
              <a:ext cx="4062331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BBF6DD-3DB7-42FF-929F-AA50EE4D873D}"/>
                </a:ext>
              </a:extLst>
            </p:cNvPr>
            <p:cNvSpPr txBox="1"/>
            <p:nvPr/>
          </p:nvSpPr>
          <p:spPr>
            <a:xfrm>
              <a:off x="6892928" y="951786"/>
              <a:ext cx="4505899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F1FA3D-9A57-419D-869F-CA20DB6D156D}"/>
              </a:ext>
            </a:extLst>
          </p:cNvPr>
          <p:cNvSpPr txBox="1"/>
          <p:nvPr/>
        </p:nvSpPr>
        <p:spPr>
          <a:xfrm>
            <a:off x="4008582" y="117764"/>
            <a:ext cx="3514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AE22C68-F66A-4827-A72D-C264C820EA7E}"/>
              </a:ext>
            </a:extLst>
          </p:cNvPr>
          <p:cNvSpPr/>
          <p:nvPr/>
        </p:nvSpPr>
        <p:spPr>
          <a:xfrm>
            <a:off x="169430" y="117764"/>
            <a:ext cx="1931988" cy="7127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Graphic 19" descr="Right pointing backhand index">
            <a:extLst>
              <a:ext uri="{FF2B5EF4-FFF2-40B4-BE49-F238E27FC236}">
                <a16:creationId xmlns:a16="http://schemas.microsoft.com/office/drawing/2014/main" id="{FA9D75AF-AE11-40EE-8353-2D42E1B20E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4349" y="2430324"/>
            <a:ext cx="457200" cy="457200"/>
          </a:xfrm>
          <a:prstGeom prst="rect">
            <a:avLst/>
          </a:prstGeom>
        </p:spPr>
      </p:pic>
      <p:pic>
        <p:nvPicPr>
          <p:cNvPr id="21" name="Graphic 20" descr="Right pointing backhand index">
            <a:extLst>
              <a:ext uri="{FF2B5EF4-FFF2-40B4-BE49-F238E27FC236}">
                <a16:creationId xmlns:a16="http://schemas.microsoft.com/office/drawing/2014/main" id="{E4E98FE4-783B-44C9-AB04-7EE8DB96F1F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424" y="1973124"/>
            <a:ext cx="457200" cy="457200"/>
          </a:xfrm>
          <a:prstGeom prst="rect">
            <a:avLst/>
          </a:prstGeom>
        </p:spPr>
      </p:pic>
      <p:pic>
        <p:nvPicPr>
          <p:cNvPr id="22" name="Graphic 21" descr="Right pointing backhand index">
            <a:extLst>
              <a:ext uri="{FF2B5EF4-FFF2-40B4-BE49-F238E27FC236}">
                <a16:creationId xmlns:a16="http://schemas.microsoft.com/office/drawing/2014/main" id="{EFF89A9B-2C3C-4E0D-9856-479EBFD9AAE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327" y="1449821"/>
            <a:ext cx="457200" cy="457200"/>
          </a:xfrm>
          <a:prstGeom prst="rect">
            <a:avLst/>
          </a:prstGeom>
        </p:spPr>
      </p:pic>
      <p:pic>
        <p:nvPicPr>
          <p:cNvPr id="23" name="Graphic 22" descr="Right pointing backhand index">
            <a:extLst>
              <a:ext uri="{FF2B5EF4-FFF2-40B4-BE49-F238E27FC236}">
                <a16:creationId xmlns:a16="http://schemas.microsoft.com/office/drawing/2014/main" id="{18882AFF-FFB0-4CF0-90A6-3D8C3CD2B9F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3873" y="951786"/>
            <a:ext cx="457200" cy="457200"/>
          </a:xfrm>
          <a:prstGeom prst="rect">
            <a:avLst/>
          </a:prstGeom>
        </p:spPr>
      </p:pic>
      <p:pic>
        <p:nvPicPr>
          <p:cNvPr id="24" name="Graphic 23" descr="Right pointing backhand index">
            <a:extLst>
              <a:ext uri="{FF2B5EF4-FFF2-40B4-BE49-F238E27FC236}">
                <a16:creationId xmlns:a16="http://schemas.microsoft.com/office/drawing/2014/main" id="{58757ACE-9322-4106-A540-3234BB42929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92227" y="992621"/>
            <a:ext cx="457200" cy="457200"/>
          </a:xfrm>
          <a:prstGeom prst="rect">
            <a:avLst/>
          </a:prstGeom>
        </p:spPr>
      </p:pic>
      <p:pic>
        <p:nvPicPr>
          <p:cNvPr id="25" name="Graphic 24" descr="Right pointing backhand index">
            <a:extLst>
              <a:ext uri="{FF2B5EF4-FFF2-40B4-BE49-F238E27FC236}">
                <a16:creationId xmlns:a16="http://schemas.microsoft.com/office/drawing/2014/main" id="{53842E04-C11F-4027-A4A7-3B34A4909E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2822" y="4935942"/>
            <a:ext cx="457200" cy="457200"/>
          </a:xfrm>
          <a:prstGeom prst="rect">
            <a:avLst/>
          </a:prstGeom>
        </p:spPr>
      </p:pic>
      <p:pic>
        <p:nvPicPr>
          <p:cNvPr id="26" name="Graphic 25" descr="Right pointing backhand index">
            <a:extLst>
              <a:ext uri="{FF2B5EF4-FFF2-40B4-BE49-F238E27FC236}">
                <a16:creationId xmlns:a16="http://schemas.microsoft.com/office/drawing/2014/main" id="{4E87DA5A-EFD2-432A-964E-C858C63D3C7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9" y="4411071"/>
            <a:ext cx="457200" cy="457200"/>
          </a:xfrm>
          <a:prstGeom prst="rect">
            <a:avLst/>
          </a:prstGeom>
        </p:spPr>
      </p:pic>
      <p:pic>
        <p:nvPicPr>
          <p:cNvPr id="27" name="Graphic 26" descr="Right pointing backhand index">
            <a:extLst>
              <a:ext uri="{FF2B5EF4-FFF2-40B4-BE49-F238E27FC236}">
                <a16:creationId xmlns:a16="http://schemas.microsoft.com/office/drawing/2014/main" id="{D0CECF2B-B5C4-42B8-8F65-07AC19DA4F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2822" y="3918524"/>
            <a:ext cx="457200" cy="457200"/>
          </a:xfrm>
          <a:prstGeom prst="rect">
            <a:avLst/>
          </a:prstGeom>
        </p:spPr>
      </p:pic>
      <p:pic>
        <p:nvPicPr>
          <p:cNvPr id="28" name="Graphic 27" descr="Right pointing backhand index">
            <a:extLst>
              <a:ext uri="{FF2B5EF4-FFF2-40B4-BE49-F238E27FC236}">
                <a16:creationId xmlns:a16="http://schemas.microsoft.com/office/drawing/2014/main" id="{FBD16E21-4FD3-429A-88B0-4DC1CEF5DE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5424" y="3429000"/>
            <a:ext cx="457200" cy="457200"/>
          </a:xfrm>
          <a:prstGeom prst="rect">
            <a:avLst/>
          </a:prstGeom>
        </p:spPr>
      </p:pic>
      <p:pic>
        <p:nvPicPr>
          <p:cNvPr id="29" name="Graphic 28" descr="Right pointing backhand index">
            <a:extLst>
              <a:ext uri="{FF2B5EF4-FFF2-40B4-BE49-F238E27FC236}">
                <a16:creationId xmlns:a16="http://schemas.microsoft.com/office/drawing/2014/main" id="{24E49094-DFD2-4743-B07F-FCF1D80FE3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12092" y="189787"/>
            <a:ext cx="457200" cy="457200"/>
          </a:xfrm>
          <a:prstGeom prst="rect">
            <a:avLst/>
          </a:prstGeom>
        </p:spPr>
      </p:pic>
      <p:pic>
        <p:nvPicPr>
          <p:cNvPr id="30" name="Graphic 29" descr="Right pointing backhand index">
            <a:extLst>
              <a:ext uri="{FF2B5EF4-FFF2-40B4-BE49-F238E27FC236}">
                <a16:creationId xmlns:a16="http://schemas.microsoft.com/office/drawing/2014/main" id="{54FEC06A-FAAF-4157-BA4F-1400575557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2010" y="4954575"/>
            <a:ext cx="457200" cy="457200"/>
          </a:xfrm>
          <a:prstGeom prst="rect">
            <a:avLst/>
          </a:prstGeom>
        </p:spPr>
      </p:pic>
      <p:pic>
        <p:nvPicPr>
          <p:cNvPr id="31" name="Graphic 30" descr="Right pointing backhand index">
            <a:extLst>
              <a:ext uri="{FF2B5EF4-FFF2-40B4-BE49-F238E27FC236}">
                <a16:creationId xmlns:a16="http://schemas.microsoft.com/office/drawing/2014/main" id="{D3F4D45A-7395-4D31-B6F8-D342BDE9994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5512" y="4453358"/>
            <a:ext cx="457200" cy="457200"/>
          </a:xfrm>
          <a:prstGeom prst="rect">
            <a:avLst/>
          </a:prstGeom>
        </p:spPr>
      </p:pic>
      <p:pic>
        <p:nvPicPr>
          <p:cNvPr id="32" name="Graphic 31" descr="Right pointing backhand index">
            <a:extLst>
              <a:ext uri="{FF2B5EF4-FFF2-40B4-BE49-F238E27FC236}">
                <a16:creationId xmlns:a16="http://schemas.microsoft.com/office/drawing/2014/main" id="{1F532C5A-531E-4479-97E0-61C6751F6C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48292" y="3949704"/>
            <a:ext cx="457200" cy="457200"/>
          </a:xfrm>
          <a:prstGeom prst="rect">
            <a:avLst/>
          </a:prstGeom>
        </p:spPr>
      </p:pic>
      <p:pic>
        <p:nvPicPr>
          <p:cNvPr id="33" name="Graphic 32" descr="Right pointing backhand index">
            <a:extLst>
              <a:ext uri="{FF2B5EF4-FFF2-40B4-BE49-F238E27FC236}">
                <a16:creationId xmlns:a16="http://schemas.microsoft.com/office/drawing/2014/main" id="{4343C0EF-3581-484F-A6BF-10241A4A15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0144" y="3430291"/>
            <a:ext cx="457200" cy="457200"/>
          </a:xfrm>
          <a:prstGeom prst="rect">
            <a:avLst/>
          </a:prstGeom>
        </p:spPr>
      </p:pic>
      <p:pic>
        <p:nvPicPr>
          <p:cNvPr id="34" name="Graphic 33" descr="Right pointing backhand index">
            <a:extLst>
              <a:ext uri="{FF2B5EF4-FFF2-40B4-BE49-F238E27FC236}">
                <a16:creationId xmlns:a16="http://schemas.microsoft.com/office/drawing/2014/main" id="{C970368D-EF06-4B22-A2E7-2B79E17A53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0856" y="2516622"/>
            <a:ext cx="457200" cy="457200"/>
          </a:xfrm>
          <a:prstGeom prst="rect">
            <a:avLst/>
          </a:prstGeom>
        </p:spPr>
      </p:pic>
      <p:pic>
        <p:nvPicPr>
          <p:cNvPr id="35" name="Graphic 34" descr="Right pointing backhand index">
            <a:extLst>
              <a:ext uri="{FF2B5EF4-FFF2-40B4-BE49-F238E27FC236}">
                <a16:creationId xmlns:a16="http://schemas.microsoft.com/office/drawing/2014/main" id="{108CD1C0-3B51-4ED2-971F-75489D3A73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5728" y="2059422"/>
            <a:ext cx="457200" cy="457200"/>
          </a:xfrm>
          <a:prstGeom prst="rect">
            <a:avLst/>
          </a:prstGeom>
        </p:spPr>
      </p:pic>
      <p:pic>
        <p:nvPicPr>
          <p:cNvPr id="36" name="Graphic 35" descr="Right pointing backhand index">
            <a:extLst>
              <a:ext uri="{FF2B5EF4-FFF2-40B4-BE49-F238E27FC236}">
                <a16:creationId xmlns:a16="http://schemas.microsoft.com/office/drawing/2014/main" id="{7B300FD0-E54F-48C1-A087-86D6F5A62C4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33419" y="1561387"/>
            <a:ext cx="457200" cy="4572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50968B8-9D6F-4C31-8970-5D7D2FC17808}"/>
              </a:ext>
            </a:extLst>
          </p:cNvPr>
          <p:cNvSpPr/>
          <p:nvPr/>
        </p:nvSpPr>
        <p:spPr>
          <a:xfrm>
            <a:off x="1173018" y="117764"/>
            <a:ext cx="9772073" cy="554412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A56ED39-71B3-4BAD-BD50-DB61F75CB9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46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09"/>
    </mc:Choice>
    <mc:Fallback xmlns="">
      <p:transition spd="slow" advTm="38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23"/>
            </p:par>
            <p:audio isNarration="1"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F8581DE-A696-40A3-8384-217D7D391D10}"/>
              </a:ext>
            </a:extLst>
          </p:cNvPr>
          <p:cNvSpPr/>
          <p:nvPr/>
        </p:nvSpPr>
        <p:spPr>
          <a:xfrm>
            <a:off x="169430" y="117764"/>
            <a:ext cx="1931988" cy="7127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609527" y="920621"/>
            <a:ext cx="8972946" cy="5016758"/>
            <a:chOff x="1609527" y="920621"/>
            <a:chExt cx="897294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4062331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24026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4008582" y="117764"/>
            <a:ext cx="3514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FAB8F-10A2-4E08-BD7D-98B9CE7D5A2B}"/>
              </a:ext>
            </a:extLst>
          </p:cNvPr>
          <p:cNvSpPr/>
          <p:nvPr/>
        </p:nvSpPr>
        <p:spPr>
          <a:xfrm>
            <a:off x="1173018" y="117764"/>
            <a:ext cx="9772073" cy="554412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35424" y="955522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48871" y="33711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96005" y="92129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96004" y="33711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389634-221B-4947-B02A-7B24C5C0C72B}"/>
              </a:ext>
            </a:extLst>
          </p:cNvPr>
          <p:cNvGrpSpPr/>
          <p:nvPr/>
        </p:nvGrpSpPr>
        <p:grpSpPr>
          <a:xfrm>
            <a:off x="5039769" y="2514148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DD244-106A-4BFB-8C29-9C4EF7B25C6C}"/>
              </a:ext>
            </a:extLst>
          </p:cNvPr>
          <p:cNvGrpSpPr/>
          <p:nvPr/>
        </p:nvGrpSpPr>
        <p:grpSpPr>
          <a:xfrm>
            <a:off x="5755860" y="4903466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0AEF678-E557-4213-BDA1-714B5E93CCA9}"/>
              </a:ext>
            </a:extLst>
          </p:cNvPr>
          <p:cNvGrpSpPr/>
          <p:nvPr/>
        </p:nvGrpSpPr>
        <p:grpSpPr>
          <a:xfrm>
            <a:off x="10681170" y="4857341"/>
            <a:ext cx="197177" cy="498652"/>
            <a:chOff x="4796264" y="2529720"/>
            <a:chExt cx="197177" cy="4986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E726B72-039B-48E0-90AB-367DA5B37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7CA63A-2A18-4452-A873-B6413C80F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6B7DC-2DF8-4AA4-A792-C4EF174E46C5}"/>
              </a:ext>
            </a:extLst>
          </p:cNvPr>
          <p:cNvGrpSpPr/>
          <p:nvPr/>
        </p:nvGrpSpPr>
        <p:grpSpPr>
          <a:xfrm>
            <a:off x="9714627" y="2529720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13C165-BF72-47E1-8B7F-8AA1A2C81FB7}"/>
              </a:ext>
            </a:extLst>
          </p:cNvPr>
          <p:cNvCxnSpPr/>
          <p:nvPr/>
        </p:nvCxnSpPr>
        <p:spPr>
          <a:xfrm>
            <a:off x="1733674" y="4830618"/>
            <a:ext cx="193171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E23BC95-6341-44B5-87D5-D026B2D8C15E}"/>
              </a:ext>
            </a:extLst>
          </p:cNvPr>
          <p:cNvCxnSpPr>
            <a:cxnSpLocks/>
          </p:cNvCxnSpPr>
          <p:nvPr/>
        </p:nvCxnSpPr>
        <p:spPr>
          <a:xfrm>
            <a:off x="3800488" y="4830618"/>
            <a:ext cx="14365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FED54B0-C2CA-4CB4-BE1A-95E307E02C7A}"/>
              </a:ext>
            </a:extLst>
          </p:cNvPr>
          <p:cNvCxnSpPr>
            <a:cxnSpLocks/>
          </p:cNvCxnSpPr>
          <p:nvPr/>
        </p:nvCxnSpPr>
        <p:spPr>
          <a:xfrm>
            <a:off x="7906052" y="2429164"/>
            <a:ext cx="143653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" name="Audio 50">
            <a:hlinkClick r:id="" action="ppaction://media"/>
            <a:extLst>
              <a:ext uri="{FF2B5EF4-FFF2-40B4-BE49-F238E27FC236}">
                <a16:creationId xmlns:a16="http://schemas.microsoft.com/office/drawing/2014/main" id="{824613AF-6667-44F5-8B4E-6200D3E7A5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27"/>
    </mc:Choice>
    <mc:Fallback xmlns="">
      <p:transition spd="slow" advTm="63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1F8581DE-A696-40A3-8384-217D7D391D10}"/>
              </a:ext>
            </a:extLst>
          </p:cNvPr>
          <p:cNvSpPr/>
          <p:nvPr/>
        </p:nvSpPr>
        <p:spPr>
          <a:xfrm>
            <a:off x="169430" y="117764"/>
            <a:ext cx="1931988" cy="7127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A1FD50-2E93-4D19-8EA0-799DD9857A9C}"/>
              </a:ext>
            </a:extLst>
          </p:cNvPr>
          <p:cNvGrpSpPr/>
          <p:nvPr/>
        </p:nvGrpSpPr>
        <p:grpSpPr>
          <a:xfrm>
            <a:off x="1609527" y="920621"/>
            <a:ext cx="8972946" cy="5016758"/>
            <a:chOff x="1609527" y="920621"/>
            <a:chExt cx="8972946" cy="50167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E343CC8-8F52-43A2-B4FC-07B791FF0ABA}"/>
                </a:ext>
              </a:extLst>
            </p:cNvPr>
            <p:cNvSpPr txBox="1"/>
            <p:nvPr/>
          </p:nvSpPr>
          <p:spPr>
            <a:xfrm>
              <a:off x="1609527" y="920621"/>
              <a:ext cx="4062331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Ơ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chích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chòe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ơi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Chim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đừng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hót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nữa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ốm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rồi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cho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bé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nhỏ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Vẫy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thật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đều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Ngấn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nắng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thiu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thiu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Đậu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trên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tường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407748-615B-401A-8151-111AF09FDC3D}"/>
                </a:ext>
              </a:extLst>
            </p:cNvPr>
            <p:cNvSpPr txBox="1"/>
            <p:nvPr/>
          </p:nvSpPr>
          <p:spPr>
            <a:xfrm>
              <a:off x="6342210" y="920621"/>
              <a:ext cx="4240263" cy="5016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Căn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vắng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Cốc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chén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im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Đôi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mắt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lim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dim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Ngủ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ngon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cam,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hoa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khế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Chín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trong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,</a:t>
              </a: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mơ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tay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cháu</a:t>
              </a:r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  <a:p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Quạt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đầy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hương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.</a:t>
              </a: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2FF80E6-9E9C-4D8F-A091-04A0C9668CB3}"/>
              </a:ext>
            </a:extLst>
          </p:cNvPr>
          <p:cNvSpPr txBox="1"/>
          <p:nvPr/>
        </p:nvSpPr>
        <p:spPr>
          <a:xfrm>
            <a:off x="4008582" y="117764"/>
            <a:ext cx="3514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FAB8F-10A2-4E08-BD7D-98B9CE7D5A2B}"/>
              </a:ext>
            </a:extLst>
          </p:cNvPr>
          <p:cNvSpPr/>
          <p:nvPr/>
        </p:nvSpPr>
        <p:spPr>
          <a:xfrm>
            <a:off x="1173018" y="117764"/>
            <a:ext cx="9772073" cy="5544127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E53296-452D-4DE6-B867-1634944A7DDB}"/>
              </a:ext>
            </a:extLst>
          </p:cNvPr>
          <p:cNvSpPr txBox="1"/>
          <p:nvPr/>
        </p:nvSpPr>
        <p:spPr>
          <a:xfrm>
            <a:off x="1135424" y="955522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CF2A49-4516-4EE0-9970-D04FB5AB4721}"/>
              </a:ext>
            </a:extLst>
          </p:cNvPr>
          <p:cNvSpPr txBox="1"/>
          <p:nvPr/>
        </p:nvSpPr>
        <p:spPr>
          <a:xfrm>
            <a:off x="1048871" y="33711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135F38-A2E5-4BDE-B4DC-BF386FCEC9E1}"/>
              </a:ext>
            </a:extLst>
          </p:cNvPr>
          <p:cNvSpPr txBox="1"/>
          <p:nvPr/>
        </p:nvSpPr>
        <p:spPr>
          <a:xfrm>
            <a:off x="5796005" y="92129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(3)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CC1FB-2A37-4D4C-9AE7-E519BBDF901E}"/>
              </a:ext>
            </a:extLst>
          </p:cNvPr>
          <p:cNvSpPr txBox="1"/>
          <p:nvPr/>
        </p:nvSpPr>
        <p:spPr>
          <a:xfrm>
            <a:off x="5796004" y="337119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92D050"/>
                </a:solidFill>
                <a:latin typeface="Arial-SGK-TV" pitchFamily="2" charset="0"/>
                <a:cs typeface="Arial-SGK-TV" pitchFamily="2" charset="0"/>
              </a:rPr>
              <a:t>(4)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389634-221B-4947-B02A-7B24C5C0C72B}"/>
              </a:ext>
            </a:extLst>
          </p:cNvPr>
          <p:cNvGrpSpPr/>
          <p:nvPr/>
        </p:nvGrpSpPr>
        <p:grpSpPr>
          <a:xfrm>
            <a:off x="4796264" y="2529720"/>
            <a:ext cx="197177" cy="498652"/>
            <a:chOff x="4796264" y="2529720"/>
            <a:chExt cx="197177" cy="49865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21F1997-6A30-41BA-8E98-808922132E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EF336EF-B6E7-45C3-A058-8ECF43F7B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EDD244-106A-4BFB-8C29-9C4EF7B25C6C}"/>
              </a:ext>
            </a:extLst>
          </p:cNvPr>
          <p:cNvGrpSpPr/>
          <p:nvPr/>
        </p:nvGrpSpPr>
        <p:grpSpPr>
          <a:xfrm>
            <a:off x="5551446" y="4903466"/>
            <a:ext cx="197177" cy="498652"/>
            <a:chOff x="4796264" y="2529720"/>
            <a:chExt cx="197177" cy="49865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54E48DF-6BB8-41DB-A7D8-5A07445D9B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99FA3EB-78E0-4300-83B2-7071B574A8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0AEF678-E557-4213-BDA1-714B5E93CCA9}"/>
              </a:ext>
            </a:extLst>
          </p:cNvPr>
          <p:cNvGrpSpPr/>
          <p:nvPr/>
        </p:nvGrpSpPr>
        <p:grpSpPr>
          <a:xfrm>
            <a:off x="10430731" y="4903466"/>
            <a:ext cx="197177" cy="498652"/>
            <a:chOff x="4796264" y="2529720"/>
            <a:chExt cx="197177" cy="49865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E726B72-039B-48E0-90AB-367DA5B379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27CA63A-2A18-4452-A873-B6413C80F9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56B7DC-2DF8-4AA4-A792-C4EF174E46C5}"/>
              </a:ext>
            </a:extLst>
          </p:cNvPr>
          <p:cNvGrpSpPr/>
          <p:nvPr/>
        </p:nvGrpSpPr>
        <p:grpSpPr>
          <a:xfrm>
            <a:off x="9714627" y="2529720"/>
            <a:ext cx="197177" cy="498652"/>
            <a:chOff x="4796264" y="2529720"/>
            <a:chExt cx="197177" cy="4986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F2F0CBC-ECC5-4083-8CC7-260CB9CC21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58337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7609278-65F6-431C-8E86-91588137CC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6264" y="2529720"/>
              <a:ext cx="135104" cy="4986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A31E78-22F8-4B36-A17F-024F4F7DD5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70"/>
    </mc:Choice>
    <mc:Fallback xmlns="">
      <p:transition spd="slow" advTm="39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9">
            <a:extLst>
              <a:ext uri="{FF2B5EF4-FFF2-40B4-BE49-F238E27FC236}">
                <a16:creationId xmlns:a16="http://schemas.microsoft.com/office/drawing/2014/main" id="{60673A46-D89D-4705-BF3C-5E2A99A86B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16003" r="22902" b="73009"/>
          <a:stretch/>
        </p:blipFill>
        <p:spPr bwMode="auto">
          <a:xfrm>
            <a:off x="2147428" y="508869"/>
            <a:ext cx="5029228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034340D-92F8-4538-AACC-A80536BE53DA}"/>
              </a:ext>
            </a:extLst>
          </p:cNvPr>
          <p:cNvGrpSpPr/>
          <p:nvPr/>
        </p:nvGrpSpPr>
        <p:grpSpPr>
          <a:xfrm>
            <a:off x="576892" y="141131"/>
            <a:ext cx="10741892" cy="1077218"/>
            <a:chOff x="92364" y="224257"/>
            <a:chExt cx="10741892" cy="10772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D59FBA-6010-4D1C-A9BC-9FD6EBDD7BDE}"/>
                </a:ext>
              </a:extLst>
            </p:cNvPr>
            <p:cNvSpPr txBox="1"/>
            <p:nvPr/>
          </p:nvSpPr>
          <p:spPr>
            <a:xfrm>
              <a:off x="600364" y="224257"/>
              <a:ext cx="102338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Tìm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mỗi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b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r>
                <a:rPr lang="en-US" sz="3200" b="1" i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i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r>
                <a:rPr lang="en-US" sz="3200" b="1" i="1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200" b="1" i="1" dirty="0" err="1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rPr>
                <a:t>thơm</a:t>
              </a:r>
              <a:endParaRPr lang="en-US" sz="3200" b="1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F6CF9A0-1B28-4B07-8464-284AD6954719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32DCC96-1132-43B3-8300-CAD07F250BEA}"/>
              </a:ext>
            </a:extLst>
          </p:cNvPr>
          <p:cNvSpPr txBox="1"/>
          <p:nvPr/>
        </p:nvSpPr>
        <p:spPr>
          <a:xfrm>
            <a:off x="1175122" y="850611"/>
            <a:ext cx="14366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 </a:t>
            </a:r>
          </a:p>
          <a:p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D840D1-FBD0-4759-BDE8-AC59B684EDB0}"/>
              </a:ext>
            </a:extLst>
          </p:cNvPr>
          <p:cNvGrpSpPr/>
          <p:nvPr/>
        </p:nvGrpSpPr>
        <p:grpSpPr>
          <a:xfrm>
            <a:off x="756789" y="3597565"/>
            <a:ext cx="11756231" cy="1531555"/>
            <a:chOff x="756789" y="3597565"/>
            <a:chExt cx="11756231" cy="15315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20E4D87-63DF-4EA0-A7EB-891941F1F323}"/>
                </a:ext>
              </a:extLst>
            </p:cNvPr>
            <p:cNvSpPr/>
            <p:nvPr/>
          </p:nvSpPr>
          <p:spPr>
            <a:xfrm>
              <a:off x="756789" y="3597565"/>
              <a:ext cx="11139435" cy="153155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8C69EC-C856-4E74-8669-6C2F482BD47B}"/>
                </a:ext>
              </a:extLst>
            </p:cNvPr>
            <p:cNvSpPr txBox="1"/>
            <p:nvPr/>
          </p:nvSpPr>
          <p:spPr>
            <a:xfrm>
              <a:off x="849250" y="3614824"/>
              <a:ext cx="1166377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vườn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: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lươn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(con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lươn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vươn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(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vươn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vai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vượn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vượn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…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1B9D52-0EA7-496B-BD7A-550508CB56D3}"/>
              </a:ext>
            </a:extLst>
          </p:cNvPr>
          <p:cNvGrpSpPr/>
          <p:nvPr/>
        </p:nvGrpSpPr>
        <p:grpSpPr>
          <a:xfrm>
            <a:off x="756789" y="5097863"/>
            <a:ext cx="11139435" cy="1531555"/>
            <a:chOff x="756789" y="5097863"/>
            <a:chExt cx="11139435" cy="1531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79AFAC-6EB3-4425-8FDA-515C543B2464}"/>
                </a:ext>
              </a:extLst>
            </p:cNvPr>
            <p:cNvSpPr/>
            <p:nvPr/>
          </p:nvSpPr>
          <p:spPr>
            <a:xfrm>
              <a:off x="756789" y="5097863"/>
              <a:ext cx="11139435" cy="153155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52FDE5-7FFD-4F32-962C-B484BF8BCCFD}"/>
                </a:ext>
              </a:extLst>
            </p:cNvPr>
            <p:cNvSpPr txBox="1"/>
            <p:nvPr/>
          </p:nvSpPr>
          <p:spPr>
            <a:xfrm>
              <a:off x="756789" y="5271913"/>
              <a:ext cx="1067471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thơm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là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: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bát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</a:p>
            <a:p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(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bơm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xe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rơm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chổi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rơm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), …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ED541F-191F-49D1-9B9D-7409A06FDBB5}"/>
              </a:ext>
            </a:extLst>
          </p:cNvPr>
          <p:cNvGrpSpPr/>
          <p:nvPr/>
        </p:nvGrpSpPr>
        <p:grpSpPr>
          <a:xfrm>
            <a:off x="757001" y="2059708"/>
            <a:ext cx="11139435" cy="1780260"/>
            <a:chOff x="757001" y="2059708"/>
            <a:chExt cx="11139435" cy="178026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E0B0D6-513B-4B6B-85F4-E828EEF8D4E3}"/>
                </a:ext>
              </a:extLst>
            </p:cNvPr>
            <p:cNvSpPr/>
            <p:nvPr/>
          </p:nvSpPr>
          <p:spPr>
            <a:xfrm>
              <a:off x="757001" y="2059708"/>
              <a:ext cx="11139435" cy="153155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5F853E-E0D3-401E-82B8-182E834817FD}"/>
                </a:ext>
              </a:extLst>
            </p:cNvPr>
            <p:cNvSpPr txBox="1"/>
            <p:nvPr/>
          </p:nvSpPr>
          <p:spPr>
            <a:xfrm>
              <a:off x="830892" y="2270308"/>
              <a:ext cx="109912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vần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tiếng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trắng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: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măng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măng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tre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trăng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mặt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trăng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bằng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bằng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nhau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(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lặng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yên</a:t>
              </a:r>
              <a:r>
                <a:rPr lang="en-US" sz="32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), </a:t>
              </a:r>
              <a:r>
                <a:rPr lang="en-US" sz="3200" dirty="0">
                  <a:solidFill>
                    <a:srgbClr val="0070C0"/>
                  </a:solidFill>
                  <a:latin typeface="Arial-SGK-TV" pitchFamily="2" charset="0"/>
                  <a:cs typeface="Arial-SGK-TV" pitchFamily="2" charset="0"/>
                </a:rPr>
                <a:t>… </a:t>
              </a:r>
            </a:p>
          </p:txBody>
        </p:sp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63180514-56C5-4EC5-8F39-9FC3FC1318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0"/>
    </mc:Choice>
    <mc:Fallback xmlns="">
      <p:transition spd="slow" advTm="5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5CACEA-3250-438D-970F-A53D6C4F8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152525" y="535709"/>
            <a:ext cx="10028238" cy="613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5ACD1-DB87-454F-AF99-1760E2B4BE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7" y="535709"/>
            <a:ext cx="6667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FEE3C54-8CBF-4D7E-BBE0-C9CC597A7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B63CE9C-F3D4-4B58-BBD5-4E00DE335EB5}"/>
              </a:ext>
            </a:extLst>
          </p:cNvPr>
          <p:cNvSpPr txBox="1"/>
          <p:nvPr/>
        </p:nvSpPr>
        <p:spPr>
          <a:xfrm>
            <a:off x="484908" y="711963"/>
            <a:ext cx="9570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chích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chòe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nữa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A2D339-C909-4267-B0DA-B9E78C68BC84}"/>
              </a:ext>
            </a:extLst>
          </p:cNvPr>
          <p:cNvSpPr txBox="1"/>
          <p:nvPr/>
        </p:nvSpPr>
        <p:spPr>
          <a:xfrm>
            <a:off x="381215" y="2387162"/>
            <a:ext cx="6673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2C5673-8421-405A-AF2D-740DE5F27A9C}"/>
              </a:ext>
            </a:extLst>
          </p:cNvPr>
          <p:cNvSpPr txBox="1"/>
          <p:nvPr/>
        </p:nvSpPr>
        <p:spPr>
          <a:xfrm>
            <a:off x="484907" y="4062361"/>
            <a:ext cx="7383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28618C-3909-4AF6-B9E8-DBF298AC3B71}"/>
              </a:ext>
            </a:extLst>
          </p:cNvPr>
          <p:cNvSpPr txBox="1"/>
          <p:nvPr/>
        </p:nvSpPr>
        <p:spPr>
          <a:xfrm>
            <a:off x="510977" y="1332087"/>
            <a:ext cx="11170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muốn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chích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chòe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hót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nữa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</a:t>
            </a: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lặng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  <a:sym typeface="Wingdings" panose="05000000000000000000" pitchFamily="2" charset="2"/>
              </a:rPr>
              <a:t> </a:t>
            </a:r>
            <a:endParaRPr lang="en-US" sz="32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DC16D8-9359-4CB2-B8A6-4EED74858B29}"/>
              </a:ext>
            </a:extLst>
          </p:cNvPr>
          <p:cNvSpPr txBox="1"/>
          <p:nvPr/>
        </p:nvSpPr>
        <p:spPr>
          <a:xfrm>
            <a:off x="381215" y="3171471"/>
            <a:ext cx="8590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lúc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quạt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mát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828040-0FBD-41E8-90F7-807E38116DED}"/>
              </a:ext>
            </a:extLst>
          </p:cNvPr>
          <p:cNvSpPr txBox="1"/>
          <p:nvPr/>
        </p:nvSpPr>
        <p:spPr>
          <a:xfrm>
            <a:off x="381215" y="4840067"/>
            <a:ext cx="116830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rằng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ngoãn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ấy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ốm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DA3C46-7786-476E-9BE0-977B2B70EFA2}"/>
              </a:ext>
            </a:extLst>
          </p:cNvPr>
          <p:cNvGrpSpPr/>
          <p:nvPr/>
        </p:nvGrpSpPr>
        <p:grpSpPr>
          <a:xfrm>
            <a:off x="576892" y="173354"/>
            <a:ext cx="3491509" cy="1077218"/>
            <a:chOff x="92364" y="256480"/>
            <a:chExt cx="3491509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FF9D0-7BC2-43D0-9931-E5AC4426DFDE}"/>
                </a:ext>
              </a:extLst>
            </p:cNvPr>
            <p:cNvSpPr txBox="1"/>
            <p:nvPr/>
          </p:nvSpPr>
          <p:spPr>
            <a:xfrm>
              <a:off x="600364" y="256480"/>
              <a:ext cx="29835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Trả</a:t>
              </a:r>
              <a:r>
                <a:rPr lang="en-US" sz="32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lời</a:t>
              </a:r>
              <a:r>
                <a:rPr lang="en-US" sz="32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Arial-SGK-TV" pitchFamily="2" charset="0"/>
                  <a:cs typeface="Arial-SGK-TV" pitchFamily="2" charset="0"/>
                </a:rPr>
                <a:t>hỏi</a:t>
              </a:r>
              <a:endParaRPr lang="en-US" sz="3200" b="1" i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endParaRPr>
            </a:p>
            <a:p>
              <a:endParaRPr lang="en-US" sz="32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9F82DA-F5DB-4EBC-AB90-9FB06D1973E7}"/>
                </a:ext>
              </a:extLst>
            </p:cNvPr>
            <p:cNvSpPr/>
            <p:nvPr/>
          </p:nvSpPr>
          <p:spPr>
            <a:xfrm>
              <a:off x="92364" y="337995"/>
              <a:ext cx="508000" cy="508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B2AC913-D576-47A9-89FB-2B6C271136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93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00"/>
    </mc:Choice>
    <mc:Fallback xmlns="">
      <p:transition spd="slow" advTm="49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63968-3D0A-470C-812C-15E1A02DC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3" b="47475"/>
          <a:stretch>
            <a:fillRect/>
          </a:stretch>
        </p:blipFill>
        <p:spPr bwMode="auto">
          <a:xfrm>
            <a:off x="1189904" y="0"/>
            <a:ext cx="10028237" cy="674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559C7E-EF7C-46E6-8627-E167858EFFD8}"/>
              </a:ext>
            </a:extLst>
          </p:cNvPr>
          <p:cNvSpPr/>
          <p:nvPr/>
        </p:nvSpPr>
        <p:spPr>
          <a:xfrm>
            <a:off x="1189904" y="0"/>
            <a:ext cx="6550169" cy="21058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Kết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luận</a:t>
            </a:r>
            <a:r>
              <a:rPr lang="en-US" sz="3200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cảm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yêu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3200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D84AC0F-3848-4151-AA7F-C272999A5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6"/>
    </mc:Choice>
    <mc:Fallback xmlns="">
      <p:transition spd="slow" advTm="1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.9|2.1|1.8|1.7|1.9|1.9|1.9|2.2|1.8|1.7|1.8|2|2.1|2.1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.8|1.3|34.7|5.7|0.7|0.6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3.2|1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9|7.3|6.4|7.3|9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658</Words>
  <Application>Microsoft Office PowerPoint</Application>
  <PresentationFormat>Widescreen</PresentationFormat>
  <Paragraphs>115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  ngày tháng 8 năm 2020 Tiếng Việt</dc:title>
  <dc:creator>AutoBVT</dc:creator>
  <cp:lastModifiedBy>Admin</cp:lastModifiedBy>
  <cp:revision>99</cp:revision>
  <dcterms:created xsi:type="dcterms:W3CDTF">2020-08-08T08:08:51Z</dcterms:created>
  <dcterms:modified xsi:type="dcterms:W3CDTF">2021-06-06T06:25:34Z</dcterms:modified>
</cp:coreProperties>
</file>