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8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4" r:id="rId15"/>
    <p:sldId id="289" r:id="rId16"/>
    <p:sldId id="260" r:id="rId17"/>
    <p:sldId id="285" r:id="rId18"/>
    <p:sldId id="286" r:id="rId19"/>
    <p:sldId id="265" r:id="rId20"/>
    <p:sldId id="288" r:id="rId21"/>
    <p:sldId id="287" r:id="rId22"/>
    <p:sldId id="290" r:id="rId23"/>
    <p:sldId id="291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9215-9A85-4957-8867-130CAE63290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E508-BAC6-4118-9DCE-C607914B8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15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30024E-70A7-4878-A49A-40164AF43ED8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86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95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2112-B56E-4E28-A82B-5D6DA6BB2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48F4-6C23-4DCC-B6C7-B1495B255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5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DB3A-A2F6-45E8-945D-673C51068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4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fif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12" Type="http://schemas.openxmlformats.org/officeDocument/2006/relationships/image" Target="../media/image10.gif"/><Relationship Id="rId17" Type="http://schemas.microsoft.com/office/2007/relationships/hdphoto" Target="../media/hdphoto2.wdp"/><Relationship Id="rId2" Type="http://schemas.openxmlformats.org/officeDocument/2006/relationships/image" Target="../media/image5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11" Type="http://schemas.openxmlformats.org/officeDocument/2006/relationships/slide" Target="slide7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image" Target="../media/image9.gif"/><Relationship Id="rId4" Type="http://schemas.openxmlformats.org/officeDocument/2006/relationships/image" Target="../media/image6.gif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gif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gif"/><Relationship Id="rId7" Type="http://schemas.microsoft.com/office/2007/relationships/hdphoto" Target="../media/hdphoto4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gif"/><Relationship Id="rId7" Type="http://schemas.microsoft.com/office/2007/relationships/hdphoto" Target="../media/hdphoto4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gif"/><Relationship Id="rId7" Type="http://schemas.microsoft.com/office/2007/relationships/hdphoto" Target="../media/hdphoto3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4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227505" y="1543368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0119" flipH="1">
            <a:off x="1505786" y="3774805"/>
            <a:ext cx="3404392" cy="229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71B552BF-7438-465F-A791-0C1E4B55D358}"/>
              </a:ext>
            </a:extLst>
          </p:cNvPr>
          <p:cNvSpPr/>
          <p:nvPr/>
        </p:nvSpPr>
        <p:spPr>
          <a:xfrm>
            <a:off x="4122286" y="314168"/>
            <a:ext cx="4468449" cy="3520440"/>
          </a:xfrm>
          <a:prstGeom prst="wedgeEllipseCallout">
            <a:avLst>
              <a:gd name="adj1" fmla="val 70512"/>
              <a:gd name="adj2" fmla="val -24809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Con người đã làm những việc gì tác động đến môi trường sống của động vật?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C2A61748-226F-4E23-BA1E-8DBD44F6AE12}"/>
              </a:ext>
            </a:extLst>
          </p:cNvPr>
          <p:cNvSpPr/>
          <p:nvPr/>
        </p:nvSpPr>
        <p:spPr>
          <a:xfrm>
            <a:off x="4876780" y="3272972"/>
            <a:ext cx="3621087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smtClean="0">
                <a:solidFill>
                  <a:srgbClr val="C00000"/>
                </a:solidFill>
              </a:rPr>
              <a:t>Xả rác thải xuống ao, hồ, biển…, tàn phá rừng, lấp ao, hồ…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0787" y="0"/>
            <a:ext cx="3137226" cy="4572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439" y="183539"/>
            <a:ext cx="3343881" cy="3226867"/>
          </a:xfrm>
          <a:prstGeom prst="rect">
            <a:avLst/>
          </a:prstGeom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9968752" y="6093515"/>
            <a:ext cx="1524000" cy="8422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59" y="3239354"/>
            <a:ext cx="1694418" cy="11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4E835AA8-2FC7-47DD-9A72-E546B4E65542}"/>
              </a:ext>
            </a:extLst>
          </p:cNvPr>
          <p:cNvSpPr/>
          <p:nvPr/>
        </p:nvSpPr>
        <p:spPr>
          <a:xfrm>
            <a:off x="3978595" y="640080"/>
            <a:ext cx="4460012" cy="2449286"/>
          </a:xfrm>
          <a:prstGeom prst="wedgeEllipseCallout">
            <a:avLst>
              <a:gd name="adj1" fmla="val -65898"/>
              <a:gd name="adj2" fmla="val 113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Nêu ít nhất 3 việc nên làm để bảo vệ môi trường sống của các con vật?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96ACF266-0737-4629-8D42-FBB48F4E3BD9}"/>
              </a:ext>
            </a:extLst>
          </p:cNvPr>
          <p:cNvSpPr/>
          <p:nvPr/>
        </p:nvSpPr>
        <p:spPr>
          <a:xfrm>
            <a:off x="3317966" y="3803716"/>
            <a:ext cx="5120641" cy="2472987"/>
          </a:xfrm>
          <a:prstGeom prst="wedgeEllipseCallout">
            <a:avLst>
              <a:gd name="adj1" fmla="val 60051"/>
              <a:gd name="adj2" fmla="val -9898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smtClean="0">
                <a:solidFill>
                  <a:srgbClr val="C00000"/>
                </a:solidFill>
              </a:rPr>
              <a:t>Vớt rác dưới ao, hồ, không săn bắt động vật, không chặt phá rừng làm mất nơi sống của động vật….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79" y="852075"/>
            <a:ext cx="4178193" cy="52126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53" b="100000" l="0" r="89691">
                        <a14:foregroundMark x1="8247" y1="42857" x2="8247" y2="42857"/>
                        <a14:foregroundMark x1="69072" y1="27027" x2="69072" y2="27027"/>
                        <a14:foregroundMark x1="73711" y1="27027" x2="73711" y2="27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88" y="2680667"/>
            <a:ext cx="3034936" cy="3960223"/>
          </a:xfrm>
          <a:prstGeom prst="rect">
            <a:avLst/>
          </a:prstGeom>
        </p:spPr>
      </p:pic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10042859" y="6057635"/>
            <a:ext cx="1452282" cy="79000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66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878263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263804" y="2631142"/>
            <a:ext cx="3960813" cy="2811463"/>
          </a:xfrm>
          <a:prstGeom prst="cloudCallout">
            <a:avLst>
              <a:gd name="adj1" fmla="val 113926"/>
              <a:gd name="adj2" fmla="val 533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này</a:t>
            </a: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212692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79" y="1737913"/>
            <a:ext cx="8079591" cy="27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303713" y="4677607"/>
            <a:ext cx="9528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tranh về một việc làm giúp bảo vệ môi trường sống của thực vật và động vật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479023" y="4133261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0699"/>
            <a:ext cx="9564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Củng cố được các kiến thức, kĩ năng đã học về môi trường sống của thực vật và động vật.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417" y="3130630"/>
            <a:ext cx="9564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Thực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một số việc làm bảo vệ môi trường sống của thực vật và động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vật.</a:t>
            </a:r>
            <a:endParaRPr lang="en-US" sz="4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8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0670" y="3924768"/>
            <a:ext cx="2541494" cy="310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52500" y1="43204" x2="52500" y2="43204"/>
                        <a14:foregroundMark x1="52188" y1="40552" x2="52188" y2="40552"/>
                        <a14:foregroundMark x1="41406" y1="37569" x2="41406" y2="37569"/>
                        <a14:foregroundMark x1="48750" y1="50829" x2="48750" y2="50829"/>
                        <a14:foregroundMark x1="56094" y1="6630" x2="56094" y2="6630"/>
                        <a14:foregroundMark x1="48438" y1="5525" x2="48438" y2="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73038"/>
            <a:ext cx="484985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4225" y="2510135"/>
            <a:ext cx="63914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THỰC HÀNH</a:t>
            </a:r>
            <a:endParaRPr lang="en-US" sz="80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57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6" y="33736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171510" y="198212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theo sơ đồ gợi ý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489640" y="1564170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461888" y="4428102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603120" y="9284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648517" y="195117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619926" y="3956980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634777" y="5037165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446629" y="64578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462505" y="13096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477523" y="19078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483416" y="251380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565257" y="32432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565257" y="38575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565257" y="44719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565257" y="50862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565256" y="570065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431718" y="1433441"/>
            <a:ext cx="1446369" cy="930048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21343" y="4451140"/>
            <a:ext cx="1462125" cy="881268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613962" y="805735"/>
            <a:ext cx="735288" cy="765128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615304" y="2146736"/>
            <a:ext cx="729832" cy="646218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331880" y="3759589"/>
            <a:ext cx="1457274" cy="83401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663609" y="5239842"/>
            <a:ext cx="912097" cy="820409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855825" y="6231296"/>
            <a:ext cx="856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viết nhanh ra giấy nháp nội dung</a:t>
            </a:r>
            <a:r>
              <a:rPr lang="vi-VN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nhé.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6" y="109113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137154" y="287485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tham khảo bài làm dưới đây nhé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715430" y="1822950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60284" y="4584084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876767" y="12555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859157" y="2248220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855389" y="406251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829546" y="5314068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670379" y="1776253"/>
            <a:ext cx="1462125" cy="856207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639669" y="4569423"/>
            <a:ext cx="1462125" cy="947196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738280" y="1207172"/>
            <a:ext cx="918944" cy="651980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739550" y="2336569"/>
            <a:ext cx="918944" cy="654520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426197" y="4045218"/>
            <a:ext cx="1457274" cy="660586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696992" y="5593660"/>
            <a:ext cx="918944" cy="612160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748003" y="854750"/>
            <a:ext cx="4022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cạn:</a:t>
            </a:r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vườn, đồi…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6" y="1460565"/>
            <a:ext cx="388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nước: ao, hồ, biển…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cây, trồng rừng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738081" y="2683720"/>
            <a:ext cx="42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rác đúng nơi quy định, …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bắn, giết hại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khai thác rừng</a:t>
            </a:r>
          </a:p>
        </p:txBody>
      </p:sp>
    </p:spTree>
    <p:extLst>
      <p:ext uri="{BB962C8B-B14F-4D97-AF65-F5344CB8AC3E}">
        <p14:creationId xmlns:p14="http://schemas.microsoft.com/office/powerpoint/2010/main" val="32307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717753"/>
            <a:ext cx="6557297" cy="4917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29" y="1932310"/>
            <a:ext cx="646232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995" y="1819839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8" y="502661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131039" y="502661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về một việc làm giúp bảo vệ môi trường sống của thực vật và động vật.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6" name="Google Shape;6986;p47"/>
          <p:cNvGrpSpPr/>
          <p:nvPr/>
        </p:nvGrpSpPr>
        <p:grpSpPr>
          <a:xfrm flipH="1">
            <a:off x="10220701" y="540285"/>
            <a:ext cx="1506033" cy="1521233"/>
            <a:chOff x="6677925" y="6815450"/>
            <a:chExt cx="1129525" cy="1140925"/>
          </a:xfrm>
        </p:grpSpPr>
        <p:sp>
          <p:nvSpPr>
            <p:cNvPr id="6987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25" name="Google Shape;7025;p47"/>
          <p:cNvGrpSpPr/>
          <p:nvPr/>
        </p:nvGrpSpPr>
        <p:grpSpPr>
          <a:xfrm flipH="1">
            <a:off x="3092200" y="5084251"/>
            <a:ext cx="1894133" cy="1316000"/>
            <a:chOff x="1185625" y="7639175"/>
            <a:chExt cx="1420600" cy="987000"/>
          </a:xfrm>
        </p:grpSpPr>
        <p:sp>
          <p:nvSpPr>
            <p:cNvPr id="7026" name="Google Shape;7026;p47"/>
            <p:cNvSpPr/>
            <p:nvPr/>
          </p:nvSpPr>
          <p:spPr>
            <a:xfrm>
              <a:off x="1185625" y="7639175"/>
              <a:ext cx="1420600" cy="987000"/>
            </a:xfrm>
            <a:custGeom>
              <a:avLst/>
              <a:gdLst/>
              <a:ahLst/>
              <a:cxnLst/>
              <a:rect l="l" t="t" r="r" b="b"/>
              <a:pathLst>
                <a:path w="56824" h="39480" extrusionOk="0">
                  <a:moveTo>
                    <a:pt x="47616" y="0"/>
                  </a:moveTo>
                  <a:cubicBezTo>
                    <a:pt x="47482" y="0"/>
                    <a:pt x="47322" y="0"/>
                    <a:pt x="47188" y="27"/>
                  </a:cubicBezTo>
                  <a:cubicBezTo>
                    <a:pt x="46171" y="134"/>
                    <a:pt x="45261" y="643"/>
                    <a:pt x="44645" y="1446"/>
                  </a:cubicBezTo>
                  <a:cubicBezTo>
                    <a:pt x="44056" y="2141"/>
                    <a:pt x="43789" y="3025"/>
                    <a:pt x="43842" y="3881"/>
                  </a:cubicBezTo>
                  <a:cubicBezTo>
                    <a:pt x="43227" y="4979"/>
                    <a:pt x="42558" y="6504"/>
                    <a:pt x="42236" y="8324"/>
                  </a:cubicBezTo>
                  <a:cubicBezTo>
                    <a:pt x="41621" y="7361"/>
                    <a:pt x="40952" y="6558"/>
                    <a:pt x="40363" y="5889"/>
                  </a:cubicBezTo>
                  <a:cubicBezTo>
                    <a:pt x="40015" y="4015"/>
                    <a:pt x="38382" y="2623"/>
                    <a:pt x="36428" y="2623"/>
                  </a:cubicBezTo>
                  <a:cubicBezTo>
                    <a:pt x="36268" y="2623"/>
                    <a:pt x="36134" y="2623"/>
                    <a:pt x="35973" y="2650"/>
                  </a:cubicBezTo>
                  <a:cubicBezTo>
                    <a:pt x="34903" y="2784"/>
                    <a:pt x="33966" y="3292"/>
                    <a:pt x="33323" y="4122"/>
                  </a:cubicBezTo>
                  <a:cubicBezTo>
                    <a:pt x="32922" y="4631"/>
                    <a:pt x="32654" y="5193"/>
                    <a:pt x="32547" y="5835"/>
                  </a:cubicBezTo>
                  <a:cubicBezTo>
                    <a:pt x="30112" y="5032"/>
                    <a:pt x="27248" y="4497"/>
                    <a:pt x="23848" y="4497"/>
                  </a:cubicBezTo>
                  <a:lnTo>
                    <a:pt x="23822" y="4497"/>
                  </a:lnTo>
                  <a:cubicBezTo>
                    <a:pt x="4979" y="4497"/>
                    <a:pt x="0" y="17505"/>
                    <a:pt x="0" y="24384"/>
                  </a:cubicBezTo>
                  <a:lnTo>
                    <a:pt x="0" y="24625"/>
                  </a:lnTo>
                  <a:cubicBezTo>
                    <a:pt x="134" y="26338"/>
                    <a:pt x="1205" y="27863"/>
                    <a:pt x="3158" y="29175"/>
                  </a:cubicBezTo>
                  <a:cubicBezTo>
                    <a:pt x="1981" y="30647"/>
                    <a:pt x="1981" y="32788"/>
                    <a:pt x="3292" y="34260"/>
                  </a:cubicBezTo>
                  <a:cubicBezTo>
                    <a:pt x="4042" y="35143"/>
                    <a:pt x="5166" y="35625"/>
                    <a:pt x="6290" y="35625"/>
                  </a:cubicBezTo>
                  <a:cubicBezTo>
                    <a:pt x="7254" y="35625"/>
                    <a:pt x="8190" y="35304"/>
                    <a:pt x="8913" y="34662"/>
                  </a:cubicBezTo>
                  <a:cubicBezTo>
                    <a:pt x="9636" y="34019"/>
                    <a:pt x="10118" y="33136"/>
                    <a:pt x="10251" y="32146"/>
                  </a:cubicBezTo>
                  <a:cubicBezTo>
                    <a:pt x="10412" y="32199"/>
                    <a:pt x="10573" y="32253"/>
                    <a:pt x="10733" y="32280"/>
                  </a:cubicBezTo>
                  <a:cubicBezTo>
                    <a:pt x="10974" y="32627"/>
                    <a:pt x="11268" y="32949"/>
                    <a:pt x="11616" y="33216"/>
                  </a:cubicBezTo>
                  <a:cubicBezTo>
                    <a:pt x="12018" y="33538"/>
                    <a:pt x="12446" y="33725"/>
                    <a:pt x="12928" y="33832"/>
                  </a:cubicBezTo>
                  <a:cubicBezTo>
                    <a:pt x="12714" y="35090"/>
                    <a:pt x="13142" y="36428"/>
                    <a:pt x="14186" y="37365"/>
                  </a:cubicBezTo>
                  <a:cubicBezTo>
                    <a:pt x="14935" y="38034"/>
                    <a:pt x="15899" y="38409"/>
                    <a:pt x="16863" y="38409"/>
                  </a:cubicBezTo>
                  <a:cubicBezTo>
                    <a:pt x="18013" y="38409"/>
                    <a:pt x="19084" y="37954"/>
                    <a:pt x="19807" y="37097"/>
                  </a:cubicBezTo>
                  <a:cubicBezTo>
                    <a:pt x="20529" y="36294"/>
                    <a:pt x="20877" y="35304"/>
                    <a:pt x="20851" y="34233"/>
                  </a:cubicBezTo>
                  <a:cubicBezTo>
                    <a:pt x="20851" y="34073"/>
                    <a:pt x="20824" y="33885"/>
                    <a:pt x="20797" y="33752"/>
                  </a:cubicBezTo>
                  <a:lnTo>
                    <a:pt x="20797" y="33752"/>
                  </a:lnTo>
                  <a:cubicBezTo>
                    <a:pt x="21225" y="33805"/>
                    <a:pt x="21627" y="33805"/>
                    <a:pt x="22055" y="33832"/>
                  </a:cubicBezTo>
                  <a:cubicBezTo>
                    <a:pt x="22403" y="33832"/>
                    <a:pt x="22724" y="33859"/>
                    <a:pt x="23072" y="33859"/>
                  </a:cubicBezTo>
                  <a:cubicBezTo>
                    <a:pt x="23286" y="34287"/>
                    <a:pt x="23634" y="34662"/>
                    <a:pt x="24036" y="34956"/>
                  </a:cubicBezTo>
                  <a:cubicBezTo>
                    <a:pt x="24678" y="35438"/>
                    <a:pt x="25428" y="35706"/>
                    <a:pt x="26284" y="35706"/>
                  </a:cubicBezTo>
                  <a:cubicBezTo>
                    <a:pt x="26498" y="35706"/>
                    <a:pt x="26712" y="35679"/>
                    <a:pt x="26900" y="35625"/>
                  </a:cubicBezTo>
                  <a:cubicBezTo>
                    <a:pt x="26953" y="36803"/>
                    <a:pt x="27515" y="37981"/>
                    <a:pt x="28506" y="38703"/>
                  </a:cubicBezTo>
                  <a:cubicBezTo>
                    <a:pt x="29228" y="39212"/>
                    <a:pt x="30031" y="39479"/>
                    <a:pt x="30888" y="39479"/>
                  </a:cubicBezTo>
                  <a:cubicBezTo>
                    <a:pt x="32172" y="39479"/>
                    <a:pt x="33377" y="38891"/>
                    <a:pt x="34100" y="37847"/>
                  </a:cubicBezTo>
                  <a:cubicBezTo>
                    <a:pt x="34715" y="37017"/>
                    <a:pt x="34983" y="36000"/>
                    <a:pt x="34849" y="34956"/>
                  </a:cubicBezTo>
                  <a:lnTo>
                    <a:pt x="34849" y="34956"/>
                  </a:lnTo>
                  <a:cubicBezTo>
                    <a:pt x="35036" y="35197"/>
                    <a:pt x="35277" y="35438"/>
                    <a:pt x="35518" y="35598"/>
                  </a:cubicBezTo>
                  <a:cubicBezTo>
                    <a:pt x="36187" y="36107"/>
                    <a:pt x="36937" y="36348"/>
                    <a:pt x="37740" y="36348"/>
                  </a:cubicBezTo>
                  <a:cubicBezTo>
                    <a:pt x="38944" y="36348"/>
                    <a:pt x="40095" y="35759"/>
                    <a:pt x="40791" y="34795"/>
                  </a:cubicBezTo>
                  <a:cubicBezTo>
                    <a:pt x="41192" y="34260"/>
                    <a:pt x="41433" y="33698"/>
                    <a:pt x="41487" y="33082"/>
                  </a:cubicBezTo>
                  <a:cubicBezTo>
                    <a:pt x="46920" y="33029"/>
                    <a:pt x="51765" y="30995"/>
                    <a:pt x="54522" y="27676"/>
                  </a:cubicBezTo>
                  <a:cubicBezTo>
                    <a:pt x="56449" y="25454"/>
                    <a:pt x="56824" y="22189"/>
                    <a:pt x="55673" y="18709"/>
                  </a:cubicBezTo>
                  <a:cubicBezTo>
                    <a:pt x="54441" y="14935"/>
                    <a:pt x="51711" y="11777"/>
                    <a:pt x="48392" y="10198"/>
                  </a:cubicBezTo>
                  <a:cubicBezTo>
                    <a:pt x="48526" y="9261"/>
                    <a:pt x="48767" y="8137"/>
                    <a:pt x="49195" y="7200"/>
                  </a:cubicBezTo>
                  <a:cubicBezTo>
                    <a:pt x="50614" y="6531"/>
                    <a:pt x="51524" y="4979"/>
                    <a:pt x="51363" y="3346"/>
                  </a:cubicBezTo>
                  <a:cubicBezTo>
                    <a:pt x="51123" y="1446"/>
                    <a:pt x="49517" y="0"/>
                    <a:pt x="47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47"/>
            <p:cNvSpPr/>
            <p:nvPr/>
          </p:nvSpPr>
          <p:spPr>
            <a:xfrm>
              <a:off x="1253875" y="8248075"/>
              <a:ext cx="1040525" cy="170700"/>
            </a:xfrm>
            <a:custGeom>
              <a:avLst/>
              <a:gdLst/>
              <a:ahLst/>
              <a:cxnLst/>
              <a:rect l="l" t="t" r="r" b="b"/>
              <a:pathLst>
                <a:path w="41621" h="6828" extrusionOk="0">
                  <a:moveTo>
                    <a:pt x="0" y="1"/>
                  </a:moveTo>
                  <a:lnTo>
                    <a:pt x="0" y="1"/>
                  </a:lnTo>
                  <a:cubicBezTo>
                    <a:pt x="241" y="3213"/>
                    <a:pt x="8860" y="6425"/>
                    <a:pt x="19486" y="6773"/>
                  </a:cubicBezTo>
                  <a:cubicBezTo>
                    <a:pt x="20618" y="6810"/>
                    <a:pt x="21697" y="6828"/>
                    <a:pt x="22726" y="6828"/>
                  </a:cubicBezTo>
                  <a:cubicBezTo>
                    <a:pt x="31369" y="6828"/>
                    <a:pt x="36399" y="5560"/>
                    <a:pt x="39078" y="3695"/>
                  </a:cubicBezTo>
                  <a:cubicBezTo>
                    <a:pt x="41621" y="1874"/>
                    <a:pt x="41407" y="911"/>
                    <a:pt x="41407" y="9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47"/>
            <p:cNvSpPr/>
            <p:nvPr/>
          </p:nvSpPr>
          <p:spPr>
            <a:xfrm>
              <a:off x="1921675" y="8256775"/>
              <a:ext cx="117125" cy="301450"/>
            </a:xfrm>
            <a:custGeom>
              <a:avLst/>
              <a:gdLst/>
              <a:ahLst/>
              <a:cxnLst/>
              <a:rect l="l" t="t" r="r" b="b"/>
              <a:pathLst>
                <a:path w="4685" h="12058" extrusionOk="0">
                  <a:moveTo>
                    <a:pt x="3801" y="1"/>
                  </a:moveTo>
                  <a:cubicBezTo>
                    <a:pt x="937" y="3641"/>
                    <a:pt x="750" y="7549"/>
                    <a:pt x="884" y="9583"/>
                  </a:cubicBezTo>
                  <a:cubicBezTo>
                    <a:pt x="723" y="9690"/>
                    <a:pt x="536" y="9797"/>
                    <a:pt x="455" y="9958"/>
                  </a:cubicBezTo>
                  <a:cubicBezTo>
                    <a:pt x="0" y="10520"/>
                    <a:pt x="107" y="11376"/>
                    <a:pt x="723" y="11804"/>
                  </a:cubicBezTo>
                  <a:cubicBezTo>
                    <a:pt x="959" y="11976"/>
                    <a:pt x="1228" y="12057"/>
                    <a:pt x="1498" y="12057"/>
                  </a:cubicBezTo>
                  <a:cubicBezTo>
                    <a:pt x="1903" y="12057"/>
                    <a:pt x="2308" y="11874"/>
                    <a:pt x="2597" y="11537"/>
                  </a:cubicBezTo>
                  <a:cubicBezTo>
                    <a:pt x="3025" y="10948"/>
                    <a:pt x="2918" y="10118"/>
                    <a:pt x="2329" y="9690"/>
                  </a:cubicBezTo>
                  <a:cubicBezTo>
                    <a:pt x="2222" y="9610"/>
                    <a:pt x="2115" y="9556"/>
                    <a:pt x="2008" y="9529"/>
                  </a:cubicBezTo>
                  <a:cubicBezTo>
                    <a:pt x="1660" y="5140"/>
                    <a:pt x="4684" y="215"/>
                    <a:pt x="4684" y="215"/>
                  </a:cubicBezTo>
                  <a:lnTo>
                    <a:pt x="3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47"/>
            <p:cNvSpPr/>
            <p:nvPr/>
          </p:nvSpPr>
          <p:spPr>
            <a:xfrm>
              <a:off x="1571700" y="8236700"/>
              <a:ext cx="141900" cy="295350"/>
            </a:xfrm>
            <a:custGeom>
              <a:avLst/>
              <a:gdLst/>
              <a:ahLst/>
              <a:cxnLst/>
              <a:rect l="l" t="t" r="r" b="b"/>
              <a:pathLst>
                <a:path w="5676" h="11814" extrusionOk="0">
                  <a:moveTo>
                    <a:pt x="4819" y="1"/>
                  </a:moveTo>
                  <a:cubicBezTo>
                    <a:pt x="1607" y="3347"/>
                    <a:pt x="991" y="7228"/>
                    <a:pt x="911" y="9262"/>
                  </a:cubicBezTo>
                  <a:cubicBezTo>
                    <a:pt x="750" y="9315"/>
                    <a:pt x="590" y="9449"/>
                    <a:pt x="456" y="9583"/>
                  </a:cubicBezTo>
                  <a:cubicBezTo>
                    <a:pt x="1" y="10118"/>
                    <a:pt x="28" y="10975"/>
                    <a:pt x="563" y="11457"/>
                  </a:cubicBezTo>
                  <a:cubicBezTo>
                    <a:pt x="812" y="11693"/>
                    <a:pt x="1123" y="11813"/>
                    <a:pt x="1437" y="11813"/>
                  </a:cubicBezTo>
                  <a:cubicBezTo>
                    <a:pt x="1799" y="11813"/>
                    <a:pt x="2164" y="11653"/>
                    <a:pt x="2437" y="11323"/>
                  </a:cubicBezTo>
                  <a:cubicBezTo>
                    <a:pt x="2892" y="10787"/>
                    <a:pt x="2865" y="9958"/>
                    <a:pt x="2330" y="9449"/>
                  </a:cubicBezTo>
                  <a:cubicBezTo>
                    <a:pt x="2249" y="9396"/>
                    <a:pt x="2169" y="9315"/>
                    <a:pt x="2062" y="9289"/>
                  </a:cubicBezTo>
                  <a:cubicBezTo>
                    <a:pt x="2142" y="4899"/>
                    <a:pt x="5675" y="322"/>
                    <a:pt x="5675" y="322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47"/>
            <p:cNvSpPr/>
            <p:nvPr/>
          </p:nvSpPr>
          <p:spPr>
            <a:xfrm>
              <a:off x="1306050" y="8179825"/>
              <a:ext cx="172675" cy="282750"/>
            </a:xfrm>
            <a:custGeom>
              <a:avLst/>
              <a:gdLst/>
              <a:ahLst/>
              <a:cxnLst/>
              <a:rect l="l" t="t" r="r" b="b"/>
              <a:pathLst>
                <a:path w="6907" h="11310" extrusionOk="0">
                  <a:moveTo>
                    <a:pt x="6077" y="1"/>
                  </a:moveTo>
                  <a:cubicBezTo>
                    <a:pt x="2490" y="2945"/>
                    <a:pt x="1420" y="6719"/>
                    <a:pt x="1125" y="8726"/>
                  </a:cubicBezTo>
                  <a:cubicBezTo>
                    <a:pt x="938" y="8780"/>
                    <a:pt x="750" y="8860"/>
                    <a:pt x="617" y="8994"/>
                  </a:cubicBezTo>
                  <a:cubicBezTo>
                    <a:pt x="81" y="9503"/>
                    <a:pt x="1" y="10332"/>
                    <a:pt x="483" y="10868"/>
                  </a:cubicBezTo>
                  <a:cubicBezTo>
                    <a:pt x="761" y="11161"/>
                    <a:pt x="1128" y="11309"/>
                    <a:pt x="1494" y="11309"/>
                  </a:cubicBezTo>
                  <a:cubicBezTo>
                    <a:pt x="1798" y="11309"/>
                    <a:pt x="2102" y="11207"/>
                    <a:pt x="2356" y="11001"/>
                  </a:cubicBezTo>
                  <a:cubicBezTo>
                    <a:pt x="2918" y="10493"/>
                    <a:pt x="2945" y="9663"/>
                    <a:pt x="2490" y="9128"/>
                  </a:cubicBezTo>
                  <a:cubicBezTo>
                    <a:pt x="2410" y="9048"/>
                    <a:pt x="2356" y="8994"/>
                    <a:pt x="2249" y="8914"/>
                  </a:cubicBezTo>
                  <a:cubicBezTo>
                    <a:pt x="2865" y="4524"/>
                    <a:pt x="6907" y="429"/>
                    <a:pt x="6907" y="429"/>
                  </a:cubicBezTo>
                  <a:lnTo>
                    <a:pt x="6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47"/>
            <p:cNvSpPr/>
            <p:nvPr/>
          </p:nvSpPr>
          <p:spPr>
            <a:xfrm>
              <a:off x="2003300" y="8251425"/>
              <a:ext cx="159275" cy="229150"/>
            </a:xfrm>
            <a:custGeom>
              <a:avLst/>
              <a:gdLst/>
              <a:ahLst/>
              <a:cxnLst/>
              <a:rect l="l" t="t" r="r" b="b"/>
              <a:pathLst>
                <a:path w="6371" h="9166" extrusionOk="0">
                  <a:moveTo>
                    <a:pt x="670" y="1"/>
                  </a:moveTo>
                  <a:lnTo>
                    <a:pt x="1" y="402"/>
                  </a:lnTo>
                  <a:cubicBezTo>
                    <a:pt x="1" y="402"/>
                    <a:pt x="3641" y="3614"/>
                    <a:pt x="4417" y="7201"/>
                  </a:cubicBezTo>
                  <a:lnTo>
                    <a:pt x="4203" y="7388"/>
                  </a:lnTo>
                  <a:cubicBezTo>
                    <a:pt x="3828" y="7897"/>
                    <a:pt x="3935" y="8566"/>
                    <a:pt x="4444" y="8940"/>
                  </a:cubicBezTo>
                  <a:cubicBezTo>
                    <a:pt x="4662" y="9093"/>
                    <a:pt x="4902" y="9166"/>
                    <a:pt x="5136" y="9166"/>
                  </a:cubicBezTo>
                  <a:cubicBezTo>
                    <a:pt x="5475" y="9166"/>
                    <a:pt x="5801" y="9012"/>
                    <a:pt x="6023" y="8726"/>
                  </a:cubicBezTo>
                  <a:cubicBezTo>
                    <a:pt x="6371" y="8245"/>
                    <a:pt x="6291" y="7575"/>
                    <a:pt x="5782" y="7201"/>
                  </a:cubicBezTo>
                  <a:cubicBezTo>
                    <a:pt x="5648" y="7094"/>
                    <a:pt x="5514" y="7040"/>
                    <a:pt x="5354" y="6987"/>
                  </a:cubicBezTo>
                  <a:cubicBezTo>
                    <a:pt x="4952" y="5327"/>
                    <a:pt x="3828" y="2249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47"/>
            <p:cNvSpPr/>
            <p:nvPr/>
          </p:nvSpPr>
          <p:spPr>
            <a:xfrm>
              <a:off x="1722275" y="8244750"/>
              <a:ext cx="150575" cy="218425"/>
            </a:xfrm>
            <a:custGeom>
              <a:avLst/>
              <a:gdLst/>
              <a:ahLst/>
              <a:cxnLst/>
              <a:rect l="l" t="t" r="r" b="b"/>
              <a:pathLst>
                <a:path w="6023" h="8737" extrusionOk="0">
                  <a:moveTo>
                    <a:pt x="616" y="0"/>
                  </a:moveTo>
                  <a:lnTo>
                    <a:pt x="0" y="402"/>
                  </a:lnTo>
                  <a:cubicBezTo>
                    <a:pt x="0" y="402"/>
                    <a:pt x="3480" y="3453"/>
                    <a:pt x="4202" y="6906"/>
                  </a:cubicBezTo>
                  <a:cubicBezTo>
                    <a:pt x="4149" y="6959"/>
                    <a:pt x="4069" y="6986"/>
                    <a:pt x="4015" y="7093"/>
                  </a:cubicBezTo>
                  <a:cubicBezTo>
                    <a:pt x="3667" y="7575"/>
                    <a:pt x="3747" y="8244"/>
                    <a:pt x="4202" y="8565"/>
                  </a:cubicBezTo>
                  <a:cubicBezTo>
                    <a:pt x="4389" y="8679"/>
                    <a:pt x="4604" y="8737"/>
                    <a:pt x="4816" y="8737"/>
                  </a:cubicBezTo>
                  <a:cubicBezTo>
                    <a:pt x="5151" y="8737"/>
                    <a:pt x="5478" y="8592"/>
                    <a:pt x="5675" y="8297"/>
                  </a:cubicBezTo>
                  <a:cubicBezTo>
                    <a:pt x="6022" y="7842"/>
                    <a:pt x="5915" y="7173"/>
                    <a:pt x="5487" y="6825"/>
                  </a:cubicBezTo>
                  <a:cubicBezTo>
                    <a:pt x="5353" y="6718"/>
                    <a:pt x="5219" y="6665"/>
                    <a:pt x="5086" y="6665"/>
                  </a:cubicBezTo>
                  <a:cubicBezTo>
                    <a:pt x="4711" y="5086"/>
                    <a:pt x="3640" y="2141"/>
                    <a:pt x="6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47"/>
            <p:cNvSpPr/>
            <p:nvPr/>
          </p:nvSpPr>
          <p:spPr>
            <a:xfrm>
              <a:off x="1416475" y="8214625"/>
              <a:ext cx="143225" cy="204950"/>
            </a:xfrm>
            <a:custGeom>
              <a:avLst/>
              <a:gdLst/>
              <a:ahLst/>
              <a:cxnLst/>
              <a:rect l="l" t="t" r="r" b="b"/>
              <a:pathLst>
                <a:path w="5729" h="8198" extrusionOk="0">
                  <a:moveTo>
                    <a:pt x="616" y="1"/>
                  </a:moveTo>
                  <a:lnTo>
                    <a:pt x="0" y="375"/>
                  </a:lnTo>
                  <a:cubicBezTo>
                    <a:pt x="0" y="375"/>
                    <a:pt x="3292" y="3212"/>
                    <a:pt x="3962" y="6451"/>
                  </a:cubicBezTo>
                  <a:cubicBezTo>
                    <a:pt x="3881" y="6531"/>
                    <a:pt x="3828" y="6558"/>
                    <a:pt x="3801" y="6638"/>
                  </a:cubicBezTo>
                  <a:cubicBezTo>
                    <a:pt x="3453" y="7067"/>
                    <a:pt x="3560" y="7709"/>
                    <a:pt x="3988" y="8004"/>
                  </a:cubicBezTo>
                  <a:cubicBezTo>
                    <a:pt x="4173" y="8134"/>
                    <a:pt x="4384" y="8198"/>
                    <a:pt x="4593" y="8198"/>
                  </a:cubicBezTo>
                  <a:cubicBezTo>
                    <a:pt x="4899" y="8198"/>
                    <a:pt x="5200" y="8060"/>
                    <a:pt x="5407" y="7789"/>
                  </a:cubicBezTo>
                  <a:cubicBezTo>
                    <a:pt x="5728" y="7361"/>
                    <a:pt x="5621" y="6719"/>
                    <a:pt x="5193" y="6424"/>
                  </a:cubicBezTo>
                  <a:cubicBezTo>
                    <a:pt x="5059" y="6317"/>
                    <a:pt x="4952" y="6291"/>
                    <a:pt x="4791" y="6264"/>
                  </a:cubicBezTo>
                  <a:cubicBezTo>
                    <a:pt x="4470" y="4792"/>
                    <a:pt x="3453" y="2008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47"/>
            <p:cNvSpPr/>
            <p:nvPr/>
          </p:nvSpPr>
          <p:spPr>
            <a:xfrm>
              <a:off x="1252525" y="7817150"/>
              <a:ext cx="1069275" cy="558975"/>
            </a:xfrm>
            <a:custGeom>
              <a:avLst/>
              <a:gdLst/>
              <a:ahLst/>
              <a:cxnLst/>
              <a:rect l="l" t="t" r="r" b="b"/>
              <a:pathLst>
                <a:path w="42771" h="22359" extrusionOk="0">
                  <a:moveTo>
                    <a:pt x="21197" y="1"/>
                  </a:moveTo>
                  <a:cubicBezTo>
                    <a:pt x="21180" y="1"/>
                    <a:pt x="21163" y="1"/>
                    <a:pt x="21146" y="1"/>
                  </a:cubicBezTo>
                  <a:cubicBezTo>
                    <a:pt x="3186" y="1"/>
                    <a:pt x="1" y="12715"/>
                    <a:pt x="1" y="17238"/>
                  </a:cubicBezTo>
                  <a:cubicBezTo>
                    <a:pt x="777" y="19650"/>
                    <a:pt x="12806" y="22359"/>
                    <a:pt x="24090" y="22359"/>
                  </a:cubicBezTo>
                  <a:cubicBezTo>
                    <a:pt x="31083" y="22359"/>
                    <a:pt x="37790" y="21319"/>
                    <a:pt x="41354" y="18523"/>
                  </a:cubicBezTo>
                  <a:cubicBezTo>
                    <a:pt x="42771" y="12106"/>
                    <a:pt x="36603" y="1"/>
                    <a:pt x="2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47"/>
            <p:cNvSpPr/>
            <p:nvPr/>
          </p:nvSpPr>
          <p:spPr>
            <a:xfrm>
              <a:off x="2010675" y="8118275"/>
              <a:ext cx="117125" cy="117125"/>
            </a:xfrm>
            <a:custGeom>
              <a:avLst/>
              <a:gdLst/>
              <a:ahLst/>
              <a:cxnLst/>
              <a:rect l="l" t="t" r="r" b="b"/>
              <a:pathLst>
                <a:path w="4685" h="4685" extrusionOk="0">
                  <a:moveTo>
                    <a:pt x="2329" y="0"/>
                  </a:moveTo>
                  <a:cubicBezTo>
                    <a:pt x="1044" y="0"/>
                    <a:pt x="0" y="1044"/>
                    <a:pt x="0" y="2356"/>
                  </a:cubicBezTo>
                  <a:cubicBezTo>
                    <a:pt x="0" y="3667"/>
                    <a:pt x="1044" y="4684"/>
                    <a:pt x="2329" y="4684"/>
                  </a:cubicBezTo>
                  <a:cubicBezTo>
                    <a:pt x="3640" y="4684"/>
                    <a:pt x="4684" y="3667"/>
                    <a:pt x="4684" y="2356"/>
                  </a:cubicBezTo>
                  <a:cubicBezTo>
                    <a:pt x="4684" y="1044"/>
                    <a:pt x="3640" y="0"/>
                    <a:pt x="2329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47"/>
            <p:cNvSpPr/>
            <p:nvPr/>
          </p:nvSpPr>
          <p:spPr>
            <a:xfrm>
              <a:off x="1971200" y="7942300"/>
              <a:ext cx="110425" cy="110425"/>
            </a:xfrm>
            <a:custGeom>
              <a:avLst/>
              <a:gdLst/>
              <a:ahLst/>
              <a:cxnLst/>
              <a:rect l="l" t="t" r="r" b="b"/>
              <a:pathLst>
                <a:path w="4417" h="4417" extrusionOk="0">
                  <a:moveTo>
                    <a:pt x="2222" y="0"/>
                  </a:moveTo>
                  <a:cubicBezTo>
                    <a:pt x="1017" y="0"/>
                    <a:pt x="0" y="964"/>
                    <a:pt x="0" y="2195"/>
                  </a:cubicBezTo>
                  <a:cubicBezTo>
                    <a:pt x="0" y="3399"/>
                    <a:pt x="1017" y="4416"/>
                    <a:pt x="2222" y="4416"/>
                  </a:cubicBezTo>
                  <a:cubicBezTo>
                    <a:pt x="3399" y="4416"/>
                    <a:pt x="4416" y="3399"/>
                    <a:pt x="4416" y="2195"/>
                  </a:cubicBezTo>
                  <a:cubicBezTo>
                    <a:pt x="4416" y="990"/>
                    <a:pt x="3399" y="0"/>
                    <a:pt x="2222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47"/>
            <p:cNvSpPr/>
            <p:nvPr/>
          </p:nvSpPr>
          <p:spPr>
            <a:xfrm>
              <a:off x="1760400" y="80473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373" y="0"/>
                  </a:moveTo>
                  <a:cubicBezTo>
                    <a:pt x="1526" y="0"/>
                    <a:pt x="1" y="1526"/>
                    <a:pt x="1" y="3373"/>
                  </a:cubicBezTo>
                  <a:cubicBezTo>
                    <a:pt x="1" y="5246"/>
                    <a:pt x="1526" y="6745"/>
                    <a:pt x="3373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47"/>
            <p:cNvSpPr/>
            <p:nvPr/>
          </p:nvSpPr>
          <p:spPr>
            <a:xfrm>
              <a:off x="1509475" y="7906825"/>
              <a:ext cx="169325" cy="169325"/>
            </a:xfrm>
            <a:custGeom>
              <a:avLst/>
              <a:gdLst/>
              <a:ahLst/>
              <a:cxnLst/>
              <a:rect l="l" t="t" r="r" b="b"/>
              <a:pathLst>
                <a:path w="6773" h="6773" extrusionOk="0">
                  <a:moveTo>
                    <a:pt x="3373" y="0"/>
                  </a:moveTo>
                  <a:cubicBezTo>
                    <a:pt x="1500" y="0"/>
                    <a:pt x="1" y="1499"/>
                    <a:pt x="1" y="3373"/>
                  </a:cubicBezTo>
                  <a:cubicBezTo>
                    <a:pt x="1" y="5246"/>
                    <a:pt x="1500" y="6772"/>
                    <a:pt x="3373" y="6772"/>
                  </a:cubicBezTo>
                  <a:cubicBezTo>
                    <a:pt x="5247" y="6772"/>
                    <a:pt x="6772" y="5246"/>
                    <a:pt x="6772" y="3373"/>
                  </a:cubicBezTo>
                  <a:cubicBezTo>
                    <a:pt x="6772" y="1499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47"/>
            <p:cNvSpPr/>
            <p:nvPr/>
          </p:nvSpPr>
          <p:spPr>
            <a:xfrm>
              <a:off x="1497425" y="81644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400" y="0"/>
                  </a:moveTo>
                  <a:cubicBezTo>
                    <a:pt x="1527" y="0"/>
                    <a:pt x="1" y="1526"/>
                    <a:pt x="1" y="3373"/>
                  </a:cubicBezTo>
                  <a:cubicBezTo>
                    <a:pt x="1" y="5246"/>
                    <a:pt x="1527" y="6745"/>
                    <a:pt x="3400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400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47"/>
            <p:cNvSpPr/>
            <p:nvPr/>
          </p:nvSpPr>
          <p:spPr>
            <a:xfrm>
              <a:off x="1364275" y="8076775"/>
              <a:ext cx="98400" cy="98400"/>
            </a:xfrm>
            <a:custGeom>
              <a:avLst/>
              <a:gdLst/>
              <a:ahLst/>
              <a:cxnLst/>
              <a:rect l="l" t="t" r="r" b="b"/>
              <a:pathLst>
                <a:path w="3936" h="3936" extrusionOk="0">
                  <a:moveTo>
                    <a:pt x="1954" y="1"/>
                  </a:moveTo>
                  <a:cubicBezTo>
                    <a:pt x="857" y="28"/>
                    <a:pt x="1" y="911"/>
                    <a:pt x="1" y="1982"/>
                  </a:cubicBezTo>
                  <a:cubicBezTo>
                    <a:pt x="1" y="3052"/>
                    <a:pt x="857" y="3935"/>
                    <a:pt x="1954" y="3935"/>
                  </a:cubicBezTo>
                  <a:cubicBezTo>
                    <a:pt x="3025" y="3935"/>
                    <a:pt x="3935" y="3079"/>
                    <a:pt x="3935" y="1982"/>
                  </a:cubicBezTo>
                  <a:cubicBezTo>
                    <a:pt x="3935" y="911"/>
                    <a:pt x="3079" y="1"/>
                    <a:pt x="1954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47"/>
            <p:cNvSpPr/>
            <p:nvPr/>
          </p:nvSpPr>
          <p:spPr>
            <a:xfrm>
              <a:off x="1762425" y="7883400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6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0"/>
                    <a:pt x="750" y="3427"/>
                    <a:pt x="1686" y="3427"/>
                  </a:cubicBezTo>
                  <a:cubicBezTo>
                    <a:pt x="2623" y="3427"/>
                    <a:pt x="3399" y="2650"/>
                    <a:pt x="3399" y="1714"/>
                  </a:cubicBezTo>
                  <a:cubicBezTo>
                    <a:pt x="3399" y="777"/>
                    <a:pt x="2623" y="1"/>
                    <a:pt x="1686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47"/>
            <p:cNvSpPr/>
            <p:nvPr/>
          </p:nvSpPr>
          <p:spPr>
            <a:xfrm>
              <a:off x="1896250" y="8251425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7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1"/>
                    <a:pt x="750" y="3427"/>
                    <a:pt x="1687" y="3427"/>
                  </a:cubicBezTo>
                  <a:cubicBezTo>
                    <a:pt x="2623" y="3427"/>
                    <a:pt x="3400" y="2651"/>
                    <a:pt x="3400" y="1714"/>
                  </a:cubicBezTo>
                  <a:cubicBezTo>
                    <a:pt x="3400" y="777"/>
                    <a:pt x="2623" y="1"/>
                    <a:pt x="1687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47"/>
            <p:cNvSpPr/>
            <p:nvPr/>
          </p:nvSpPr>
          <p:spPr>
            <a:xfrm>
              <a:off x="2031400" y="7932825"/>
              <a:ext cx="553025" cy="467325"/>
            </a:xfrm>
            <a:custGeom>
              <a:avLst/>
              <a:gdLst/>
              <a:ahLst/>
              <a:cxnLst/>
              <a:rect l="l" t="t" r="r" b="b"/>
              <a:pathLst>
                <a:path w="22121" h="18693" extrusionOk="0">
                  <a:moveTo>
                    <a:pt x="9706" y="0"/>
                  </a:moveTo>
                  <a:cubicBezTo>
                    <a:pt x="9255" y="0"/>
                    <a:pt x="8794" y="36"/>
                    <a:pt x="8325" y="111"/>
                  </a:cubicBezTo>
                  <a:cubicBezTo>
                    <a:pt x="1" y="1450"/>
                    <a:pt x="2892" y="18178"/>
                    <a:pt x="2892" y="18178"/>
                  </a:cubicBezTo>
                  <a:cubicBezTo>
                    <a:pt x="4359" y="18522"/>
                    <a:pt x="5881" y="18692"/>
                    <a:pt x="7390" y="18692"/>
                  </a:cubicBezTo>
                  <a:cubicBezTo>
                    <a:pt x="11878" y="18692"/>
                    <a:pt x="16246" y="17182"/>
                    <a:pt x="18710" y="14217"/>
                  </a:cubicBezTo>
                  <a:cubicBezTo>
                    <a:pt x="22120" y="10124"/>
                    <a:pt x="17281" y="0"/>
                    <a:pt x="9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47"/>
            <p:cNvSpPr/>
            <p:nvPr/>
          </p:nvSpPr>
          <p:spPr>
            <a:xfrm>
              <a:off x="2293050" y="7705975"/>
              <a:ext cx="112425" cy="250400"/>
            </a:xfrm>
            <a:custGeom>
              <a:avLst/>
              <a:gdLst/>
              <a:ahLst/>
              <a:cxnLst/>
              <a:rect l="l" t="t" r="r" b="b"/>
              <a:pathLst>
                <a:path w="4497" h="10016" extrusionOk="0">
                  <a:moveTo>
                    <a:pt x="3316" y="0"/>
                  </a:moveTo>
                  <a:cubicBezTo>
                    <a:pt x="3282" y="0"/>
                    <a:pt x="3247" y="2"/>
                    <a:pt x="3212" y="5"/>
                  </a:cubicBezTo>
                  <a:cubicBezTo>
                    <a:pt x="2623" y="85"/>
                    <a:pt x="2195" y="620"/>
                    <a:pt x="2249" y="1209"/>
                  </a:cubicBezTo>
                  <a:cubicBezTo>
                    <a:pt x="2249" y="1370"/>
                    <a:pt x="2329" y="1504"/>
                    <a:pt x="2409" y="1637"/>
                  </a:cubicBezTo>
                  <a:cubicBezTo>
                    <a:pt x="1472" y="3056"/>
                    <a:pt x="0" y="6000"/>
                    <a:pt x="536" y="9801"/>
                  </a:cubicBezTo>
                  <a:lnTo>
                    <a:pt x="1285" y="10015"/>
                  </a:lnTo>
                  <a:cubicBezTo>
                    <a:pt x="1285" y="10015"/>
                    <a:pt x="1124" y="5197"/>
                    <a:pt x="3185" y="2173"/>
                  </a:cubicBezTo>
                  <a:lnTo>
                    <a:pt x="3453" y="2173"/>
                  </a:lnTo>
                  <a:cubicBezTo>
                    <a:pt x="4069" y="2119"/>
                    <a:pt x="4497" y="1584"/>
                    <a:pt x="4417" y="968"/>
                  </a:cubicBezTo>
                  <a:cubicBezTo>
                    <a:pt x="4366" y="413"/>
                    <a:pt x="3887" y="0"/>
                    <a:pt x="3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47"/>
            <p:cNvSpPr/>
            <p:nvPr/>
          </p:nvSpPr>
          <p:spPr>
            <a:xfrm>
              <a:off x="2063525" y="7770225"/>
              <a:ext cx="174000" cy="274475"/>
            </a:xfrm>
            <a:custGeom>
              <a:avLst/>
              <a:gdLst/>
              <a:ahLst/>
              <a:cxnLst/>
              <a:rect l="l" t="t" r="r" b="b"/>
              <a:pathLst>
                <a:path w="6960" h="10979" extrusionOk="0">
                  <a:moveTo>
                    <a:pt x="1333" y="0"/>
                  </a:moveTo>
                  <a:cubicBezTo>
                    <a:pt x="1299" y="0"/>
                    <a:pt x="1266" y="2"/>
                    <a:pt x="1232" y="4"/>
                  </a:cubicBezTo>
                  <a:cubicBezTo>
                    <a:pt x="536" y="111"/>
                    <a:pt x="1" y="754"/>
                    <a:pt x="81" y="1423"/>
                  </a:cubicBezTo>
                  <a:cubicBezTo>
                    <a:pt x="181" y="2070"/>
                    <a:pt x="743" y="2555"/>
                    <a:pt x="1381" y="2555"/>
                  </a:cubicBezTo>
                  <a:cubicBezTo>
                    <a:pt x="1429" y="2555"/>
                    <a:pt x="1478" y="2553"/>
                    <a:pt x="1526" y="2547"/>
                  </a:cubicBezTo>
                  <a:cubicBezTo>
                    <a:pt x="1633" y="2547"/>
                    <a:pt x="1740" y="2520"/>
                    <a:pt x="1821" y="2493"/>
                  </a:cubicBezTo>
                  <a:cubicBezTo>
                    <a:pt x="5033" y="5411"/>
                    <a:pt x="6157" y="10978"/>
                    <a:pt x="6157" y="10978"/>
                  </a:cubicBezTo>
                  <a:lnTo>
                    <a:pt x="6960" y="10550"/>
                  </a:lnTo>
                  <a:cubicBezTo>
                    <a:pt x="6558" y="6000"/>
                    <a:pt x="4042" y="3056"/>
                    <a:pt x="2597" y="1690"/>
                  </a:cubicBezTo>
                  <a:cubicBezTo>
                    <a:pt x="2677" y="1530"/>
                    <a:pt x="2704" y="1343"/>
                    <a:pt x="2677" y="1155"/>
                  </a:cubicBezTo>
                  <a:cubicBezTo>
                    <a:pt x="2575" y="493"/>
                    <a:pt x="1989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47"/>
            <p:cNvSpPr/>
            <p:nvPr/>
          </p:nvSpPr>
          <p:spPr>
            <a:xfrm>
              <a:off x="2188650" y="8102525"/>
              <a:ext cx="70975" cy="64400"/>
            </a:xfrm>
            <a:custGeom>
              <a:avLst/>
              <a:gdLst/>
              <a:ahLst/>
              <a:cxnLst/>
              <a:rect l="l" t="t" r="r" b="b"/>
              <a:pathLst>
                <a:path w="2839" h="2576" extrusionOk="0">
                  <a:moveTo>
                    <a:pt x="2289" y="0"/>
                  </a:moveTo>
                  <a:cubicBezTo>
                    <a:pt x="1931" y="0"/>
                    <a:pt x="1398" y="297"/>
                    <a:pt x="911" y="764"/>
                  </a:cubicBezTo>
                  <a:cubicBezTo>
                    <a:pt x="269" y="1433"/>
                    <a:pt x="1" y="2210"/>
                    <a:pt x="269" y="2477"/>
                  </a:cubicBezTo>
                  <a:cubicBezTo>
                    <a:pt x="342" y="2544"/>
                    <a:pt x="444" y="2576"/>
                    <a:pt x="566" y="2576"/>
                  </a:cubicBezTo>
                  <a:cubicBezTo>
                    <a:pt x="931" y="2576"/>
                    <a:pt x="1473" y="2290"/>
                    <a:pt x="1955" y="1808"/>
                  </a:cubicBezTo>
                  <a:cubicBezTo>
                    <a:pt x="2570" y="1139"/>
                    <a:pt x="2838" y="416"/>
                    <a:pt x="2570" y="95"/>
                  </a:cubicBezTo>
                  <a:cubicBezTo>
                    <a:pt x="2499" y="30"/>
                    <a:pt x="2403" y="0"/>
                    <a:pt x="2289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47"/>
            <p:cNvSpPr/>
            <p:nvPr/>
          </p:nvSpPr>
          <p:spPr>
            <a:xfrm>
              <a:off x="2361975" y="8033250"/>
              <a:ext cx="83650" cy="36900"/>
            </a:xfrm>
            <a:custGeom>
              <a:avLst/>
              <a:gdLst/>
              <a:ahLst/>
              <a:cxnLst/>
              <a:rect l="l" t="t" r="r" b="b"/>
              <a:pathLst>
                <a:path w="3346" h="1476" extrusionOk="0">
                  <a:moveTo>
                    <a:pt x="1747" y="0"/>
                  </a:moveTo>
                  <a:cubicBezTo>
                    <a:pt x="1709" y="0"/>
                    <a:pt x="1671" y="1"/>
                    <a:pt x="1633" y="2"/>
                  </a:cubicBezTo>
                  <a:cubicBezTo>
                    <a:pt x="723" y="29"/>
                    <a:pt x="0" y="404"/>
                    <a:pt x="27" y="805"/>
                  </a:cubicBezTo>
                  <a:cubicBezTo>
                    <a:pt x="53" y="1190"/>
                    <a:pt x="741" y="1476"/>
                    <a:pt x="1599" y="1476"/>
                  </a:cubicBezTo>
                  <a:cubicBezTo>
                    <a:pt x="1637" y="1476"/>
                    <a:pt x="1675" y="1475"/>
                    <a:pt x="1713" y="1474"/>
                  </a:cubicBezTo>
                  <a:cubicBezTo>
                    <a:pt x="2596" y="1447"/>
                    <a:pt x="3346" y="1073"/>
                    <a:pt x="3319" y="671"/>
                  </a:cubicBezTo>
                  <a:cubicBezTo>
                    <a:pt x="3268" y="287"/>
                    <a:pt x="2603" y="0"/>
                    <a:pt x="1747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47"/>
            <p:cNvSpPr/>
            <p:nvPr/>
          </p:nvSpPr>
          <p:spPr>
            <a:xfrm>
              <a:off x="2412825" y="8110900"/>
              <a:ext cx="60925" cy="62925"/>
            </a:xfrm>
            <a:custGeom>
              <a:avLst/>
              <a:gdLst/>
              <a:ahLst/>
              <a:cxnLst/>
              <a:rect l="l" t="t" r="r" b="b"/>
              <a:pathLst>
                <a:path w="2437" h="2517" extrusionOk="0">
                  <a:moveTo>
                    <a:pt x="910" y="1"/>
                  </a:moveTo>
                  <a:cubicBezTo>
                    <a:pt x="803" y="1"/>
                    <a:pt x="696" y="1"/>
                    <a:pt x="696" y="28"/>
                  </a:cubicBezTo>
                  <a:cubicBezTo>
                    <a:pt x="616" y="54"/>
                    <a:pt x="536" y="108"/>
                    <a:pt x="482" y="135"/>
                  </a:cubicBezTo>
                  <a:cubicBezTo>
                    <a:pt x="348" y="242"/>
                    <a:pt x="241" y="376"/>
                    <a:pt x="161" y="509"/>
                  </a:cubicBezTo>
                  <a:cubicBezTo>
                    <a:pt x="27" y="777"/>
                    <a:pt x="0" y="1072"/>
                    <a:pt x="81" y="1473"/>
                  </a:cubicBezTo>
                  <a:lnTo>
                    <a:pt x="161" y="1982"/>
                  </a:lnTo>
                  <a:cubicBezTo>
                    <a:pt x="214" y="2089"/>
                    <a:pt x="214" y="2142"/>
                    <a:pt x="241" y="2222"/>
                  </a:cubicBezTo>
                  <a:cubicBezTo>
                    <a:pt x="268" y="2249"/>
                    <a:pt x="268" y="2249"/>
                    <a:pt x="268" y="2276"/>
                  </a:cubicBezTo>
                  <a:cubicBezTo>
                    <a:pt x="268" y="2356"/>
                    <a:pt x="295" y="2383"/>
                    <a:pt x="295" y="2410"/>
                  </a:cubicBezTo>
                  <a:cubicBezTo>
                    <a:pt x="348" y="2490"/>
                    <a:pt x="375" y="2517"/>
                    <a:pt x="429" y="2517"/>
                  </a:cubicBezTo>
                  <a:lnTo>
                    <a:pt x="482" y="2517"/>
                  </a:lnTo>
                  <a:cubicBezTo>
                    <a:pt x="536" y="2490"/>
                    <a:pt x="562" y="2410"/>
                    <a:pt x="536" y="2356"/>
                  </a:cubicBezTo>
                  <a:cubicBezTo>
                    <a:pt x="536" y="2303"/>
                    <a:pt x="509" y="2276"/>
                    <a:pt x="509" y="2249"/>
                  </a:cubicBezTo>
                  <a:lnTo>
                    <a:pt x="482" y="2169"/>
                  </a:lnTo>
                  <a:cubicBezTo>
                    <a:pt x="482" y="2142"/>
                    <a:pt x="429" y="2089"/>
                    <a:pt x="429" y="2035"/>
                  </a:cubicBezTo>
                  <a:cubicBezTo>
                    <a:pt x="402" y="1901"/>
                    <a:pt x="375" y="1767"/>
                    <a:pt x="348" y="1687"/>
                  </a:cubicBezTo>
                  <a:lnTo>
                    <a:pt x="348" y="1714"/>
                  </a:lnTo>
                  <a:cubicBezTo>
                    <a:pt x="268" y="1473"/>
                    <a:pt x="268" y="1232"/>
                    <a:pt x="268" y="1045"/>
                  </a:cubicBezTo>
                  <a:cubicBezTo>
                    <a:pt x="268" y="911"/>
                    <a:pt x="295" y="804"/>
                    <a:pt x="348" y="697"/>
                  </a:cubicBezTo>
                  <a:cubicBezTo>
                    <a:pt x="348" y="643"/>
                    <a:pt x="375" y="563"/>
                    <a:pt x="402" y="536"/>
                  </a:cubicBezTo>
                  <a:lnTo>
                    <a:pt x="509" y="429"/>
                  </a:lnTo>
                  <a:cubicBezTo>
                    <a:pt x="536" y="402"/>
                    <a:pt x="589" y="376"/>
                    <a:pt x="643" y="349"/>
                  </a:cubicBezTo>
                  <a:cubicBezTo>
                    <a:pt x="696" y="295"/>
                    <a:pt x="750" y="269"/>
                    <a:pt x="803" y="269"/>
                  </a:cubicBezTo>
                  <a:lnTo>
                    <a:pt x="964" y="269"/>
                  </a:lnTo>
                  <a:cubicBezTo>
                    <a:pt x="1017" y="295"/>
                    <a:pt x="1044" y="295"/>
                    <a:pt x="1071" y="295"/>
                  </a:cubicBezTo>
                  <a:lnTo>
                    <a:pt x="1151" y="295"/>
                  </a:lnTo>
                  <a:cubicBezTo>
                    <a:pt x="1232" y="349"/>
                    <a:pt x="1312" y="376"/>
                    <a:pt x="1365" y="402"/>
                  </a:cubicBezTo>
                  <a:cubicBezTo>
                    <a:pt x="1472" y="483"/>
                    <a:pt x="1606" y="563"/>
                    <a:pt x="1713" y="697"/>
                  </a:cubicBezTo>
                  <a:cubicBezTo>
                    <a:pt x="1874" y="884"/>
                    <a:pt x="2008" y="1098"/>
                    <a:pt x="2142" y="1339"/>
                  </a:cubicBezTo>
                  <a:cubicBezTo>
                    <a:pt x="2168" y="1420"/>
                    <a:pt x="2168" y="1446"/>
                    <a:pt x="2222" y="1500"/>
                  </a:cubicBezTo>
                  <a:cubicBezTo>
                    <a:pt x="2249" y="1580"/>
                    <a:pt x="2275" y="1607"/>
                    <a:pt x="2356" y="1607"/>
                  </a:cubicBezTo>
                  <a:lnTo>
                    <a:pt x="2382" y="1607"/>
                  </a:lnTo>
                  <a:cubicBezTo>
                    <a:pt x="2409" y="1607"/>
                    <a:pt x="2436" y="1580"/>
                    <a:pt x="2436" y="1527"/>
                  </a:cubicBezTo>
                  <a:lnTo>
                    <a:pt x="2436" y="1446"/>
                  </a:lnTo>
                  <a:cubicBezTo>
                    <a:pt x="2302" y="1098"/>
                    <a:pt x="2088" y="777"/>
                    <a:pt x="1847" y="509"/>
                  </a:cubicBezTo>
                  <a:cubicBezTo>
                    <a:pt x="1526" y="162"/>
                    <a:pt x="1232" y="1"/>
                    <a:pt x="91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47"/>
            <p:cNvSpPr/>
            <p:nvPr/>
          </p:nvSpPr>
          <p:spPr>
            <a:xfrm>
              <a:off x="2240850" y="8177825"/>
              <a:ext cx="74300" cy="69625"/>
            </a:xfrm>
            <a:custGeom>
              <a:avLst/>
              <a:gdLst/>
              <a:ahLst/>
              <a:cxnLst/>
              <a:rect l="l" t="t" r="r" b="b"/>
              <a:pathLst>
                <a:path w="2972" h="2785" extrusionOk="0">
                  <a:moveTo>
                    <a:pt x="1205" y="1"/>
                  </a:moveTo>
                  <a:cubicBezTo>
                    <a:pt x="1151" y="1"/>
                    <a:pt x="1151" y="1"/>
                    <a:pt x="1125" y="27"/>
                  </a:cubicBezTo>
                  <a:cubicBezTo>
                    <a:pt x="723" y="54"/>
                    <a:pt x="349" y="268"/>
                    <a:pt x="188" y="589"/>
                  </a:cubicBezTo>
                  <a:cubicBezTo>
                    <a:pt x="54" y="857"/>
                    <a:pt x="1" y="1232"/>
                    <a:pt x="54" y="1633"/>
                  </a:cubicBezTo>
                  <a:cubicBezTo>
                    <a:pt x="81" y="1847"/>
                    <a:pt x="134" y="2008"/>
                    <a:pt x="188" y="2169"/>
                  </a:cubicBezTo>
                  <a:cubicBezTo>
                    <a:pt x="188" y="2249"/>
                    <a:pt x="215" y="2329"/>
                    <a:pt x="268" y="2409"/>
                  </a:cubicBezTo>
                  <a:lnTo>
                    <a:pt x="268" y="2436"/>
                  </a:lnTo>
                  <a:cubicBezTo>
                    <a:pt x="268" y="2463"/>
                    <a:pt x="295" y="2516"/>
                    <a:pt x="295" y="2543"/>
                  </a:cubicBezTo>
                  <a:cubicBezTo>
                    <a:pt x="295" y="2570"/>
                    <a:pt x="295" y="2597"/>
                    <a:pt x="322" y="2650"/>
                  </a:cubicBezTo>
                  <a:lnTo>
                    <a:pt x="322" y="2677"/>
                  </a:lnTo>
                  <a:lnTo>
                    <a:pt x="349" y="2704"/>
                  </a:lnTo>
                  <a:cubicBezTo>
                    <a:pt x="349" y="2731"/>
                    <a:pt x="402" y="2731"/>
                    <a:pt x="429" y="2784"/>
                  </a:cubicBezTo>
                  <a:lnTo>
                    <a:pt x="536" y="2784"/>
                  </a:lnTo>
                  <a:cubicBezTo>
                    <a:pt x="563" y="2784"/>
                    <a:pt x="589" y="2731"/>
                    <a:pt x="589" y="2704"/>
                  </a:cubicBezTo>
                  <a:lnTo>
                    <a:pt x="589" y="2597"/>
                  </a:lnTo>
                  <a:lnTo>
                    <a:pt x="589" y="2570"/>
                  </a:lnTo>
                  <a:cubicBezTo>
                    <a:pt x="563" y="2516"/>
                    <a:pt x="536" y="2409"/>
                    <a:pt x="482" y="2329"/>
                  </a:cubicBezTo>
                  <a:cubicBezTo>
                    <a:pt x="456" y="2276"/>
                    <a:pt x="456" y="2195"/>
                    <a:pt x="429" y="2142"/>
                  </a:cubicBezTo>
                  <a:cubicBezTo>
                    <a:pt x="402" y="2035"/>
                    <a:pt x="349" y="1901"/>
                    <a:pt x="322" y="1767"/>
                  </a:cubicBezTo>
                  <a:lnTo>
                    <a:pt x="322" y="1740"/>
                  </a:lnTo>
                  <a:cubicBezTo>
                    <a:pt x="295" y="1499"/>
                    <a:pt x="295" y="1339"/>
                    <a:pt x="295" y="1125"/>
                  </a:cubicBezTo>
                  <a:cubicBezTo>
                    <a:pt x="295" y="1044"/>
                    <a:pt x="322" y="937"/>
                    <a:pt x="349" y="830"/>
                  </a:cubicBezTo>
                  <a:lnTo>
                    <a:pt x="456" y="643"/>
                  </a:lnTo>
                  <a:cubicBezTo>
                    <a:pt x="482" y="563"/>
                    <a:pt x="563" y="509"/>
                    <a:pt x="589" y="456"/>
                  </a:cubicBezTo>
                  <a:cubicBezTo>
                    <a:pt x="670" y="402"/>
                    <a:pt x="723" y="375"/>
                    <a:pt x="804" y="322"/>
                  </a:cubicBezTo>
                  <a:cubicBezTo>
                    <a:pt x="857" y="295"/>
                    <a:pt x="964" y="268"/>
                    <a:pt x="1018" y="268"/>
                  </a:cubicBezTo>
                  <a:lnTo>
                    <a:pt x="1232" y="268"/>
                  </a:lnTo>
                  <a:cubicBezTo>
                    <a:pt x="1285" y="268"/>
                    <a:pt x="1366" y="268"/>
                    <a:pt x="1473" y="295"/>
                  </a:cubicBezTo>
                  <a:cubicBezTo>
                    <a:pt x="1553" y="322"/>
                    <a:pt x="1660" y="375"/>
                    <a:pt x="1767" y="429"/>
                  </a:cubicBezTo>
                  <a:cubicBezTo>
                    <a:pt x="1928" y="536"/>
                    <a:pt x="2062" y="670"/>
                    <a:pt x="2222" y="830"/>
                  </a:cubicBezTo>
                  <a:lnTo>
                    <a:pt x="2222" y="857"/>
                  </a:lnTo>
                  <a:cubicBezTo>
                    <a:pt x="2409" y="1071"/>
                    <a:pt x="2570" y="1312"/>
                    <a:pt x="2731" y="1580"/>
                  </a:cubicBezTo>
                  <a:cubicBezTo>
                    <a:pt x="2731" y="1606"/>
                    <a:pt x="2811" y="1633"/>
                    <a:pt x="2838" y="1633"/>
                  </a:cubicBezTo>
                  <a:cubicBezTo>
                    <a:pt x="2864" y="1633"/>
                    <a:pt x="2864" y="1606"/>
                    <a:pt x="2891" y="1606"/>
                  </a:cubicBezTo>
                  <a:cubicBezTo>
                    <a:pt x="2972" y="1526"/>
                    <a:pt x="2972" y="1473"/>
                    <a:pt x="2945" y="1392"/>
                  </a:cubicBezTo>
                  <a:cubicBezTo>
                    <a:pt x="2838" y="1232"/>
                    <a:pt x="2704" y="1071"/>
                    <a:pt x="2597" y="911"/>
                  </a:cubicBezTo>
                  <a:cubicBezTo>
                    <a:pt x="2436" y="696"/>
                    <a:pt x="2276" y="536"/>
                    <a:pt x="2142" y="402"/>
                  </a:cubicBezTo>
                  <a:cubicBezTo>
                    <a:pt x="1954" y="268"/>
                    <a:pt x="1821" y="161"/>
                    <a:pt x="1660" y="108"/>
                  </a:cubicBezTo>
                  <a:cubicBezTo>
                    <a:pt x="1499" y="27"/>
                    <a:pt x="1366" y="1"/>
                    <a:pt x="120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47"/>
            <p:cNvSpPr/>
            <p:nvPr/>
          </p:nvSpPr>
          <p:spPr>
            <a:xfrm>
              <a:off x="2355275" y="8174475"/>
              <a:ext cx="39500" cy="37500"/>
            </a:xfrm>
            <a:custGeom>
              <a:avLst/>
              <a:gdLst/>
              <a:ahLst/>
              <a:cxnLst/>
              <a:rect l="l" t="t" r="r" b="b"/>
              <a:pathLst>
                <a:path w="1580" h="1500" extrusionOk="0">
                  <a:moveTo>
                    <a:pt x="1232" y="1"/>
                  </a:moveTo>
                  <a:cubicBezTo>
                    <a:pt x="1205" y="1"/>
                    <a:pt x="1205" y="1"/>
                    <a:pt x="1205" y="54"/>
                  </a:cubicBezTo>
                  <a:cubicBezTo>
                    <a:pt x="1205" y="108"/>
                    <a:pt x="1178" y="108"/>
                    <a:pt x="1178" y="135"/>
                  </a:cubicBezTo>
                  <a:cubicBezTo>
                    <a:pt x="1125" y="161"/>
                    <a:pt x="1178" y="161"/>
                    <a:pt x="1178" y="215"/>
                  </a:cubicBezTo>
                  <a:cubicBezTo>
                    <a:pt x="1232" y="268"/>
                    <a:pt x="1312" y="349"/>
                    <a:pt x="1339" y="429"/>
                  </a:cubicBezTo>
                  <a:cubicBezTo>
                    <a:pt x="1392" y="536"/>
                    <a:pt x="1392" y="616"/>
                    <a:pt x="1446" y="697"/>
                  </a:cubicBezTo>
                  <a:lnTo>
                    <a:pt x="1446" y="911"/>
                  </a:lnTo>
                  <a:cubicBezTo>
                    <a:pt x="1446" y="964"/>
                    <a:pt x="1392" y="1045"/>
                    <a:pt x="1392" y="1071"/>
                  </a:cubicBezTo>
                  <a:cubicBezTo>
                    <a:pt x="1366" y="1098"/>
                    <a:pt x="1366" y="1152"/>
                    <a:pt x="1339" y="1178"/>
                  </a:cubicBezTo>
                  <a:cubicBezTo>
                    <a:pt x="1339" y="1205"/>
                    <a:pt x="1312" y="1232"/>
                    <a:pt x="1258" y="1285"/>
                  </a:cubicBezTo>
                  <a:cubicBezTo>
                    <a:pt x="1232" y="1312"/>
                    <a:pt x="1205" y="1312"/>
                    <a:pt x="1178" y="1339"/>
                  </a:cubicBezTo>
                  <a:cubicBezTo>
                    <a:pt x="1125" y="1339"/>
                    <a:pt x="1098" y="1366"/>
                    <a:pt x="1071" y="1366"/>
                  </a:cubicBezTo>
                  <a:lnTo>
                    <a:pt x="937" y="1366"/>
                  </a:lnTo>
                  <a:cubicBezTo>
                    <a:pt x="911" y="1366"/>
                    <a:pt x="857" y="1339"/>
                    <a:pt x="803" y="1339"/>
                  </a:cubicBezTo>
                  <a:cubicBezTo>
                    <a:pt x="723" y="1312"/>
                    <a:pt x="696" y="1312"/>
                    <a:pt x="670" y="1285"/>
                  </a:cubicBezTo>
                  <a:cubicBezTo>
                    <a:pt x="589" y="1232"/>
                    <a:pt x="536" y="1205"/>
                    <a:pt x="509" y="1152"/>
                  </a:cubicBezTo>
                  <a:cubicBezTo>
                    <a:pt x="429" y="1045"/>
                    <a:pt x="402" y="964"/>
                    <a:pt x="322" y="884"/>
                  </a:cubicBezTo>
                  <a:cubicBezTo>
                    <a:pt x="268" y="777"/>
                    <a:pt x="241" y="670"/>
                    <a:pt x="188" y="536"/>
                  </a:cubicBezTo>
                  <a:cubicBezTo>
                    <a:pt x="161" y="509"/>
                    <a:pt x="134" y="482"/>
                    <a:pt x="108" y="482"/>
                  </a:cubicBezTo>
                  <a:lnTo>
                    <a:pt x="54" y="482"/>
                  </a:lnTo>
                  <a:cubicBezTo>
                    <a:pt x="0" y="482"/>
                    <a:pt x="0" y="536"/>
                    <a:pt x="0" y="563"/>
                  </a:cubicBezTo>
                  <a:cubicBezTo>
                    <a:pt x="27" y="643"/>
                    <a:pt x="27" y="697"/>
                    <a:pt x="54" y="777"/>
                  </a:cubicBezTo>
                  <a:cubicBezTo>
                    <a:pt x="134" y="964"/>
                    <a:pt x="188" y="1098"/>
                    <a:pt x="295" y="1205"/>
                  </a:cubicBezTo>
                  <a:cubicBezTo>
                    <a:pt x="402" y="1312"/>
                    <a:pt x="509" y="1392"/>
                    <a:pt x="589" y="1446"/>
                  </a:cubicBezTo>
                  <a:cubicBezTo>
                    <a:pt x="696" y="1473"/>
                    <a:pt x="803" y="1500"/>
                    <a:pt x="911" y="1500"/>
                  </a:cubicBezTo>
                  <a:lnTo>
                    <a:pt x="937" y="1500"/>
                  </a:lnTo>
                  <a:cubicBezTo>
                    <a:pt x="1044" y="1473"/>
                    <a:pt x="1125" y="1473"/>
                    <a:pt x="1232" y="1419"/>
                  </a:cubicBezTo>
                  <a:cubicBezTo>
                    <a:pt x="1446" y="1312"/>
                    <a:pt x="1526" y="1098"/>
                    <a:pt x="1580" y="884"/>
                  </a:cubicBezTo>
                  <a:lnTo>
                    <a:pt x="1580" y="670"/>
                  </a:lnTo>
                  <a:cubicBezTo>
                    <a:pt x="1580" y="616"/>
                    <a:pt x="1580" y="536"/>
                    <a:pt x="1526" y="482"/>
                  </a:cubicBezTo>
                  <a:cubicBezTo>
                    <a:pt x="1499" y="349"/>
                    <a:pt x="1392" y="161"/>
                    <a:pt x="1312" y="27"/>
                  </a:cubicBezTo>
                  <a:cubicBezTo>
                    <a:pt x="1312" y="1"/>
                    <a:pt x="1258" y="1"/>
                    <a:pt x="123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01" y="2074418"/>
            <a:ext cx="8941575" cy="25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34" y="1905701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tranh về một việc làm giúp bảo vệ môi trường sống của thực vật và động vật.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8513474" y="1598570"/>
            <a:ext cx="166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6847525" y="2297817"/>
            <a:ext cx="5003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xác định cụ thể một việc làm bảo vệ môi trường sống của thực vật và động vật định vẽ như: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Trồng cây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</a:t>
            </a:r>
          </a:p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Chăm sóc và bảo vệ cây hoặc con vật….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948758" y="54169"/>
            <a:ext cx="10800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tham khảo một số bức tranh của các bạn nhé: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300397" y="1008025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97788" y="4250571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347737" y="625398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7989338" y="3869787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"/>
          <a:stretch/>
        </p:blipFill>
        <p:spPr>
          <a:xfrm>
            <a:off x="4188082" y="2416639"/>
            <a:ext cx="3847451" cy="2573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09" y="590993"/>
            <a:ext cx="2986279" cy="171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36" y="5029644"/>
            <a:ext cx="298628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653" y="251029"/>
            <a:ext cx="7994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Vận dụng – Trải nghiệm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8423" y="1815737"/>
            <a:ext cx="5791199" cy="4167052"/>
            <a:chOff x="1066800" y="1842246"/>
            <a:chExt cx="5791199" cy="4343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842246"/>
              <a:ext cx="5791199" cy="43433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55375" y="2729753"/>
              <a:ext cx="481404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1 clip ngắn 3-5 phút về một việc em làm  để bảo vệ môi trường sống của động vật và thực vật.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3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179" y="1676417"/>
            <a:ext cx="7667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Tiết học kết thúc.</a:t>
            </a:r>
          </a:p>
          <a:p>
            <a:pPr algn="ctr"/>
            <a:r>
              <a:rPr lang="en-US" sz="5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Chào tạm biệt các em!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1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95273" y="4771744"/>
            <a:ext cx="6896727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vi-V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phù thủy độc ác, nham hiểm đã bắt cóc hết sinh vật biển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giúp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tiên cá giải cứu các sinh vật </a:t>
            </a: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 bằng cách trả lời đúng các câu hỏi mụ phù thủy đưa ra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</a:p>
        </p:txBody>
      </p:sp>
    </p:spTree>
    <p:extLst>
      <p:ext uri="{BB962C8B-B14F-4D97-AF65-F5344CB8AC3E}">
        <p14:creationId xmlns:p14="http://schemas.microsoft.com/office/powerpoint/2010/main" val="4879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23" y="4536629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46" y="2842849"/>
            <a:ext cx="2273371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121">
            <a:off x="5376141" y="2231521"/>
            <a:ext cx="2181225" cy="191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63" y="4966814"/>
            <a:ext cx="1714500" cy="13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68" y="2496563"/>
            <a:ext cx="1866710" cy="21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12" y="4354865"/>
            <a:ext cx="1817687" cy="172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15" action="ppaction://hlinksldjump"/>
            <a:extLst>
              <a:ext uri="{FF2B5EF4-FFF2-40B4-BE49-F238E27FC236}">
                <a16:creationId xmlns:a16="http://schemas.microsoft.com/office/drawing/2014/main" id="{75F52F1E-B8FE-4EBC-886F-524654815D25}"/>
              </a:ext>
            </a:extLst>
          </p:cNvPr>
          <p:cNvSpPr/>
          <p:nvPr/>
        </p:nvSpPr>
        <p:spPr>
          <a:xfrm>
            <a:off x="9736446" y="6077658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smtClean="0">
                <a:solidFill>
                  <a:srgbClr val="FF0000"/>
                </a:solidFill>
              </a:rPr>
              <a:t>Bài mới</a:t>
            </a:r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77" y="332087"/>
            <a:ext cx="1848108" cy="5263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1189" y="76961"/>
            <a:ext cx="741970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nhấn vào hình các con vật muốn giải cứu và trả lời câu hỏi. Sau khi trả lời, em nhấn ô </a:t>
            </a:r>
            <a:r>
              <a:rPr lang="en-US" sz="20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“Quay lại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để tiếp tục chơi tiếp.</a:t>
            </a:r>
          </a:p>
          <a:p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cứu hết các sinh vật, em nhấn ô “</a:t>
            </a:r>
            <a:r>
              <a:rPr lang="en-US" sz="20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r>
              <a:rPr lang="en-US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để tiếp tục bài học nhé.</a:t>
            </a:r>
          </a:p>
        </p:txBody>
      </p:sp>
    </p:spTree>
    <p:extLst>
      <p:ext uri="{BB962C8B-B14F-4D97-AF65-F5344CB8AC3E}">
        <p14:creationId xmlns:p14="http://schemas.microsoft.com/office/powerpoint/2010/main" val="20422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CF49CB-847E-41E3-A201-23C8EE181E6E}"/>
              </a:ext>
            </a:extLst>
          </p:cNvPr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95B5AB-0181-4110-B657-B21ECC88F0E6}"/>
              </a:ext>
            </a:extLst>
          </p:cNvPr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3231" y="2724173"/>
            <a:ext cx="1576504" cy="22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3538629" y="886596"/>
            <a:ext cx="4751387" cy="1887583"/>
          </a:xfrm>
          <a:prstGeom prst="wedgeEllipseCallout">
            <a:avLst>
              <a:gd name="adj1" fmla="val -66677"/>
              <a:gd name="adj2" fmla="val -5531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San hô sống ở đâu?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125C8F7A-ED96-4BA9-94A7-A0622600DF1E}"/>
              </a:ext>
            </a:extLst>
          </p:cNvPr>
          <p:cNvSpPr/>
          <p:nvPr/>
        </p:nvSpPr>
        <p:spPr>
          <a:xfrm>
            <a:off x="3770514" y="3318601"/>
            <a:ext cx="3017520" cy="2180862"/>
          </a:xfrm>
          <a:prstGeom prst="wedgeEllipseCallout">
            <a:avLst>
              <a:gd name="adj1" fmla="val 74481"/>
              <a:gd name="adj2" fmla="val -19093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rgbClr val="C00000"/>
                </a:solidFill>
              </a:rPr>
              <a:t>San hô sống ở biển.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" y="548935"/>
            <a:ext cx="2465703" cy="4572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48" y="3140799"/>
            <a:ext cx="2819400" cy="30480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763810" y="6107697"/>
            <a:ext cx="1428190" cy="6692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B1BC2173-81BF-4B92-AE64-B7B2F48D0E68}"/>
              </a:ext>
            </a:extLst>
          </p:cNvPr>
          <p:cNvSpPr/>
          <p:nvPr/>
        </p:nvSpPr>
        <p:spPr>
          <a:xfrm>
            <a:off x="3815936" y="939373"/>
            <a:ext cx="4176577" cy="2535347"/>
          </a:xfrm>
          <a:prstGeom prst="wedgeEllipseCallout">
            <a:avLst>
              <a:gd name="adj1" fmla="val -59529"/>
              <a:gd name="adj2" fmla="val 11882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Cây rau muống vừa có thể sống trên cạn vừa có thể sống dưới nước, đúng hay sai?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D32D0EA-88BA-4688-B88A-C72025DA85B3}"/>
              </a:ext>
            </a:extLst>
          </p:cNvPr>
          <p:cNvSpPr/>
          <p:nvPr/>
        </p:nvSpPr>
        <p:spPr>
          <a:xfrm>
            <a:off x="3478422" y="3793014"/>
            <a:ext cx="3621087" cy="1235374"/>
          </a:xfrm>
          <a:prstGeom prst="wedgeEllipseCallout">
            <a:avLst>
              <a:gd name="adj1" fmla="val 53197"/>
              <a:gd name="adj2" fmla="val 74555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rgbClr val="C00000"/>
                </a:solidFill>
              </a:rPr>
              <a:t>Đúng.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18" y="3958046"/>
            <a:ext cx="2001837" cy="26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4" y="1188550"/>
            <a:ext cx="3288692" cy="457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62" y="2407144"/>
            <a:ext cx="2714539" cy="2135151"/>
          </a:xfrm>
          <a:prstGeom prst="rect">
            <a:avLst/>
          </a:prstGeom>
        </p:spPr>
      </p:pic>
      <p:sp>
        <p:nvSpPr>
          <p:cNvPr id="8" name="Right Arrow 7">
            <a:hlinkClick r:id="rId8" action="ppaction://hlinksldjump"/>
          </p:cNvPr>
          <p:cNvSpPr/>
          <p:nvPr/>
        </p:nvSpPr>
        <p:spPr>
          <a:xfrm>
            <a:off x="10763810" y="6107697"/>
            <a:ext cx="1428190" cy="6692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1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7655" y="3480277"/>
            <a:ext cx="95358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662BA505-4C25-440C-A63C-CDD6647BE1B1}"/>
              </a:ext>
            </a:extLst>
          </p:cNvPr>
          <p:cNvSpPr/>
          <p:nvPr/>
        </p:nvSpPr>
        <p:spPr>
          <a:xfrm>
            <a:off x="3952105" y="222068"/>
            <a:ext cx="3987934" cy="3200400"/>
          </a:xfrm>
          <a:prstGeom prst="wedgeEllipseCallout">
            <a:avLst>
              <a:gd name="adj1" fmla="val -73529"/>
              <a:gd name="adj2" fmla="val -68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Nêu ít nhất 3 việc em đã làm để bảo vệ cây cối?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5056E9A-1AAD-4791-9EF3-A40B443C2542}"/>
              </a:ext>
            </a:extLst>
          </p:cNvPr>
          <p:cNvSpPr/>
          <p:nvPr/>
        </p:nvSpPr>
        <p:spPr>
          <a:xfrm>
            <a:off x="4318312" y="4179445"/>
            <a:ext cx="3255519" cy="2170114"/>
          </a:xfrm>
          <a:prstGeom prst="wedgeEllipseCallout">
            <a:avLst>
              <a:gd name="adj1" fmla="val 58170"/>
              <a:gd name="adj2" fmla="val -52139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rgbClr val="C00000"/>
                </a:solidFill>
              </a:rPr>
              <a:t>Trồng cây, tưới nước cho cây, Không giẫm lên cây…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3" y="692161"/>
            <a:ext cx="3288692" cy="4572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43" y="1822268"/>
            <a:ext cx="2714539" cy="2135151"/>
          </a:xfrm>
          <a:prstGeom prst="rect">
            <a:avLst/>
          </a:prstGeom>
        </p:spPr>
      </p:pic>
      <p:sp>
        <p:nvSpPr>
          <p:cNvPr id="9" name="Right Arrow 8">
            <a:hlinkClick r:id="rId8" action="ppaction://hlinksldjump"/>
          </p:cNvPr>
          <p:cNvSpPr/>
          <p:nvPr/>
        </p:nvSpPr>
        <p:spPr>
          <a:xfrm>
            <a:off x="9848612" y="6188799"/>
            <a:ext cx="1428190" cy="6692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0144" y="4208050"/>
            <a:ext cx="2118315" cy="172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5DC70EEB-55C7-48AD-B5C8-8C42BFEEA6BE}"/>
              </a:ext>
            </a:extLst>
          </p:cNvPr>
          <p:cNvSpPr/>
          <p:nvPr/>
        </p:nvSpPr>
        <p:spPr>
          <a:xfrm>
            <a:off x="3858143" y="319870"/>
            <a:ext cx="4751387" cy="3115661"/>
          </a:xfrm>
          <a:prstGeom prst="wedgeEllipseCallout">
            <a:avLst>
              <a:gd name="adj1" fmla="val 68587"/>
              <a:gd name="adj2" fmla="val -23907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Chim cánh cụt sống </a:t>
            </a:r>
          </a:p>
          <a:p>
            <a:pPr algn="ctr">
              <a:defRPr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ở đâu?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258459" y="3088388"/>
            <a:ext cx="3621087" cy="2732314"/>
          </a:xfrm>
          <a:prstGeom prst="wedgeEllipseCallout">
            <a:avLst>
              <a:gd name="adj1" fmla="val -65849"/>
              <a:gd name="adj2" fmla="val 195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smtClean="0">
                <a:solidFill>
                  <a:srgbClr val="C00000"/>
                </a:solidFill>
              </a:rPr>
              <a:t>Chim cánh cụt sống nhiều ở Nam cực.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" b="100000" l="97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0787" y="0"/>
            <a:ext cx="3137226" cy="4572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56" y="3276600"/>
            <a:ext cx="2522699" cy="3048000"/>
          </a:xfrm>
          <a:prstGeom prst="rect">
            <a:avLst/>
          </a:prstGeom>
        </p:spPr>
      </p:pic>
      <p:sp>
        <p:nvSpPr>
          <p:cNvPr id="10" name="Right Arrow 9">
            <a:hlinkClick r:id="rId8" action="ppaction://hlinksldjump"/>
          </p:cNvPr>
          <p:cNvSpPr/>
          <p:nvPr/>
        </p:nvSpPr>
        <p:spPr>
          <a:xfrm>
            <a:off x="9914965" y="6012134"/>
            <a:ext cx="1541929" cy="8458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Quay lại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9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650</Words>
  <Application>Microsoft Office PowerPoint</Application>
  <PresentationFormat>Widescreen</PresentationFormat>
  <Paragraphs>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Arial-Rounded</vt:lpstr>
      <vt:lpstr>Calibri</vt:lpstr>
      <vt:lpstr>HP001 5H</vt:lpstr>
      <vt:lpstr>Impact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32</cp:revision>
  <dcterms:created xsi:type="dcterms:W3CDTF">2021-06-11T08:12:41Z</dcterms:created>
  <dcterms:modified xsi:type="dcterms:W3CDTF">2022-02-13T10:19:31Z</dcterms:modified>
</cp:coreProperties>
</file>