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1" r:id="rId2"/>
    <p:sldMasterId id="2147483783" r:id="rId3"/>
    <p:sldMasterId id="2147483795" r:id="rId4"/>
    <p:sldMasterId id="2147483819" r:id="rId5"/>
    <p:sldMasterId id="2147483831" r:id="rId6"/>
    <p:sldMasterId id="2147483903" r:id="rId7"/>
    <p:sldMasterId id="2147484008" r:id="rId8"/>
    <p:sldMasterId id="2147484027" r:id="rId9"/>
    <p:sldMasterId id="2147484043" r:id="rId10"/>
    <p:sldMasterId id="2147484082" r:id="rId11"/>
    <p:sldMasterId id="2147484094" r:id="rId12"/>
  </p:sldMasterIdLst>
  <p:notesMasterIdLst>
    <p:notesMasterId r:id="rId55"/>
  </p:notesMasterIdLst>
  <p:sldIdLst>
    <p:sldId id="343" r:id="rId13"/>
    <p:sldId id="260" r:id="rId14"/>
    <p:sldId id="351" r:id="rId15"/>
    <p:sldId id="277" r:id="rId16"/>
    <p:sldId id="262" r:id="rId17"/>
    <p:sldId id="368" r:id="rId18"/>
    <p:sldId id="456" r:id="rId19"/>
    <p:sldId id="303" r:id="rId20"/>
    <p:sldId id="340" r:id="rId21"/>
    <p:sldId id="353" r:id="rId22"/>
    <p:sldId id="373" r:id="rId23"/>
    <p:sldId id="354" r:id="rId24"/>
    <p:sldId id="357" r:id="rId25"/>
    <p:sldId id="356" r:id="rId26"/>
    <p:sldId id="457" r:id="rId27"/>
    <p:sldId id="458" r:id="rId28"/>
    <p:sldId id="459" r:id="rId29"/>
    <p:sldId id="460" r:id="rId30"/>
    <p:sldId id="461" r:id="rId31"/>
    <p:sldId id="475" r:id="rId32"/>
    <p:sldId id="463" r:id="rId33"/>
    <p:sldId id="317" r:id="rId34"/>
    <p:sldId id="346" r:id="rId35"/>
    <p:sldId id="347" r:id="rId36"/>
    <p:sldId id="348" r:id="rId37"/>
    <p:sldId id="464" r:id="rId38"/>
    <p:sldId id="465" r:id="rId39"/>
    <p:sldId id="321" r:id="rId40"/>
    <p:sldId id="322" r:id="rId41"/>
    <p:sldId id="355" r:id="rId42"/>
    <p:sldId id="309" r:id="rId43"/>
    <p:sldId id="453" r:id="rId44"/>
    <p:sldId id="267" r:id="rId45"/>
    <p:sldId id="471" r:id="rId46"/>
    <p:sldId id="472" r:id="rId47"/>
    <p:sldId id="473" r:id="rId48"/>
    <p:sldId id="479" r:id="rId49"/>
    <p:sldId id="477" r:id="rId50"/>
    <p:sldId id="467" r:id="rId51"/>
    <p:sldId id="478" r:id="rId52"/>
    <p:sldId id="376" r:id="rId53"/>
    <p:sldId id="470" r:id="rId54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69" d="100"/>
          <a:sy n="69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1FF21-A141-45B7-97A0-8040126E4FBE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3368-3502-4FAF-9014-20DB0C473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 diem nay </a:t>
            </a:r>
            <a:r>
              <a:rPr lang="en-US" dirty="0" err="1"/>
              <a:t>cac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se dc </a:t>
            </a:r>
            <a:r>
              <a:rPr lang="en-US" dirty="0" err="1"/>
              <a:t>lquen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cac</a:t>
            </a:r>
            <a:r>
              <a:rPr lang="en-US" dirty="0"/>
              <a:t> </a:t>
            </a:r>
            <a:r>
              <a:rPr lang="en-US" dirty="0" err="1"/>
              <a:t>bai</a:t>
            </a:r>
            <a:r>
              <a:rPr lang="en-US" dirty="0"/>
              <a:t> tap doc lien </a:t>
            </a:r>
            <a:r>
              <a:rPr lang="en-US" dirty="0" err="1"/>
              <a:t>quan</a:t>
            </a:r>
            <a:r>
              <a:rPr lang="en-US" dirty="0"/>
              <a:t> den </a:t>
            </a:r>
            <a:r>
              <a:rPr lang="en-US" dirty="0" err="1"/>
              <a:t>gd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ng</a:t>
            </a:r>
            <a:r>
              <a:rPr lang="en-US" baseline="0" dirty="0"/>
              <a:t> than </a:t>
            </a:r>
            <a:r>
              <a:rPr lang="en-US" baseline="0" dirty="0" err="1"/>
              <a:t>nhu</a:t>
            </a:r>
            <a:r>
              <a:rPr lang="en-US" baseline="0" dirty="0"/>
              <a:t> </a:t>
            </a:r>
            <a:r>
              <a:rPr lang="en-US" baseline="0" dirty="0" err="1"/>
              <a:t>ba</a:t>
            </a:r>
            <a:r>
              <a:rPr lang="en-US" baseline="0" dirty="0"/>
              <a:t> me,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ba</a:t>
            </a:r>
            <a:r>
              <a:rPr lang="en-US" baseline="0" dirty="0"/>
              <a:t>, </a:t>
            </a:r>
            <a:r>
              <a:rPr lang="en-US" baseline="0" dirty="0" err="1"/>
              <a:t>anh</a:t>
            </a:r>
            <a:r>
              <a:rPr lang="en-US" baseline="0" dirty="0"/>
              <a:t> chi </a:t>
            </a:r>
            <a:r>
              <a:rPr lang="en-US" baseline="0" dirty="0" err="1"/>
              <a:t>emm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52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5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5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96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132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366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590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1"/>
            <a:ext cx="3886200" cy="1000125"/>
          </a:xfrm>
        </p:spPr>
        <p:txBody>
          <a:bodyPr anchor="b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14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620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693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253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354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338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82033"/>
            <a:ext cx="1504157" cy="774700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6"/>
            <a:ext cx="2555875" cy="390207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956736"/>
            <a:ext cx="1504157" cy="3127375"/>
          </a:xfrm>
        </p:spPr>
        <p:txBody>
          <a:bodyPr/>
          <a:lstStyle>
            <a:lvl1pPr marL="0" indent="0">
              <a:buNone/>
              <a:defRPr sz="525"/>
            </a:lvl1pPr>
            <a:lvl2pPr marL="171450" indent="0">
              <a:buNone/>
              <a:defRPr sz="450"/>
            </a:lvl2pPr>
            <a:lvl3pPr marL="342900" indent="0">
              <a:buNone/>
              <a:defRPr sz="375"/>
            </a:lvl3pPr>
            <a:lvl4pPr marL="514350" indent="0">
              <a:buNone/>
              <a:defRPr sz="338"/>
            </a:lvl4pPr>
            <a:lvl5pPr marL="685800" indent="0">
              <a:buNone/>
              <a:defRPr sz="338"/>
            </a:lvl5pPr>
            <a:lvl6pPr marL="857250" indent="0">
              <a:buNone/>
              <a:defRPr sz="338"/>
            </a:lvl6pPr>
            <a:lvl7pPr marL="1028700" indent="0">
              <a:buNone/>
              <a:defRPr sz="338"/>
            </a:lvl7pPr>
            <a:lvl8pPr marL="1200150" indent="0">
              <a:buNone/>
              <a:defRPr sz="338"/>
            </a:lvl8pPr>
            <a:lvl9pPr marL="1371600" indent="0">
              <a:buNone/>
              <a:defRPr sz="3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131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2"/>
            <a:ext cx="2743200" cy="377825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7"/>
            <a:ext cx="2743200" cy="536575"/>
          </a:xfrm>
        </p:spPr>
        <p:txBody>
          <a:bodyPr/>
          <a:lstStyle>
            <a:lvl1pPr marL="0" indent="0">
              <a:buNone/>
              <a:defRPr sz="525"/>
            </a:lvl1pPr>
            <a:lvl2pPr marL="171450" indent="0">
              <a:buNone/>
              <a:defRPr sz="450"/>
            </a:lvl2pPr>
            <a:lvl3pPr marL="342900" indent="0">
              <a:buNone/>
              <a:defRPr sz="375"/>
            </a:lvl3pPr>
            <a:lvl4pPr marL="514350" indent="0">
              <a:buNone/>
              <a:defRPr sz="338"/>
            </a:lvl4pPr>
            <a:lvl5pPr marL="685800" indent="0">
              <a:buNone/>
              <a:defRPr sz="338"/>
            </a:lvl5pPr>
            <a:lvl6pPr marL="857250" indent="0">
              <a:buNone/>
              <a:defRPr sz="338"/>
            </a:lvl6pPr>
            <a:lvl7pPr marL="1028700" indent="0">
              <a:buNone/>
              <a:defRPr sz="338"/>
            </a:lvl7pPr>
            <a:lvl8pPr marL="1200150" indent="0">
              <a:buNone/>
              <a:defRPr sz="338"/>
            </a:lvl8pPr>
            <a:lvl9pPr marL="1371600" indent="0">
              <a:buNone/>
              <a:defRPr sz="3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2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6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045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4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4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880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37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388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532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544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235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206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25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26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8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88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081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2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00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1"/>
            <a:ext cx="3886200" cy="1000125"/>
          </a:xfrm>
        </p:spPr>
        <p:txBody>
          <a:bodyPr anchor="b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14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894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128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36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23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876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82033"/>
            <a:ext cx="1504157" cy="774700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6"/>
            <a:ext cx="2555875" cy="390207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956736"/>
            <a:ext cx="1504157" cy="3127375"/>
          </a:xfrm>
        </p:spPr>
        <p:txBody>
          <a:bodyPr/>
          <a:lstStyle>
            <a:lvl1pPr marL="0" indent="0">
              <a:buNone/>
              <a:defRPr sz="525"/>
            </a:lvl1pPr>
            <a:lvl2pPr marL="171450" indent="0">
              <a:buNone/>
              <a:defRPr sz="450"/>
            </a:lvl2pPr>
            <a:lvl3pPr marL="342900" indent="0">
              <a:buNone/>
              <a:defRPr sz="375"/>
            </a:lvl3pPr>
            <a:lvl4pPr marL="514350" indent="0">
              <a:buNone/>
              <a:defRPr sz="338"/>
            </a:lvl4pPr>
            <a:lvl5pPr marL="685800" indent="0">
              <a:buNone/>
              <a:defRPr sz="338"/>
            </a:lvl5pPr>
            <a:lvl6pPr marL="857250" indent="0">
              <a:buNone/>
              <a:defRPr sz="338"/>
            </a:lvl6pPr>
            <a:lvl7pPr marL="1028700" indent="0">
              <a:buNone/>
              <a:defRPr sz="338"/>
            </a:lvl7pPr>
            <a:lvl8pPr marL="1200150" indent="0">
              <a:buNone/>
              <a:defRPr sz="338"/>
            </a:lvl8pPr>
            <a:lvl9pPr marL="1371600" indent="0">
              <a:buNone/>
              <a:defRPr sz="3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6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2"/>
            <a:ext cx="2743200" cy="377825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7"/>
            <a:ext cx="2743200" cy="536575"/>
          </a:xfrm>
        </p:spPr>
        <p:txBody>
          <a:bodyPr/>
          <a:lstStyle>
            <a:lvl1pPr marL="0" indent="0">
              <a:buNone/>
              <a:defRPr sz="525"/>
            </a:lvl1pPr>
            <a:lvl2pPr marL="171450" indent="0">
              <a:buNone/>
              <a:defRPr sz="450"/>
            </a:lvl2pPr>
            <a:lvl3pPr marL="342900" indent="0">
              <a:buNone/>
              <a:defRPr sz="375"/>
            </a:lvl3pPr>
            <a:lvl4pPr marL="514350" indent="0">
              <a:buNone/>
              <a:defRPr sz="338"/>
            </a:lvl4pPr>
            <a:lvl5pPr marL="685800" indent="0">
              <a:buNone/>
              <a:defRPr sz="338"/>
            </a:lvl5pPr>
            <a:lvl6pPr marL="857250" indent="0">
              <a:buNone/>
              <a:defRPr sz="338"/>
            </a:lvl6pPr>
            <a:lvl7pPr marL="1028700" indent="0">
              <a:buNone/>
              <a:defRPr sz="338"/>
            </a:lvl7pPr>
            <a:lvl8pPr marL="1200150" indent="0">
              <a:buNone/>
              <a:defRPr sz="338"/>
            </a:lvl8pPr>
            <a:lvl9pPr marL="1371600" indent="0">
              <a:buNone/>
              <a:defRPr sz="3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792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18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4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4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0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4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34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57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44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4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25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73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9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50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8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47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84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07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68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67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81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8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0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09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18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14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1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61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8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28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7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07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2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7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7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98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8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01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2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02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56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11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29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80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94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3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63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89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82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4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8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60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9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67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97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4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765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75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940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8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819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103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8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018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36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07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41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442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70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67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7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562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330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098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57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172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60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058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58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20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191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503620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8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529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271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73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367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174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09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119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7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343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743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9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9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9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3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3429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606" indent="-107156" algn="l" defTabSz="3429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spcBef>
          <a:spcPct val="20000"/>
        </a:spcBef>
        <a:buFont typeface="Arial" pitchFamily="34" charset="0"/>
        <a:buChar char="–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spcBef>
          <a:spcPct val="20000"/>
        </a:spcBef>
        <a:buFont typeface="Arial" pitchFamily="34" charset="0"/>
        <a:buChar char="»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9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9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9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3429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606" indent="-107156" algn="l" defTabSz="3429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spcBef>
          <a:spcPct val="20000"/>
        </a:spcBef>
        <a:buFont typeface="Arial" pitchFamily="34" charset="0"/>
        <a:buChar char="–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spcBef>
          <a:spcPct val="20000"/>
        </a:spcBef>
        <a:buFont typeface="Arial" pitchFamily="34" charset="0"/>
        <a:buChar char="»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4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1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3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5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7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8858" y="2170580"/>
            <a:ext cx="5206284" cy="108491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>
              <a:defRPr/>
            </a:pPr>
            <a:r>
              <a:rPr lang="vi-VN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CHÀO MỪNG CÁC CON</a:t>
            </a:r>
          </a:p>
          <a:p>
            <a:pPr algn="ctr" defTabSz="685800">
              <a:defRPr/>
            </a:pPr>
            <a:r>
              <a:rPr lang="vi-VN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ĐẾN VỚI TIẾT HỌC</a:t>
            </a:r>
            <a:r>
              <a:rPr lang="en-US" sz="4500" b="1" dirty="0">
                <a:ln/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ĐỌC- KỂ CHUYỆN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79D91-E8BA-448F-BDAA-DB89BEB65ECB}"/>
              </a:ext>
            </a:extLst>
          </p:cNvPr>
          <p:cNvSpPr txBox="1"/>
          <p:nvPr/>
        </p:nvSpPr>
        <p:spPr>
          <a:xfrm>
            <a:off x="3108138" y="2611176"/>
            <a:ext cx="29754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9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99" y="609598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1828800" y="833806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F95F8-C60A-4373-A16D-3F6A2BC5C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1" y="1881443"/>
            <a:ext cx="8382000" cy="22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646106"/>
            <a:ext cx="8686800" cy="4953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4038" y="2362200"/>
            <a:ext cx="8208962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đắt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tiền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đấy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971800" y="2362200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747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5485" y="685800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9588" y="4431252"/>
            <a:ext cx="1645408" cy="18814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209800" y="973208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14210-E13F-4479-9303-245454648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12" y="2039759"/>
            <a:ext cx="8153399" cy="22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9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5485" y="1181777"/>
            <a:ext cx="8638927" cy="44570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12559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4433246"/>
            <a:ext cx="1645408" cy="18814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064387" y="1616731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5CDEC-692F-463A-9CF1-0A6ABE1005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2819401"/>
            <a:ext cx="7086600" cy="810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F5C8A-F1EA-4A8D-A56A-65D6A33B51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3460654"/>
            <a:ext cx="6629400" cy="12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0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8601" y="1295827"/>
            <a:ext cx="8495730" cy="41143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76" y="4299045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20502" flipH="1">
            <a:off x="7538987" y="1396371"/>
            <a:ext cx="1381615" cy="85408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1985" y="2514600"/>
            <a:ext cx="8208962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924800" y="2549236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69DC52-8743-415E-B9C7-37CA44A398A6}"/>
              </a:ext>
            </a:extLst>
          </p:cNvPr>
          <p:cNvCxnSpPr/>
          <p:nvPr/>
        </p:nvCxnSpPr>
        <p:spPr>
          <a:xfrm flipH="1">
            <a:off x="4800600" y="3560116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060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2988" y="609598"/>
            <a:ext cx="7893812" cy="4953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7486252" y="501095"/>
            <a:ext cx="1381615" cy="854089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143000" y="188515"/>
            <a:ext cx="66294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(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ED256-6953-4731-998D-F67DA92061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7516" y="1236944"/>
            <a:ext cx="706349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1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99" y="609599"/>
            <a:ext cx="8638927" cy="44958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1828800" y="833806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867" y="4126622"/>
            <a:ext cx="1645408" cy="18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F95F8-C60A-4373-A16D-3F6A2BC5C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1" y="1881443"/>
            <a:ext cx="8382000" cy="22190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48E0A-38D3-4758-B1C4-C12274660618}"/>
              </a:ext>
            </a:extLst>
          </p:cNvPr>
          <p:cNvCxnSpPr>
            <a:cxnSpLocks/>
          </p:cNvCxnSpPr>
          <p:nvPr/>
        </p:nvCxnSpPr>
        <p:spPr>
          <a:xfrm>
            <a:off x="2438400" y="25908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246734-968E-4186-A1A4-A61ACCE0ABC5}"/>
              </a:ext>
            </a:extLst>
          </p:cNvPr>
          <p:cNvSpPr txBox="1"/>
          <p:nvPr/>
        </p:nvSpPr>
        <p:spPr>
          <a:xfrm>
            <a:off x="1828800" y="5424569"/>
            <a:ext cx="750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5485" y="685801"/>
            <a:ext cx="8638927" cy="4495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632501" y="800020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9889" y="4337269"/>
            <a:ext cx="1645408" cy="18814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209800" y="973208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14210-E13F-4479-9303-245454648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12" y="2039759"/>
            <a:ext cx="8153399" cy="22512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A7C554-3D8E-45A0-B5C7-9A3EC4C13482}"/>
              </a:ext>
            </a:extLst>
          </p:cNvPr>
          <p:cNvCxnSpPr>
            <a:cxnSpLocks/>
          </p:cNvCxnSpPr>
          <p:nvPr/>
        </p:nvCxnSpPr>
        <p:spPr>
          <a:xfrm>
            <a:off x="6158225" y="2362200"/>
            <a:ext cx="699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9A3F81-F292-4ECB-B06F-865BB975F5E3}"/>
              </a:ext>
            </a:extLst>
          </p:cNvPr>
          <p:cNvSpPr txBox="1"/>
          <p:nvPr/>
        </p:nvSpPr>
        <p:spPr>
          <a:xfrm>
            <a:off x="2590800" y="5699632"/>
            <a:ext cx="750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5485" y="1181777"/>
            <a:ext cx="8638927" cy="44570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12559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4433246"/>
            <a:ext cx="1645408" cy="18814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064387" y="1616731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5CDEC-692F-463A-9CF1-0A6ABE1005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2819401"/>
            <a:ext cx="7086600" cy="810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F5C8A-F1EA-4A8D-A56A-65D6A33B51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3460654"/>
            <a:ext cx="6629400" cy="12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57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C6228B-53E4-462E-9C87-8F1341E1F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10" y="152400"/>
            <a:ext cx="4668981" cy="3048000"/>
          </a:xfrm>
          <a:prstGeom prst="rect">
            <a:avLst/>
          </a:prstGeom>
        </p:spPr>
      </p:pic>
      <p:pic>
        <p:nvPicPr>
          <p:cNvPr id="1026" name="Picture 2" descr="SGK Tiếng Việt 3 - Tuần 3 - Chủ điểm: MÁI ẤM">
            <a:extLst>
              <a:ext uri="{FF2B5EF4-FFF2-40B4-BE49-F238E27FC236}">
                <a16:creationId xmlns:a16="http://schemas.microsoft.com/office/drawing/2014/main" id="{445822FF-7757-4734-BDCD-A0B8CCA3A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9312"/>
            <a:ext cx="4419601" cy="67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4508E9-E86F-4DFB-86C2-0533DE606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9" y="3048001"/>
            <a:ext cx="439189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rcRect l="14514" t="33489" r="10967" b="23766"/>
          <a:stretch>
            <a:fillRect/>
          </a:stretch>
        </p:blipFill>
        <p:spPr>
          <a:xfrm>
            <a:off x="3552538" y="0"/>
            <a:ext cx="5591462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-1081548" y="2836924"/>
            <a:ext cx="55130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defTabSz="685800"/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MÁI ẤM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94" y="-190500"/>
            <a:ext cx="9501188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Title 1">
            <a:extLst>
              <a:ext uri="{FF2B5EF4-FFF2-40B4-BE49-F238E27FC236}">
                <a16:creationId xmlns:a16="http://schemas.microsoft.com/office/drawing/2014/main" id="{2E2935A4-F2ED-46A6-81FD-6A96D76A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1488" y="642973"/>
            <a:ext cx="2401024" cy="69843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6128-5617-4A63-AF04-42E77778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534400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mới:bối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ND: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nhường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tâm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9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3EE0447E-6B17-4030-9CC3-142F4DA75694}"/>
              </a:ext>
            </a:extLst>
          </p:cNvPr>
          <p:cNvSpPr txBox="1"/>
          <p:nvPr/>
        </p:nvSpPr>
        <p:spPr>
          <a:xfrm>
            <a:off x="1524000" y="2413337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251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90349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603884" y="2446547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7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9588" y="658088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F5DB97-A339-4FFD-8BEA-EF2882E10995}"/>
              </a:ext>
            </a:extLst>
          </p:cNvPr>
          <p:cNvSpPr txBox="1"/>
          <p:nvPr/>
        </p:nvSpPr>
        <p:spPr>
          <a:xfrm>
            <a:off x="480901" y="1450836"/>
            <a:ext cx="81343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1: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áo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len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Hòa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đẹp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tiện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lợi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FEF9F-BBEF-4054-986B-48C2C125D16D}"/>
              </a:ext>
            </a:extLst>
          </p:cNvPr>
          <p:cNvSpPr txBox="1"/>
          <p:nvPr/>
        </p:nvSpPr>
        <p:spPr>
          <a:xfrm>
            <a:off x="750091" y="3129481"/>
            <a:ext cx="8134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36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299" y="709870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1135" y="79096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1B9DF7-64E6-4FEB-B677-380ED5F15DC2}"/>
              </a:ext>
            </a:extLst>
          </p:cNvPr>
          <p:cNvSpPr txBox="1"/>
          <p:nvPr/>
        </p:nvSpPr>
        <p:spPr>
          <a:xfrm>
            <a:off x="67621" y="1680771"/>
            <a:ext cx="813432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2: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Lan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dỗi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CC155-4B31-4D50-BC37-001763457A5F}"/>
              </a:ext>
            </a:extLst>
          </p:cNvPr>
          <p:cNvSpPr txBox="1"/>
          <p:nvPr/>
        </p:nvSpPr>
        <p:spPr>
          <a:xfrm>
            <a:off x="667139" y="2689917"/>
            <a:ext cx="8134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8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6468" y="709870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1135" y="79096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C5109C-A740-42EB-A90E-633E179D7C17}"/>
              </a:ext>
            </a:extLst>
          </p:cNvPr>
          <p:cNvSpPr txBox="1"/>
          <p:nvPr/>
        </p:nvSpPr>
        <p:spPr>
          <a:xfrm>
            <a:off x="67621" y="1680771"/>
            <a:ext cx="813432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3: Anh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Tuấn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3CBA6-9585-49CF-81FC-0CCF929F8D40}"/>
              </a:ext>
            </a:extLst>
          </p:cNvPr>
          <p:cNvSpPr txBox="1"/>
          <p:nvPr/>
        </p:nvSpPr>
        <p:spPr>
          <a:xfrm>
            <a:off x="667139" y="2689917"/>
            <a:ext cx="8134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Lan.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6468" y="709870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1135" y="79096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C5109C-A740-42EB-A90E-633E179D7C17}"/>
              </a:ext>
            </a:extLst>
          </p:cNvPr>
          <p:cNvSpPr txBox="1"/>
          <p:nvPr/>
        </p:nvSpPr>
        <p:spPr>
          <a:xfrm>
            <a:off x="67621" y="1371600"/>
            <a:ext cx="813432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Lan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3CBA6-9585-49CF-81FC-0CCF929F8D40}"/>
              </a:ext>
            </a:extLst>
          </p:cNvPr>
          <p:cNvSpPr txBox="1"/>
          <p:nvPr/>
        </p:nvSpPr>
        <p:spPr>
          <a:xfrm>
            <a:off x="701074" y="2285852"/>
            <a:ext cx="81343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6468" y="709870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1135" y="79096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C5109C-A740-42EB-A90E-633E179D7C17}"/>
              </a:ext>
            </a:extLst>
          </p:cNvPr>
          <p:cNvSpPr txBox="1"/>
          <p:nvPr/>
        </p:nvSpPr>
        <p:spPr>
          <a:xfrm>
            <a:off x="67621" y="1371600"/>
            <a:ext cx="813432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5: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Tìm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3CBA6-9585-49CF-81FC-0CCF929F8D40}"/>
              </a:ext>
            </a:extLst>
          </p:cNvPr>
          <p:cNvSpPr txBox="1"/>
          <p:nvPr/>
        </p:nvSpPr>
        <p:spPr>
          <a:xfrm>
            <a:off x="701074" y="2285852"/>
            <a:ext cx="8134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5FA5C-1FC4-4250-871F-86FC8F413943}"/>
              </a:ext>
            </a:extLst>
          </p:cNvPr>
          <p:cNvSpPr txBox="1"/>
          <p:nvPr/>
        </p:nvSpPr>
        <p:spPr>
          <a:xfrm>
            <a:off x="829921" y="2922696"/>
            <a:ext cx="81343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1874" y="1339621"/>
            <a:ext cx="7560254" cy="41787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884" y="143282"/>
            <a:ext cx="2155436" cy="15950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88409">
            <a:off x="6890056" y="4785423"/>
            <a:ext cx="1703417" cy="501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2687" y="1815168"/>
            <a:ext cx="2194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3972" y="2743444"/>
            <a:ext cx="6753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Anh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nhường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010" y="890588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603884" y="2446547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đọc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lại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0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7028"/>
          <a:stretch/>
        </p:blipFill>
        <p:spPr>
          <a:xfrm>
            <a:off x="1015578" y="-26303"/>
            <a:ext cx="8170418" cy="46999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3822" y="546001"/>
            <a:ext cx="984614" cy="88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-18567" y="4653698"/>
            <a:ext cx="984614" cy="88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699" y="2618229"/>
            <a:ext cx="984614" cy="88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699" y="3138070"/>
            <a:ext cx="984614" cy="88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4228" y="3636244"/>
            <a:ext cx="984614" cy="88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3822" y="4143308"/>
            <a:ext cx="984614" cy="88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964" y="2134627"/>
            <a:ext cx="984614" cy="88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716" y="1611710"/>
            <a:ext cx="984614" cy="88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822" y="1056881"/>
            <a:ext cx="984614" cy="88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3400" y="-100081"/>
            <a:ext cx="7534641" cy="7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lnSpc>
                <a:spcPct val="165000"/>
              </a:lnSpc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19400" y="433319"/>
            <a:ext cx="4376505" cy="7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lnSpc>
                <a:spcPct val="165000"/>
              </a:lnSpc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115" y="966719"/>
            <a:ext cx="3886085" cy="7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lnSpc>
                <a:spcPct val="165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CC4059-FC77-488F-877E-A5D1D15C632C}"/>
              </a:ext>
            </a:extLst>
          </p:cNvPr>
          <p:cNvSpPr/>
          <p:nvPr/>
        </p:nvSpPr>
        <p:spPr>
          <a:xfrm>
            <a:off x="5185406" y="1552133"/>
            <a:ext cx="3348994" cy="638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350">
              <a:lnSpc>
                <a:spcPct val="165000"/>
              </a:lnSpc>
              <a:defRPr/>
            </a:pPr>
            <a:r>
              <a:rPr lang="en-US" sz="2475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75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75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75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75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75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endParaRPr lang="en-US" sz="2475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Lý thuyết tập đọc: chiếc áo len tiếng việt 3">
            <a:extLst>
              <a:ext uri="{FF2B5EF4-FFF2-40B4-BE49-F238E27FC236}">
                <a16:creationId xmlns:a16="http://schemas.microsoft.com/office/drawing/2014/main" id="{7A27C1AF-41FC-4176-B45F-FF927587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67" y="2362286"/>
            <a:ext cx="9118745" cy="44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22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6165" y="749145"/>
            <a:ext cx="8638927" cy="48768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6532" y="766896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4525032"/>
            <a:ext cx="1645408" cy="1881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916" y="1652380"/>
            <a:ext cx="7076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420" y="3020463"/>
            <a:ext cx="7046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80" y="5440567"/>
            <a:ext cx="1876777" cy="1573345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08775" y="380914"/>
            <a:ext cx="640212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57" y="5655627"/>
            <a:ext cx="1812123" cy="1546214"/>
          </a:xfrm>
          <a:prstGeom prst="rect">
            <a:avLst/>
          </a:prstGeom>
        </p:spPr>
      </p:pic>
      <p:sp>
        <p:nvSpPr>
          <p:cNvPr id="15" name="Text Box 20">
            <a:extLst>
              <a:ext uri="{FF2B5EF4-FFF2-40B4-BE49-F238E27FC236}">
                <a16:creationId xmlns:a16="http://schemas.microsoft.com/office/drawing/2014/main" id="{BAF0A2E6-F9EF-4A92-8A65-D24061359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34" y="1651590"/>
            <a:ext cx="8476132" cy="3554819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dirty="0">
                <a:latin typeface="Times New Roman" panose="02020603050405020304" pitchFamily="18" charset="0"/>
              </a:rPr>
              <a:t>3. </a:t>
            </a:r>
            <a:r>
              <a:rPr lang="en-US" altLang="en-US" sz="25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lâu</a:t>
            </a:r>
            <a:r>
              <a:rPr lang="en-US" altLang="en-US" sz="2500" dirty="0">
                <a:latin typeface="Times New Roman" panose="02020603050405020304" pitchFamily="18" charset="0"/>
              </a:rPr>
              <a:t>,</a:t>
            </a:r>
            <a:r>
              <a:rPr lang="vi-VN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bỗng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em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nghe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Tuấn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thào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5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dirty="0">
                <a:latin typeface="Times New Roman" panose="02020603050405020304" pitchFamily="18" charset="0"/>
              </a:rPr>
              <a:t>   - </a:t>
            </a:r>
            <a:r>
              <a:rPr lang="en-US" altLang="en-US" sz="25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ơi</a:t>
            </a:r>
            <a:r>
              <a:rPr lang="en-US" altLang="en-US" sz="2500" dirty="0">
                <a:latin typeface="Times New Roman" panose="02020603050405020304" pitchFamily="18" charset="0"/>
              </a:rPr>
              <a:t>,</a:t>
            </a:r>
            <a:r>
              <a:rPr lang="vi-VN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dành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tiền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mua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áo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ấy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em</a:t>
            </a:r>
            <a:r>
              <a:rPr lang="en-US" altLang="en-US" sz="2500" dirty="0">
                <a:latin typeface="Times New Roman" panose="02020603050405020304" pitchFamily="18" charset="0"/>
              </a:rPr>
              <a:t> Lan </a:t>
            </a:r>
            <a:r>
              <a:rPr lang="en-US" altLang="en-US" sz="25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500" dirty="0">
                <a:latin typeface="Times New Roman" panose="02020603050405020304" pitchFamily="18" charset="0"/>
              </a:rPr>
              <a:t>.</a:t>
            </a:r>
            <a:r>
              <a:rPr lang="vi-VN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>
                <a:latin typeface="Times New Roman" panose="02020603050405020304" pitchFamily="18" charset="0"/>
              </a:rPr>
              <a:t>Con </a:t>
            </a:r>
            <a:r>
              <a:rPr lang="en-US" altLang="en-US" sz="25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áo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5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dirty="0">
                <a:latin typeface="Times New Roman" panose="02020603050405020304" pitchFamily="18" charset="0"/>
              </a:rPr>
              <a:t>   </a:t>
            </a:r>
            <a:r>
              <a:rPr lang="en-US" altLang="en-US" sz="2500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trầm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2500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2500" dirty="0">
                <a:latin typeface="Times New Roman" panose="02020603050405020304" pitchFamily="18" charset="0"/>
              </a:rPr>
              <a:t>   </a:t>
            </a:r>
            <a:r>
              <a:rPr lang="vi-VN" altLang="en-US" sz="2500" dirty="0">
                <a:latin typeface="Times New Roman" panose="02020603050405020304" pitchFamily="18" charset="0"/>
              </a:rPr>
              <a:t>- </a:t>
            </a:r>
            <a:r>
              <a:rPr lang="en-US" altLang="en-US" sz="25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500" dirty="0">
                <a:latin typeface="Times New Roman" panose="02020603050405020304" pitchFamily="18" charset="0"/>
              </a:rPr>
              <a:t> nay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lạnh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lắm</a:t>
            </a:r>
            <a:r>
              <a:rPr lang="en-US" altLang="en-US" sz="2500" dirty="0">
                <a:latin typeface="Times New Roman" panose="02020603050405020304" pitchFamily="18" charset="0"/>
              </a:rPr>
              <a:t>.</a:t>
            </a:r>
            <a:r>
              <a:rPr lang="vi-VN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áo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ấm</a:t>
            </a:r>
            <a:r>
              <a:rPr lang="en-US" altLang="en-US" sz="2500" dirty="0">
                <a:latin typeface="Times New Roman" panose="02020603050405020304" pitchFamily="18" charset="0"/>
              </a:rPr>
              <a:t> con </a:t>
            </a:r>
            <a:r>
              <a:rPr lang="en-US" altLang="en-US" sz="2500" dirty="0" err="1">
                <a:latin typeface="Times New Roman" panose="02020603050405020304" pitchFamily="18" charset="0"/>
              </a:rPr>
              <a:t>sẽ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ốm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mất</a:t>
            </a:r>
            <a:r>
              <a:rPr lang="en-US" altLang="en-US" sz="25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2500" dirty="0">
                <a:latin typeface="Times New Roman" panose="02020603050405020304" pitchFamily="18" charset="0"/>
              </a:rPr>
              <a:t>   </a:t>
            </a:r>
            <a:r>
              <a:rPr lang="vi-VN" altLang="en-US" sz="2500" dirty="0">
                <a:latin typeface="Times New Roman" panose="02020603050405020304" pitchFamily="18" charset="0"/>
              </a:rPr>
              <a:t>- </a:t>
            </a:r>
            <a:r>
              <a:rPr lang="en-US" altLang="en-US" sz="2500" dirty="0">
                <a:latin typeface="Times New Roman" panose="02020603050405020304" pitchFamily="18" charset="0"/>
              </a:rPr>
              <a:t>Con </a:t>
            </a:r>
            <a:r>
              <a:rPr lang="en-US" altLang="en-US" sz="2500" dirty="0" err="1">
                <a:latin typeface="Times New Roman" panose="02020603050405020304" pitchFamily="18" charset="0"/>
              </a:rPr>
              <a:t>khỏe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lắm</a:t>
            </a:r>
            <a:r>
              <a:rPr lang="en-US" altLang="en-US" sz="2500" dirty="0">
                <a:latin typeface="Times New Roman" panose="02020603050405020304" pitchFamily="18" charset="0"/>
              </a:rPr>
              <a:t>,</a:t>
            </a:r>
            <a:r>
              <a:rPr lang="vi-VN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500" dirty="0">
                <a:latin typeface="Times New Roman" panose="02020603050405020304" pitchFamily="18" charset="0"/>
              </a:rPr>
              <a:t> ạ.</a:t>
            </a:r>
            <a:r>
              <a:rPr lang="vi-VN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>
                <a:latin typeface="Times New Roman" panose="02020603050405020304" pitchFamily="18" charset="0"/>
              </a:rPr>
              <a:t>Con </a:t>
            </a:r>
            <a:r>
              <a:rPr lang="en-US" altLang="en-US" sz="2500" dirty="0" err="1">
                <a:latin typeface="Times New Roman" panose="02020603050405020304" pitchFamily="18" charset="0"/>
              </a:rPr>
              <a:t>sẽ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mặc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áo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cũ</a:t>
            </a:r>
            <a:r>
              <a:rPr lang="en-US" altLang="en-US" sz="2500" dirty="0">
                <a:latin typeface="Times New Roman" panose="02020603050405020304" pitchFamily="18" charset="0"/>
              </a:rPr>
              <a:t> ở </a:t>
            </a:r>
            <a:r>
              <a:rPr lang="en-US" altLang="en-US" sz="2500" dirty="0" err="1">
                <a:latin typeface="Times New Roman" panose="02020603050405020304" pitchFamily="18" charset="0"/>
              </a:rPr>
              <a:t>bên</a:t>
            </a:r>
            <a:r>
              <a:rPr lang="vi-VN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5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dirty="0">
                <a:latin typeface="Times New Roman" panose="02020603050405020304" pitchFamily="18" charset="0"/>
              </a:rPr>
              <a:t>  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âu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yếm</a:t>
            </a:r>
            <a:r>
              <a:rPr lang="en-US" altLang="en-US" sz="2500" dirty="0">
                <a:latin typeface="Times New Roman" panose="02020603050405020304" pitchFamily="18" charset="0"/>
              </a:rPr>
              <a:t>:</a:t>
            </a:r>
            <a:r>
              <a:rPr lang="vi-VN" altLang="en-US" sz="2500" dirty="0">
                <a:latin typeface="Times New Roman" panose="02020603050405020304" pitchFamily="18" charset="0"/>
              </a:rPr>
              <a:t> </a:t>
            </a:r>
            <a:endParaRPr lang="en-US" altLang="en-US" sz="25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dirty="0">
                <a:latin typeface="Times New Roman" panose="02020603050405020304" pitchFamily="18" charset="0"/>
              </a:rPr>
              <a:t>   - </a:t>
            </a:r>
            <a:r>
              <a:rPr lang="en-US" altLang="en-US" sz="25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nghĩ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500" dirty="0">
                <a:latin typeface="Times New Roman" panose="02020603050405020304" pitchFamily="18" charset="0"/>
              </a:rPr>
              <a:t>.</a:t>
            </a:r>
            <a:r>
              <a:rPr lang="vi-VN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>
                <a:latin typeface="Times New Roman" panose="02020603050405020304" pitchFamily="18" charset="0"/>
              </a:rPr>
              <a:t>Con </a:t>
            </a:r>
            <a:r>
              <a:rPr lang="en-US" altLang="en-US" sz="25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ngủ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5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844A9-E206-4810-A7B4-0115C55703CC}"/>
              </a:ext>
            </a:extLst>
          </p:cNvPr>
          <p:cNvSpPr txBox="1"/>
          <p:nvPr/>
        </p:nvSpPr>
        <p:spPr>
          <a:xfrm>
            <a:off x="6096000" y="1651590"/>
            <a:ext cx="1524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thào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D8B7F-A85D-4518-873E-5543BFDC9E2F}"/>
              </a:ext>
            </a:extLst>
          </p:cNvPr>
          <p:cNvSpPr txBox="1"/>
          <p:nvPr/>
        </p:nvSpPr>
        <p:spPr>
          <a:xfrm>
            <a:off x="333934" y="2438400"/>
            <a:ext cx="1524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A23E5-E452-4D66-A395-0D4A56808CA4}"/>
              </a:ext>
            </a:extLst>
          </p:cNvPr>
          <p:cNvSpPr txBox="1"/>
          <p:nvPr/>
        </p:nvSpPr>
        <p:spPr>
          <a:xfrm>
            <a:off x="1905000" y="2819400"/>
            <a:ext cx="19812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trầm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xuống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366D8-323A-419A-924D-7040635D0AB4}"/>
              </a:ext>
            </a:extLst>
          </p:cNvPr>
          <p:cNvSpPr txBox="1"/>
          <p:nvPr/>
        </p:nvSpPr>
        <p:spPr>
          <a:xfrm>
            <a:off x="2514600" y="3190472"/>
            <a:ext cx="1295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lắm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44271D-3376-47BC-9E1C-211FFD39E958}"/>
              </a:ext>
            </a:extLst>
          </p:cNvPr>
          <p:cNvSpPr txBox="1"/>
          <p:nvPr/>
        </p:nvSpPr>
        <p:spPr>
          <a:xfrm>
            <a:off x="1371600" y="3573787"/>
            <a:ext cx="2590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lắm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0A1378-3F1D-4CC7-91FD-BBEFB9C2375D}"/>
              </a:ext>
            </a:extLst>
          </p:cNvPr>
          <p:cNvSpPr txBox="1"/>
          <p:nvPr/>
        </p:nvSpPr>
        <p:spPr>
          <a:xfrm>
            <a:off x="1828800" y="4323546"/>
            <a:ext cx="2133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yếm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41EB64-5E17-4C65-9A18-9C9F5E93FC7A}"/>
              </a:ext>
            </a:extLst>
          </p:cNvPr>
          <p:cNvSpPr txBox="1"/>
          <p:nvPr/>
        </p:nvSpPr>
        <p:spPr>
          <a:xfrm>
            <a:off x="6858000" y="3190472"/>
            <a:ext cx="18767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mất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961AC4-3114-4EA0-AC00-30627CC91A7F}"/>
              </a:ext>
            </a:extLst>
          </p:cNvPr>
          <p:cNvSpPr txBox="1"/>
          <p:nvPr/>
        </p:nvSpPr>
        <p:spPr>
          <a:xfrm>
            <a:off x="1687993" y="4690807"/>
            <a:ext cx="1066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9" grpId="0"/>
          <p:bldP spid="20" grpId="0"/>
          <p:bldP spid="21" grpId="0"/>
          <p:bldP spid="22" grpId="0"/>
          <p:bldP spid="24" grpId="0"/>
          <p:bldP spid="26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9" grpId="0"/>
          <p:bldP spid="20" grpId="0"/>
          <p:bldP spid="21" grpId="0"/>
          <p:bldP spid="22" grpId="0"/>
          <p:bldP spid="24" grpId="0"/>
          <p:bldP spid="26" grpId="0"/>
          <p:bldP spid="28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010" y="890588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603884" y="2446547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chuyện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5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446">
            <a:off x="-221601" y="-2602782"/>
            <a:ext cx="9936179" cy="5401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64224" y="-103789"/>
            <a:ext cx="1241545" cy="14196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2000" y="-93240"/>
            <a:ext cx="1349096" cy="1275509"/>
          </a:xfrm>
          <a:prstGeom prst="rect">
            <a:avLst/>
          </a:prstGeom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id="{8B4858ED-39FC-4BB2-B8B8-880B35322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13" y="1447480"/>
            <a:ext cx="8361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Lan: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B22A068F-0D54-471B-994B-07AE577E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738" y="3148905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B5C4E0A6-A58E-4B33-85EC-E5594A6E1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739" y="3493591"/>
            <a:ext cx="4988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62BB4BF3-B506-4BB7-A5D0-632153CC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739" y="3850779"/>
            <a:ext cx="5214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Áo len của bạn Hòa đẹp và ấm ra sao?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E8CED80E-BC70-47DC-98FF-1C7D15AE5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740" y="4236541"/>
            <a:ext cx="2823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Lan nói gì với mẹ?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E044B013-0F02-48E6-957F-F9A43F4B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740" y="4922341"/>
            <a:ext cx="6035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1761553-3FDB-4ACE-A6BE-C83FEC8C4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738" y="5299054"/>
            <a:ext cx="62103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/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637E2A04-349C-4056-B1EA-7A0B0CA0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739" y="6015335"/>
            <a:ext cx="3683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23E1DC8-9FDB-4433-9630-77FFB8C0F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740" y="4577655"/>
            <a:ext cx="1011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446">
            <a:off x="-221601" y="-2602782"/>
            <a:ext cx="9936179" cy="5401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64224" y="-103789"/>
            <a:ext cx="1241545" cy="14196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2000" y="-93240"/>
            <a:ext cx="1349096" cy="1275509"/>
          </a:xfrm>
          <a:prstGeom prst="rect">
            <a:avLst/>
          </a:prstGeom>
        </p:spPr>
      </p:pic>
      <p:sp>
        <p:nvSpPr>
          <p:cNvPr id="22" name="Rectangle 16">
            <a:extLst>
              <a:ext uri="{FF2B5EF4-FFF2-40B4-BE49-F238E27FC236}">
                <a16:creationId xmlns:a16="http://schemas.microsoft.com/office/drawing/2014/main" id="{10DEE4AE-5C87-469F-84AF-941DDBE27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523" y="3119735"/>
            <a:ext cx="2784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FBF23260-2922-40CA-BEDD-9985A6A4F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458" y="3762078"/>
            <a:ext cx="7838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7DA5205C-8EEE-47AC-8CC7-3902315EE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042" y="4299369"/>
            <a:ext cx="2720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Lan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B60DAABF-3E04-4188-BD1C-10F58053D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821" y="4796135"/>
            <a:ext cx="3688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9D20FE0-6D40-49F4-9BB7-EDE1E398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66" y="1206321"/>
            <a:ext cx="8361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Lan:</a:t>
            </a:r>
          </a:p>
        </p:txBody>
      </p:sp>
    </p:spTree>
    <p:extLst>
      <p:ext uri="{BB962C8B-B14F-4D97-AF65-F5344CB8AC3E}">
        <p14:creationId xmlns:p14="http://schemas.microsoft.com/office/powerpoint/2010/main" val="14566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446">
            <a:off x="-221601" y="-2602782"/>
            <a:ext cx="9936179" cy="5401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64224" y="-103789"/>
            <a:ext cx="1241545" cy="14196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2000" y="-93240"/>
            <a:ext cx="1349096" cy="1275509"/>
          </a:xfrm>
          <a:prstGeom prst="rect">
            <a:avLst/>
          </a:prstGeom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CC1D250F-1B7C-445E-98C3-62EDEAC0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425" y="3119520"/>
            <a:ext cx="3363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 nhịn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6A5AD0FB-0362-489A-801A-57E7504EA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761862"/>
            <a:ext cx="5829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Tuấn nói gì với mẹ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41027B97-A3A9-41A4-8125-C06A13260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297" y="4278998"/>
            <a:ext cx="2276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lo điều gì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B404A6C5-CEEC-464E-9C1F-E10FEC33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252" y="4796135"/>
            <a:ext cx="5240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Tuấn nói thế nào để mẹ yên lòng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24AEB5F7-2E36-4198-BEED-A6B33F30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66" y="1206321"/>
            <a:ext cx="8361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Lan:</a:t>
            </a:r>
          </a:p>
        </p:txBody>
      </p:sp>
    </p:spTree>
    <p:extLst>
      <p:ext uri="{BB962C8B-B14F-4D97-AF65-F5344CB8AC3E}">
        <p14:creationId xmlns:p14="http://schemas.microsoft.com/office/powerpoint/2010/main" val="39420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446">
            <a:off x="-221601" y="-2602782"/>
            <a:ext cx="9936179" cy="5401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64224" y="-103789"/>
            <a:ext cx="1241545" cy="14196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2000" y="-93240"/>
            <a:ext cx="1349096" cy="1275509"/>
          </a:xfrm>
          <a:prstGeom prst="rect">
            <a:avLst/>
          </a:prstGeom>
        </p:spPr>
      </p:pic>
      <p:sp>
        <p:nvSpPr>
          <p:cNvPr id="15" name="Rectangle 16">
            <a:extLst>
              <a:ext uri="{FF2B5EF4-FFF2-40B4-BE49-F238E27FC236}">
                <a16:creationId xmlns:a16="http://schemas.microsoft.com/office/drawing/2014/main" id="{42468DD1-0661-470D-BC21-1D18018E6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297" y="3234766"/>
            <a:ext cx="2616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97848B20-DC83-4CD3-8AE5-D60ABD2C1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246" y="3748642"/>
            <a:ext cx="5889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1.Vì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C5FBDE32-7639-456D-89DB-482576346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842" y="4262735"/>
            <a:ext cx="4206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Lan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0B576472-100C-4067-864D-46936B14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66" y="1206321"/>
            <a:ext cx="8361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Lan:</a:t>
            </a:r>
          </a:p>
        </p:txBody>
      </p:sp>
    </p:spTree>
    <p:extLst>
      <p:ext uri="{BB962C8B-B14F-4D97-AF65-F5344CB8AC3E}">
        <p14:creationId xmlns:p14="http://schemas.microsoft.com/office/powerpoint/2010/main" val="1015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88574" y="2866513"/>
            <a:ext cx="1011822" cy="956632"/>
          </a:xfrm>
          <a:prstGeom prst="rect">
            <a:avLst/>
          </a:prstGeom>
        </p:spPr>
      </p:pic>
      <p:sp>
        <p:nvSpPr>
          <p:cNvPr id="15" name="Rectangle 16">
            <a:extLst>
              <a:ext uri="{FF2B5EF4-FFF2-40B4-BE49-F238E27FC236}">
                <a16:creationId xmlns:a16="http://schemas.microsoft.com/office/drawing/2014/main" id="{42468DD1-0661-470D-BC21-1D18018E6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870" y="3420250"/>
            <a:ext cx="2209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97848B20-DC83-4CD3-8AE5-D60ABD2C1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136" y="3744643"/>
            <a:ext cx="26429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1.Vì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C5FBDE32-7639-456D-89DB-482576346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329" y="4453486"/>
            <a:ext cx="3536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Lan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0B576472-100C-4067-864D-46936B14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322" y="655023"/>
            <a:ext cx="6271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D6AAF655-7170-40B0-B239-CC18DF19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11" y="1854759"/>
            <a:ext cx="2799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FA699BDF-8915-42EF-95DD-EED824852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13" y="2113273"/>
            <a:ext cx="4188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68EADD54-C66A-43EC-8E61-D20132BBD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13" y="2381164"/>
            <a:ext cx="4378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Áo len của bạn Hòa đẹp và ấm ra sao?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D48FA529-8412-41B9-A059-34AB4B745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13" y="2670486"/>
            <a:ext cx="2383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Lan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4C0C1A2-F8B9-4583-AA51-2218AFDC1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2652" y="1682051"/>
            <a:ext cx="2380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97F3487E-0802-4770-899D-6D8281776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352" y="2009922"/>
            <a:ext cx="3741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/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316171-702D-4E08-A74F-8A5D60FB4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291" y="2566777"/>
            <a:ext cx="2325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/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Lan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935EC5-1B4A-4C56-BEC8-12FC05CB3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341" y="2927419"/>
            <a:ext cx="31528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/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Lan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E95FB68-FB82-446E-B8FC-673B2EF92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25" y="3427071"/>
            <a:ext cx="2832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/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 nhịn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C4C93252-73C6-459F-8563-CEE896FE1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6" y="3865285"/>
            <a:ext cx="4371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/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Tuấn nói gì với mẹ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357A46B6-3451-4361-B79D-010EFE45F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79" y="4253137"/>
            <a:ext cx="1927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/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lo điều gì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4C33D1B2-58DC-4649-A96C-A12958DE8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95" y="4640990"/>
            <a:ext cx="4399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514350"/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Tuấn nói thế nào để mẹ yên lòng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3525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94" y="-190500"/>
            <a:ext cx="9501188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Title 1">
            <a:extLst>
              <a:ext uri="{FF2B5EF4-FFF2-40B4-BE49-F238E27FC236}">
                <a16:creationId xmlns:a16="http://schemas.microsoft.com/office/drawing/2014/main" id="{2E2935A4-F2ED-46A6-81FD-6A96D76A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1488" y="642973"/>
            <a:ext cx="2401024" cy="69843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6128-5617-4A63-AF04-42E77778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534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mới:bối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ND: Anh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nhường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tâm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43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3EE0447E-6B17-4030-9CC3-142F4DA75694}"/>
              </a:ext>
            </a:extLst>
          </p:cNvPr>
          <p:cNvSpPr txBox="1"/>
          <p:nvPr/>
        </p:nvSpPr>
        <p:spPr>
          <a:xfrm>
            <a:off x="990600" y="2057400"/>
            <a:ext cx="73914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Vận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dụng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nối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830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94" y="-190500"/>
            <a:ext cx="9501188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Title 1">
            <a:extLst>
              <a:ext uri="{FF2B5EF4-FFF2-40B4-BE49-F238E27FC236}">
                <a16:creationId xmlns:a16="http://schemas.microsoft.com/office/drawing/2014/main" id="{2E2935A4-F2ED-46A6-81FD-6A96D76A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1488" y="642973"/>
            <a:ext cx="2401024" cy="69843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6128-5617-4A63-AF04-42E77778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534400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514350">
              <a:buFontTx/>
              <a:buAutoNum type="arabicPeriod"/>
              <a:defRPr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Tx/>
              <a:buAutoNum type="arabicPeriod"/>
              <a:defRPr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mới:bối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ND: Anh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Tx/>
              <a:buAutoNum type="arabicPeriod"/>
              <a:defRPr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94" y="-190500"/>
            <a:ext cx="9501188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Title 1">
            <a:extLst>
              <a:ext uri="{FF2B5EF4-FFF2-40B4-BE49-F238E27FC236}">
                <a16:creationId xmlns:a16="http://schemas.microsoft.com/office/drawing/2014/main" id="{2E2935A4-F2ED-46A6-81FD-6A96D76A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1488" y="642973"/>
            <a:ext cx="2401024" cy="69843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6128-5617-4A63-AF04-42E77778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534400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mới:bối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ND: Anh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nhường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tâm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5221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6165" y="749144"/>
            <a:ext cx="8638927" cy="58657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6532" y="766896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6617" y="5239588"/>
            <a:ext cx="1645408" cy="1881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566" y="1765430"/>
            <a:ext cx="8265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>
              <a:buFontTx/>
              <a:buChar char="-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>
              <a:buFontTx/>
              <a:buChar char="-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348" y="3529952"/>
            <a:ext cx="8244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8590A-CACC-48C9-8A63-008757086D48}"/>
              </a:ext>
            </a:extLst>
          </p:cNvPr>
          <p:cNvSpPr txBox="1"/>
          <p:nvPr/>
        </p:nvSpPr>
        <p:spPr>
          <a:xfrm>
            <a:off x="572941" y="243056"/>
            <a:ext cx="3936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7C601-ACF6-4B55-A6A4-FF5301AE5BF4}"/>
              </a:ext>
            </a:extLst>
          </p:cNvPr>
          <p:cNvSpPr txBox="1"/>
          <p:nvPr/>
        </p:nvSpPr>
        <p:spPr>
          <a:xfrm>
            <a:off x="593348" y="4423085"/>
            <a:ext cx="5745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3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981900"/>
            <a:ext cx="55919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58471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s 12"/>
          <p:cNvSpPr/>
          <p:nvPr/>
        </p:nvSpPr>
        <p:spPr>
          <a:xfrm>
            <a:off x="2007697" y="2390819"/>
            <a:ext cx="62343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/>
            <a:r>
              <a:rPr lang="en-US" altLang="zh-CN" sz="7200" b="1" dirty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A. </a:t>
            </a:r>
            <a:r>
              <a:rPr lang="en-US" altLang="zh-CN" sz="7200" b="1" dirty="0" err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Khởi</a:t>
            </a:r>
            <a:r>
              <a:rPr lang="en-US" altLang="zh-CN" sz="7200" b="1" dirty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7200" b="1" dirty="0" err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động</a:t>
            </a:r>
            <a:endParaRPr lang="en-US" altLang="zh-CN" sz="7200" b="1" dirty="0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736" y="1242777"/>
            <a:ext cx="8082412" cy="43724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736" y="4406983"/>
            <a:ext cx="1234056" cy="14110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7756103" y="1128468"/>
            <a:ext cx="1036211" cy="640567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6694814-6CD7-41E1-8AD5-823174850B9F}"/>
              </a:ext>
            </a:extLst>
          </p:cNvPr>
          <p:cNvSpPr txBox="1"/>
          <p:nvPr/>
        </p:nvSpPr>
        <p:spPr>
          <a:xfrm>
            <a:off x="1295400" y="502976"/>
            <a:ext cx="498810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5AAF-07DA-4CE2-9577-751597EF7D99}"/>
              </a:ext>
            </a:extLst>
          </p:cNvPr>
          <p:cNvSpPr txBox="1"/>
          <p:nvPr/>
        </p:nvSpPr>
        <p:spPr>
          <a:xfrm>
            <a:off x="1387884" y="1973963"/>
            <a:ext cx="6333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defTabSz="685800">
              <a:buFontTx/>
              <a:buAutoNum type="arabicPeriod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 (17).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131B1-C3FF-401C-B3C7-47E2E0B47C6D}"/>
              </a:ext>
            </a:extLst>
          </p:cNvPr>
          <p:cNvSpPr txBox="1"/>
          <p:nvPr/>
        </p:nvSpPr>
        <p:spPr>
          <a:xfrm>
            <a:off x="1394811" y="3182202"/>
            <a:ext cx="6682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 (17).</a:t>
            </a:r>
          </a:p>
        </p:txBody>
      </p:sp>
    </p:spTree>
    <p:extLst>
      <p:ext uri="{BB962C8B-B14F-4D97-AF65-F5344CB8AC3E}">
        <p14:creationId xmlns:p14="http://schemas.microsoft.com/office/powerpoint/2010/main" val="9914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3EE0447E-6B17-4030-9CC3-142F4DA75694}"/>
              </a:ext>
            </a:extLst>
          </p:cNvPr>
          <p:cNvSpPr txBox="1"/>
          <p:nvPr/>
        </p:nvSpPr>
        <p:spPr>
          <a:xfrm>
            <a:off x="1524000" y="2413337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971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C6228B-53E4-462E-9C87-8F1341E1F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10" y="152400"/>
            <a:ext cx="4668981" cy="3048000"/>
          </a:xfrm>
          <a:prstGeom prst="rect">
            <a:avLst/>
          </a:prstGeom>
        </p:spPr>
      </p:pic>
      <p:pic>
        <p:nvPicPr>
          <p:cNvPr id="1026" name="Picture 2" descr="SGK Tiếng Việt 3 - Tuần 3 - Chủ điểm: MÁI ẤM">
            <a:extLst>
              <a:ext uri="{FF2B5EF4-FFF2-40B4-BE49-F238E27FC236}">
                <a16:creationId xmlns:a16="http://schemas.microsoft.com/office/drawing/2014/main" id="{445822FF-7757-4734-BDCD-A0B8CCA3A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9312"/>
            <a:ext cx="4419601" cy="67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4508E9-E86F-4DFB-86C2-0533DE606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9" y="3048001"/>
            <a:ext cx="439189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2988" y="609598"/>
            <a:ext cx="7893812" cy="4953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7486252" y="501095"/>
            <a:ext cx="1381615" cy="854089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143000" y="188515"/>
            <a:ext cx="66294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950"/>
              </a:lnSpc>
            </a:pP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ED256-6953-4731-998D-F67DA92061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7516" y="1236944"/>
            <a:ext cx="706349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8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60636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1492</Words>
  <Application>Microsoft Office PowerPoint</Application>
  <PresentationFormat>On-screen Show (4:3)</PresentationFormat>
  <Paragraphs>137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42</vt:i4>
      </vt:variant>
    </vt:vector>
  </HeadingPairs>
  <TitlesOfParts>
    <vt:vector size="60" baseType="lpstr">
      <vt:lpstr>Arial</vt:lpstr>
      <vt:lpstr>Calibri</vt:lpstr>
      <vt:lpstr>Calibri Light</vt:lpstr>
      <vt:lpstr>Cambria</vt:lpstr>
      <vt:lpstr>Lazydog</vt:lpstr>
      <vt:lpstr>Times New Roman</vt:lpstr>
      <vt:lpstr>1_Default Design</vt:lpstr>
      <vt:lpstr>3_Default Design</vt:lpstr>
      <vt:lpstr>4_Office Theme</vt:lpstr>
      <vt:lpstr>5_Office Theme</vt:lpstr>
      <vt:lpstr>7_Office Theme</vt:lpstr>
      <vt:lpstr>2_Office Theme</vt:lpstr>
      <vt:lpstr>3_Office Theme</vt:lpstr>
      <vt:lpstr>Office Theme</vt:lpstr>
      <vt:lpstr>1_Office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MỤC TIÊU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01</dc:creator>
  <cp:lastModifiedBy>Admin</cp:lastModifiedBy>
  <cp:revision>96</cp:revision>
  <dcterms:created xsi:type="dcterms:W3CDTF">2006-08-16T00:00:00Z</dcterms:created>
  <dcterms:modified xsi:type="dcterms:W3CDTF">2021-09-20T02:03:20Z</dcterms:modified>
</cp:coreProperties>
</file>