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86" r:id="rId5"/>
    <p:sldMasterId id="2147483929" r:id="rId6"/>
    <p:sldMasterId id="2147483931" r:id="rId7"/>
    <p:sldMasterId id="2147484082" r:id="rId8"/>
  </p:sldMasterIdLst>
  <p:notesMasterIdLst>
    <p:notesMasterId r:id="rId43"/>
  </p:notesMasterIdLst>
  <p:sldIdLst>
    <p:sldId id="495" r:id="rId9"/>
    <p:sldId id="496" r:id="rId10"/>
    <p:sldId id="635" r:id="rId11"/>
    <p:sldId id="502" r:id="rId12"/>
    <p:sldId id="579" r:id="rId13"/>
    <p:sldId id="503" r:id="rId14"/>
    <p:sldId id="627" r:id="rId15"/>
    <p:sldId id="266" r:id="rId16"/>
    <p:sldId id="470" r:id="rId17"/>
    <p:sldId id="472" r:id="rId18"/>
    <p:sldId id="637" r:id="rId19"/>
    <p:sldId id="638" r:id="rId20"/>
    <p:sldId id="639" r:id="rId21"/>
    <p:sldId id="640" r:id="rId22"/>
    <p:sldId id="460" r:id="rId23"/>
    <p:sldId id="641" r:id="rId24"/>
    <p:sldId id="642" r:id="rId25"/>
    <p:sldId id="643" r:id="rId26"/>
    <p:sldId id="644" r:id="rId27"/>
    <p:sldId id="645" r:id="rId28"/>
    <p:sldId id="646" r:id="rId29"/>
    <p:sldId id="647" r:id="rId30"/>
    <p:sldId id="648" r:id="rId31"/>
    <p:sldId id="307" r:id="rId32"/>
    <p:sldId id="521" r:id="rId33"/>
    <p:sldId id="522" r:id="rId34"/>
    <p:sldId id="649" r:id="rId35"/>
    <p:sldId id="480" r:id="rId36"/>
    <p:sldId id="542" r:id="rId37"/>
    <p:sldId id="481" r:id="rId38"/>
    <p:sldId id="577" r:id="rId39"/>
    <p:sldId id="650" r:id="rId40"/>
    <p:sldId id="485" r:id="rId41"/>
    <p:sldId id="486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66FFFF"/>
    <a:srgbClr val="00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3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56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5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2897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7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50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49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964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05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390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2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3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93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2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982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11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48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08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49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12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9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42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83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29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68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6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82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40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8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39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25/12/2021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80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2021/12/25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0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1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2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4045" r:id="rId4"/>
    <p:sldLayoutId id="2147484043" r:id="rId5"/>
    <p:sldLayoutId id="2147484042" r:id="rId6"/>
    <p:sldLayoutId id="2147484041" r:id="rId7"/>
    <p:sldLayoutId id="2147484040" r:id="rId8"/>
    <p:sldLayoutId id="2147484039" r:id="rId9"/>
    <p:sldLayoutId id="2147484038" r:id="rId10"/>
    <p:sldLayoutId id="2147484037" r:id="rId11"/>
    <p:sldLayoutId id="2147484036" r:id="rId12"/>
    <p:sldLayoutId id="2147484035" r:id="rId13"/>
    <p:sldLayoutId id="2147484034" r:id="rId14"/>
    <p:sldLayoutId id="2147484033" r:id="rId15"/>
    <p:sldLayoutId id="2147484032" r:id="rId16"/>
    <p:sldLayoutId id="2147484031" r:id="rId17"/>
    <p:sldLayoutId id="2147484030" r:id="rId18"/>
    <p:sldLayoutId id="2147484029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4044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34225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95685" y="2149626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45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794953" y="3326177"/>
            <a:ext cx="3420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0463" y="2193517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518384" y="372133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609926" y="3724825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284939" y="322456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331861" y="2221303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noProof="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7583" y="2113000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Ru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712235" y="358456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68162" y="358456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3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5352" y="2307396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651116" y="379485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17521" y="379485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398549" y="3320791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26003" y="288027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88990" y="239034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0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noProof="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5353" y="2201178"/>
            <a:ext cx="43079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210911" y="372092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81066" y="329156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58303" y="2728371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967489" y="220117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84118" y="372092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039" y="2400808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rịp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14450" y="242805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74946" y="343185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495846" y="294509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83885" y="393182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0837" y="393182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7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89316" y="539775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14" y="1727157"/>
            <a:ext cx="4589761" cy="356043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61686" y="2476189"/>
            <a:ext cx="20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1001 thắc mắc: Có phải Đom đóm phát sáng để thu hút &amp;#39;bạn tình&amp;#39;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73" y="1888264"/>
            <a:ext cx="4329545" cy="31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3755" y="5396797"/>
            <a:ext cx="99126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lòe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0463" y="2193517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722315" y="835446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7343" y="2256691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“Ru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Ru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85091" y="2767975"/>
            <a:ext cx="1044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37892" y="5220360"/>
            <a:ext cx="991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sẫm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82" y="1928822"/>
            <a:ext cx="2787190" cy="2799289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99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3490" y="2268207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63" y="2132195"/>
            <a:ext cx="2845409" cy="2806179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/>
          <p:cNvSpPr/>
          <p:nvPr/>
        </p:nvSpPr>
        <p:spPr>
          <a:xfrm>
            <a:off x="1266753" y="5500804"/>
            <a:ext cx="991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78969" y="2794101"/>
            <a:ext cx="5817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5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5353" y="2201178"/>
            <a:ext cx="43079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14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4176" y="2335494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rịp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8" y="0"/>
            <a:ext cx="4909866" cy="252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45" y="2521131"/>
            <a:ext cx="4187112" cy="408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521" y="875482"/>
            <a:ext cx="54197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42904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chuyên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chuyên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ban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đêm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81" y="1540803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83" y="311846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10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492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Tìm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hiểu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>
            <a:extLst>
              <a:ext uri="{FF2B5EF4-FFF2-40B4-BE49-F238E27FC236}">
                <a16:creationId xmlns:a16="http://schemas.microsoft.com/office/drawing/2014/main" id="{D31EA210-DFA6-481D-9001-696A67A3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715" y="2636086"/>
            <a:ext cx="8495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Anh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Đom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Đóm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lên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đèn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đi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đâu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095" y="3497332"/>
            <a:ext cx="10358546" cy="66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80616" y="1001024"/>
            <a:ext cx="3208504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1, 2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68" y="698446"/>
            <a:ext cx="2663601" cy="1687413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D31EA210-DFA6-481D-9001-696A67A3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715" y="4484011"/>
            <a:ext cx="8495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Tìm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từ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tả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đức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tính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của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anh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Đóm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trong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khổ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thơ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1?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492309" y="1821411"/>
            <a:ext cx="12027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09095" y="5366630"/>
            <a:ext cx="991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773" y="812352"/>
            <a:ext cx="2398635" cy="13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594" y="3300136"/>
            <a:ext cx="10576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1222711" y="-5142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08886" y="384623"/>
            <a:ext cx="3051752" cy="62315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3, 4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924" y="4238653"/>
            <a:ext cx="8761424" cy="11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Cò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lặng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lẽ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mò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95" y="1413929"/>
            <a:ext cx="2412582" cy="1310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71" y="1413929"/>
            <a:ext cx="2482310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72" y="126609"/>
            <a:ext cx="4909866" cy="252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92" y="2647740"/>
            <a:ext cx="4187112" cy="4086497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046" y="3134530"/>
            <a:ext cx="63749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1123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CD501F-5E26-4B9F-BBE6-2EC4FBFE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48" y="0"/>
            <a:ext cx="5312387" cy="3298116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598516" y="3298116"/>
            <a:ext cx="8026401" cy="1747408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075668" y="1175409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864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m d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191" y="479039"/>
            <a:ext cx="10667998" cy="58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3" y="1625762"/>
            <a:ext cx="918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836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/>
          <p:nvPr/>
        </p:nvSpPr>
        <p:spPr>
          <a:xfrm>
            <a:off x="4220307" y="610584"/>
            <a:ext cx="572925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khổ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1, 2)</a:t>
            </a:r>
            <a:endParaRPr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911964" y="2442962"/>
            <a:ext cx="113168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229511" y="2846174"/>
            <a:ext cx="153585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4677335" y="3307564"/>
            <a:ext cx="12346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792221" y="4422478"/>
            <a:ext cx="98554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4624" y="3558669"/>
            <a:ext cx="3999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04625" y="1535021"/>
            <a:ext cx="3999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043651" y="1555785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82214" y="480229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473756" y="480578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102298" y="442247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26995" y="353739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049737" y="288077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972510" y="286704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873636" y="244296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5106653" y="4862995"/>
            <a:ext cx="1936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42904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chuyên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ò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ợ,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ạc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chuyên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ban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đêm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56" y="1477590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398" y="316827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67" y="4852167"/>
            <a:ext cx="1069147" cy="10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36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3549860" y="2203935"/>
            <a:ext cx="10990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456225" y="1083848"/>
            <a:ext cx="72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36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448395" y="100177"/>
            <a:ext cx="629531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698259" y="1461249"/>
            <a:ext cx="381867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(143)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57" y="2481943"/>
            <a:ext cx="5094514" cy="39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42904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9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8" y="0"/>
            <a:ext cx="4909866" cy="252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45" y="2521131"/>
            <a:ext cx="4187112" cy="408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521" y="875482"/>
            <a:ext cx="54197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19944" y="1205981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500" dirty="0">
              <a:solidFill>
                <a:srgbClr val="CD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6588" y="2413672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130431" y="246493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30431" y="389138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53204" y="387765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123840" y="341100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269511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831</Words>
  <Application>Microsoft Office PowerPoint</Application>
  <PresentationFormat>Widescreen</PresentationFormat>
  <Paragraphs>124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61" baseType="lpstr">
      <vt:lpstr>微软雅黑</vt:lpstr>
      <vt:lpstr>Arial</vt:lpstr>
      <vt:lpstr>Arial Unicode MS</vt:lpstr>
      <vt:lpstr>Bebas Neue</vt:lpstr>
      <vt:lpstr>Calibri</vt:lpstr>
      <vt:lpstr>Calibri Light</vt:lpstr>
      <vt:lpstr>等线</vt:lpstr>
      <vt:lpstr>等线 Light</vt:lpstr>
      <vt:lpstr>Gulim</vt:lpstr>
      <vt:lpstr>Lato Hairline</vt:lpstr>
      <vt:lpstr>Lato Light</vt:lpstr>
      <vt:lpstr>Lato Regular</vt:lpstr>
      <vt:lpstr>黑体</vt:lpstr>
      <vt:lpstr>Time new ro</vt:lpstr>
      <vt:lpstr>Times New Roman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Office 主题​​</vt:lpstr>
      <vt:lpstr>4_Office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162</cp:revision>
  <dcterms:created xsi:type="dcterms:W3CDTF">2021-08-28T08:23:14Z</dcterms:created>
  <dcterms:modified xsi:type="dcterms:W3CDTF">2021-12-25T09:17:28Z</dcterms:modified>
</cp:coreProperties>
</file>