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9" r:id="rId2"/>
    <p:sldId id="333" r:id="rId3"/>
    <p:sldId id="428" r:id="rId4"/>
    <p:sldId id="429" r:id="rId5"/>
    <p:sldId id="294" r:id="rId6"/>
    <p:sldId id="430" r:id="rId7"/>
    <p:sldId id="339" r:id="rId8"/>
    <p:sldId id="388" r:id="rId9"/>
    <p:sldId id="432" r:id="rId10"/>
    <p:sldId id="397" r:id="rId11"/>
    <p:sldId id="433" r:id="rId12"/>
    <p:sldId id="434" r:id="rId13"/>
    <p:sldId id="4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8C56"/>
    <a:srgbClr val="010000"/>
    <a:srgbClr val="33CC99"/>
    <a:srgbClr val="FFD0CF"/>
    <a:srgbClr val="4B91AF"/>
    <a:srgbClr val="5673BD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3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6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emf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848777" y="722473"/>
            <a:ext cx="10562823" cy="1525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#9Slide03 AllRoundGothic" panose="020B07030202020201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#9Slide03 AllRoundGothic" panose="020B07030202020201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HỌC ….</a:t>
            </a:r>
          </a:p>
        </p:txBody>
      </p:sp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4088675" y="3105218"/>
            <a:ext cx="406254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A655CC-0B02-104A-8209-E870CBAFD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" y="0"/>
            <a:ext cx="12081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76752" y="304512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19349" y="2019935"/>
            <a:ext cx="978408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92150" algn="ctr"/>
            <a:r>
              <a:rPr lang="en-US" sz="4000" dirty="0" err="1">
                <a:solidFill>
                  <a:srgbClr val="00B050"/>
                </a:solidFill>
              </a:rPr>
              <a:t>Anh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hùng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Núp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tại</a:t>
            </a:r>
            <a:r>
              <a:rPr lang="en-US" sz="4000" dirty="0">
                <a:solidFill>
                  <a:srgbClr val="00B050"/>
                </a:solidFill>
              </a:rPr>
              <a:t> Cu-Ba</a:t>
            </a:r>
          </a:p>
          <a:p>
            <a:pPr indent="692150" algn="just"/>
            <a:r>
              <a:rPr lang="en-US" sz="2600" dirty="0" err="1"/>
              <a:t>Năm</a:t>
            </a:r>
            <a:r>
              <a:rPr lang="en-US" sz="2600" dirty="0"/>
              <a:t> 1964,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hùng</a:t>
            </a:r>
            <a:r>
              <a:rPr lang="en-US" sz="2600" dirty="0"/>
              <a:t> </a:t>
            </a:r>
            <a:r>
              <a:rPr lang="en-US" sz="2600" dirty="0" err="1"/>
              <a:t>Núp</a:t>
            </a:r>
            <a:r>
              <a:rPr lang="en-US" sz="2600" dirty="0"/>
              <a:t> </a:t>
            </a:r>
            <a:r>
              <a:rPr lang="en-US" sz="2600" dirty="0" err="1"/>
              <a:t>tới</a:t>
            </a:r>
            <a:r>
              <a:rPr lang="en-US" sz="2600" dirty="0"/>
              <a:t> </a:t>
            </a:r>
            <a:r>
              <a:rPr lang="en-US" sz="2600" dirty="0" err="1"/>
              <a:t>thăm</a:t>
            </a:r>
            <a:r>
              <a:rPr lang="en-US" sz="2600" dirty="0"/>
              <a:t> </a:t>
            </a:r>
            <a:r>
              <a:rPr lang="en-US" sz="2600" dirty="0" err="1"/>
              <a:t>đất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Cu-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mời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Chủ</a:t>
            </a:r>
            <a:r>
              <a:rPr lang="en-US" sz="2600" dirty="0"/>
              <a:t> </a:t>
            </a:r>
            <a:r>
              <a:rPr lang="en-US" sz="2600" dirty="0" err="1"/>
              <a:t>tịch</a:t>
            </a:r>
            <a:r>
              <a:rPr lang="en-US" sz="2600" dirty="0"/>
              <a:t> Phi-</a:t>
            </a:r>
            <a:r>
              <a:rPr lang="en-US" sz="2600" dirty="0" err="1"/>
              <a:t>đen</a:t>
            </a:r>
            <a:r>
              <a:rPr lang="en-US" sz="2600" dirty="0"/>
              <a:t> </a:t>
            </a:r>
            <a:r>
              <a:rPr lang="en-US" sz="2600" dirty="0" err="1"/>
              <a:t>Cát-xtơ-rô</a:t>
            </a:r>
            <a:r>
              <a:rPr lang="en-US" sz="2600" dirty="0"/>
              <a:t>.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hùng</a:t>
            </a:r>
            <a:r>
              <a:rPr lang="en-US" sz="2600" dirty="0"/>
              <a:t> </a:t>
            </a:r>
            <a:r>
              <a:rPr lang="en-US" sz="2600" dirty="0" err="1"/>
              <a:t>Tây</a:t>
            </a:r>
            <a:r>
              <a:rPr lang="en-US" sz="2600" dirty="0"/>
              <a:t> </a:t>
            </a:r>
            <a:r>
              <a:rPr lang="en-US" sz="2600" dirty="0" err="1"/>
              <a:t>Nguyên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đón</a:t>
            </a:r>
            <a:r>
              <a:rPr lang="en-US" sz="2600" dirty="0"/>
              <a:t> </a:t>
            </a:r>
            <a:r>
              <a:rPr lang="en-US" sz="2600" dirty="0" err="1"/>
              <a:t>tiếp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tình</a:t>
            </a:r>
            <a:r>
              <a:rPr lang="en-US" sz="2600" dirty="0"/>
              <a:t>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vô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</a:t>
            </a:r>
            <a:r>
              <a:rPr lang="en-US" sz="2600" dirty="0" err="1"/>
              <a:t>thân</a:t>
            </a:r>
            <a:r>
              <a:rPr lang="en-US" sz="2600" dirty="0"/>
              <a:t> </a:t>
            </a:r>
            <a:r>
              <a:rPr lang="en-US" sz="2600" dirty="0" err="1"/>
              <a:t>mật</a:t>
            </a:r>
            <a:r>
              <a:rPr lang="en-US" sz="2600" dirty="0"/>
              <a:t>.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Núp</a:t>
            </a:r>
            <a:r>
              <a:rPr lang="en-US" sz="2600" dirty="0"/>
              <a:t> </a:t>
            </a:r>
            <a:r>
              <a:rPr lang="en-US" sz="2600" dirty="0" err="1"/>
              <a:t>thấy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Cu-Ba </a:t>
            </a:r>
            <a:r>
              <a:rPr lang="en-US" sz="2600" dirty="0" err="1"/>
              <a:t>giống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Tây</a:t>
            </a:r>
            <a:r>
              <a:rPr lang="en-US" sz="2600" dirty="0"/>
              <a:t> </a:t>
            </a:r>
            <a:r>
              <a:rPr lang="en-US" sz="2600" dirty="0" err="1"/>
              <a:t>Nguyên</a:t>
            </a:r>
            <a:r>
              <a:rPr lang="en-US" sz="2600" dirty="0"/>
              <a:t> </a:t>
            </a:r>
            <a:r>
              <a:rPr lang="en-US" sz="2600" dirty="0" err="1"/>
              <a:t>mình</a:t>
            </a:r>
            <a:r>
              <a:rPr lang="en-US" sz="2600" dirty="0"/>
              <a:t> </a:t>
            </a:r>
            <a:r>
              <a:rPr lang="en-US" sz="2600" dirty="0" err="1"/>
              <a:t>quá</a:t>
            </a:r>
            <a:r>
              <a:rPr lang="en-US" sz="2600" dirty="0"/>
              <a:t>, </a:t>
            </a:r>
            <a:r>
              <a:rPr lang="en-US" sz="2600" dirty="0" err="1"/>
              <a:t>cũng</a:t>
            </a:r>
            <a:r>
              <a:rPr lang="en-US" sz="2600" dirty="0"/>
              <a:t> </a:t>
            </a:r>
            <a:r>
              <a:rPr lang="en-US" sz="2600" dirty="0" err="1"/>
              <a:t>mạnh</a:t>
            </a:r>
            <a:r>
              <a:rPr lang="en-US" sz="2600" dirty="0"/>
              <a:t> </a:t>
            </a:r>
            <a:r>
              <a:rPr lang="en-US" sz="2600" dirty="0" err="1"/>
              <a:t>mẽ</a:t>
            </a:r>
            <a:r>
              <a:rPr lang="en-US" sz="2600" dirty="0"/>
              <a:t>, </a:t>
            </a:r>
            <a:r>
              <a:rPr lang="en-US" sz="2600" dirty="0" err="1"/>
              <a:t>sôi</a:t>
            </a:r>
            <a:r>
              <a:rPr lang="en-US" sz="2600" dirty="0"/>
              <a:t> </a:t>
            </a:r>
            <a:r>
              <a:rPr lang="en-US" sz="2600" dirty="0" err="1"/>
              <a:t>nổi</a:t>
            </a:r>
            <a:r>
              <a:rPr lang="en-US" sz="2600" dirty="0"/>
              <a:t>, </a:t>
            </a:r>
            <a:r>
              <a:rPr lang="en-US" sz="2600" dirty="0" err="1"/>
              <a:t>bụng</a:t>
            </a:r>
            <a:r>
              <a:rPr lang="en-US" sz="2600" dirty="0"/>
              <a:t> </a:t>
            </a:r>
            <a:r>
              <a:rPr lang="en-US" sz="2600" dirty="0" err="1"/>
              <a:t>dạ</a:t>
            </a:r>
            <a:r>
              <a:rPr lang="en-US" sz="2600" dirty="0"/>
              <a:t> </a:t>
            </a:r>
            <a:r>
              <a:rPr lang="en-US" sz="2600" dirty="0" err="1"/>
              <a:t>hào</a:t>
            </a:r>
            <a:r>
              <a:rPr lang="en-US" sz="2600" dirty="0"/>
              <a:t> </a:t>
            </a:r>
            <a:r>
              <a:rPr lang="en-US" sz="2600" dirty="0" err="1"/>
              <a:t>phóng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cánh</a:t>
            </a:r>
            <a:r>
              <a:rPr lang="en-US" sz="2600" dirty="0"/>
              <a:t> </a:t>
            </a:r>
            <a:r>
              <a:rPr lang="en-US" sz="2600" dirty="0" err="1"/>
              <a:t>cửa</a:t>
            </a:r>
            <a:r>
              <a:rPr lang="en-US" sz="2600" dirty="0"/>
              <a:t> </a:t>
            </a:r>
            <a:r>
              <a:rPr lang="en-US" sz="2600" dirty="0" err="1"/>
              <a:t>bỏ</a:t>
            </a:r>
            <a:r>
              <a:rPr lang="en-US" sz="2600" dirty="0"/>
              <a:t> </a:t>
            </a:r>
            <a:r>
              <a:rPr lang="en-US" sz="2600" dirty="0" err="1"/>
              <a:t>ngỏ</a:t>
            </a:r>
            <a:r>
              <a:rPr lang="en-US" sz="2600" dirty="0"/>
              <a:t>, </a:t>
            </a:r>
            <a:r>
              <a:rPr lang="en-US" sz="2600" dirty="0" err="1"/>
              <a:t>thích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 to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đặc</a:t>
            </a:r>
            <a:r>
              <a:rPr lang="en-US" sz="2600" dirty="0"/>
              <a:t> </a:t>
            </a:r>
            <a:r>
              <a:rPr lang="en-US" sz="2600" dirty="0" err="1"/>
              <a:t>biệt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thích</a:t>
            </a:r>
            <a:r>
              <a:rPr lang="en-US" sz="2600" dirty="0"/>
              <a:t> </a:t>
            </a:r>
            <a:r>
              <a:rPr lang="en-US" sz="2600" dirty="0" err="1"/>
              <a:t>nhảy</a:t>
            </a:r>
            <a:r>
              <a:rPr lang="en-US" sz="2600" dirty="0"/>
              <a:t> </a:t>
            </a:r>
            <a:r>
              <a:rPr lang="en-US" sz="2600" dirty="0" err="1"/>
              <a:t>múa</a:t>
            </a:r>
            <a:r>
              <a:rPr lang="en-US" sz="2600" dirty="0"/>
              <a:t>. </a:t>
            </a:r>
            <a:r>
              <a:rPr lang="en-US" sz="2600" dirty="0" err="1"/>
              <a:t>Tới</a:t>
            </a:r>
            <a:r>
              <a:rPr lang="en-US" sz="2600" dirty="0"/>
              <a:t> </a:t>
            </a:r>
            <a:r>
              <a:rPr lang="en-US" sz="2600" dirty="0" err="1"/>
              <a:t>chỗ</a:t>
            </a:r>
            <a:r>
              <a:rPr lang="en-US" sz="2600" dirty="0"/>
              <a:t> </a:t>
            </a:r>
            <a:r>
              <a:rPr lang="en-US" sz="2600" dirty="0" err="1"/>
              <a:t>đông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,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lúc</a:t>
            </a:r>
            <a:r>
              <a:rPr lang="en-US" sz="2600" dirty="0"/>
              <a:t> </a:t>
            </a:r>
            <a:r>
              <a:rPr lang="en-US" sz="2600" dirty="0" err="1"/>
              <a:t>chuyện</a:t>
            </a:r>
            <a:r>
              <a:rPr lang="en-US" sz="2600" dirty="0"/>
              <a:t> </a:t>
            </a:r>
            <a:r>
              <a:rPr lang="en-US" sz="2600" dirty="0" err="1"/>
              <a:t>trò</a:t>
            </a:r>
            <a:r>
              <a:rPr lang="en-US" sz="2600" dirty="0"/>
              <a:t>,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</a:t>
            </a:r>
            <a:r>
              <a:rPr lang="en-US" sz="2600" dirty="0" err="1"/>
              <a:t>nhảy</a:t>
            </a:r>
            <a:r>
              <a:rPr lang="en-US" sz="2600" dirty="0"/>
              <a:t> </a:t>
            </a:r>
            <a:r>
              <a:rPr lang="en-US" sz="2600" dirty="0" err="1"/>
              <a:t>múa</a:t>
            </a:r>
            <a:r>
              <a:rPr lang="en-US" sz="2600" dirty="0"/>
              <a:t>.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cuốn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cuộc</a:t>
            </a:r>
            <a:r>
              <a:rPr lang="en-US" sz="2600" dirty="0"/>
              <a:t> </a:t>
            </a:r>
            <a:r>
              <a:rPr lang="en-US" sz="2600" dirty="0" err="1"/>
              <a:t>vui</a:t>
            </a:r>
            <a:r>
              <a:rPr lang="en-US" sz="2600" dirty="0"/>
              <a:t> </a:t>
            </a:r>
            <a:r>
              <a:rPr lang="en-US" sz="2600" dirty="0" err="1"/>
              <a:t>ấy</a:t>
            </a:r>
            <a:r>
              <a:rPr lang="en-US" sz="2600" dirty="0"/>
              <a:t>,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Núp</a:t>
            </a:r>
            <a:r>
              <a:rPr lang="en-US" sz="2600" dirty="0"/>
              <a:t> </a:t>
            </a:r>
            <a:r>
              <a:rPr lang="en-US" sz="2600" dirty="0" err="1"/>
              <a:t>thấy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đang</a:t>
            </a:r>
            <a:r>
              <a:rPr lang="en-US" sz="2600" dirty="0"/>
              <a:t> </a:t>
            </a:r>
            <a:r>
              <a:rPr lang="en-US" sz="2600" dirty="0" err="1"/>
              <a:t>sống</a:t>
            </a:r>
            <a:r>
              <a:rPr lang="en-US" sz="2600" dirty="0"/>
              <a:t> </a:t>
            </a:r>
            <a:r>
              <a:rPr lang="en-US" sz="2600" dirty="0" err="1"/>
              <a:t>giữa</a:t>
            </a:r>
            <a:r>
              <a:rPr lang="en-US" sz="2600" dirty="0"/>
              <a:t> </a:t>
            </a:r>
            <a:r>
              <a:rPr lang="en-US" sz="2600" dirty="0" err="1"/>
              <a:t>buôn</a:t>
            </a:r>
            <a:r>
              <a:rPr lang="en-US" sz="2600" dirty="0"/>
              <a:t> </a:t>
            </a:r>
            <a:r>
              <a:rPr lang="en-US" sz="2600" dirty="0" err="1"/>
              <a:t>làng</a:t>
            </a:r>
            <a:r>
              <a:rPr lang="en-US" sz="2600" dirty="0"/>
              <a:t> </a:t>
            </a:r>
            <a:r>
              <a:rPr lang="en-US" sz="2600" dirty="0" err="1"/>
              <a:t>Tây</a:t>
            </a:r>
            <a:r>
              <a:rPr lang="en-US" sz="2600" dirty="0"/>
              <a:t> </a:t>
            </a:r>
            <a:r>
              <a:rPr lang="en-US" sz="2600" dirty="0" err="1"/>
              <a:t>Nguyên</a:t>
            </a:r>
            <a:r>
              <a:rPr lang="en-US" sz="2600" dirty="0"/>
              <a:t> </a:t>
            </a:r>
            <a:r>
              <a:rPr lang="en-US" sz="2600" dirty="0" err="1"/>
              <a:t>muôn</a:t>
            </a:r>
            <a:r>
              <a:rPr lang="en-US" sz="2600" dirty="0"/>
              <a:t> </a:t>
            </a:r>
            <a:r>
              <a:rPr lang="en-US" sz="2600" dirty="0" err="1"/>
              <a:t>vàn</a:t>
            </a:r>
            <a:r>
              <a:rPr lang="en-US" sz="2600" dirty="0"/>
              <a:t> </a:t>
            </a:r>
            <a:r>
              <a:rPr lang="en-US" sz="2600" dirty="0" err="1"/>
              <a:t>yêu</a:t>
            </a:r>
            <a:r>
              <a:rPr lang="en-US" sz="2600" dirty="0"/>
              <a:t> </a:t>
            </a:r>
            <a:r>
              <a:rPr lang="en-US" sz="2600" dirty="0" err="1"/>
              <a:t>dấu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mình</a:t>
            </a:r>
            <a:r>
              <a:rPr lang="en-US" sz="2600" dirty="0"/>
              <a:t>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67542" y="757647"/>
            <a:ext cx="927462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u="sng" dirty="0" err="1"/>
              <a:t>Bài</a:t>
            </a:r>
            <a:r>
              <a:rPr lang="en-US" sz="2400" u="sng" dirty="0"/>
              <a:t> </a:t>
            </a:r>
            <a:r>
              <a:rPr lang="en-US" sz="2400" u="sng" dirty="0" err="1"/>
              <a:t>tập</a:t>
            </a:r>
            <a:r>
              <a:rPr lang="en-US" sz="2400" u="sng" dirty="0"/>
              <a:t> 2/46</a:t>
            </a:r>
            <a:r>
              <a:rPr lang="en-US" sz="2400" dirty="0"/>
              <a:t>: </a:t>
            </a:r>
            <a:r>
              <a:rPr lang="en-US" sz="2600" i="1" dirty="0" err="1"/>
              <a:t>Tìm</a:t>
            </a:r>
            <a:r>
              <a:rPr lang="en-US" sz="2600" i="1" dirty="0"/>
              <a:t> </a:t>
            </a:r>
            <a:r>
              <a:rPr lang="en-US" sz="2600" i="1" dirty="0" err="1"/>
              <a:t>các</a:t>
            </a:r>
            <a:r>
              <a:rPr lang="en-US" sz="2600" i="1" dirty="0"/>
              <a:t> </a:t>
            </a:r>
            <a:r>
              <a:rPr lang="en-US" sz="2600" i="1" dirty="0" err="1"/>
              <a:t>tiếng</a:t>
            </a:r>
            <a:r>
              <a:rPr lang="en-US" sz="2600" i="1" dirty="0"/>
              <a:t> </a:t>
            </a:r>
            <a:r>
              <a:rPr lang="en-US" sz="2600" i="1" dirty="0" err="1"/>
              <a:t>có</a:t>
            </a:r>
            <a:r>
              <a:rPr lang="en-US" sz="2600" i="1" dirty="0"/>
              <a:t> </a:t>
            </a:r>
            <a:r>
              <a:rPr lang="en-US" sz="2600" i="1" dirty="0" err="1"/>
              <a:t>chứa</a:t>
            </a:r>
            <a:r>
              <a:rPr lang="en-US" sz="2600" i="1" dirty="0"/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uô</a:t>
            </a:r>
            <a:r>
              <a:rPr lang="en-US" sz="2600" i="1" dirty="0"/>
              <a:t>,</a:t>
            </a:r>
            <a:r>
              <a:rPr lang="en-US" sz="2600" b="1" i="1" dirty="0"/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ua</a:t>
            </a:r>
            <a:r>
              <a:rPr lang="en-US" sz="2600" i="1" dirty="0"/>
              <a:t> </a:t>
            </a:r>
            <a:r>
              <a:rPr lang="en-US" sz="2600" i="1" dirty="0" err="1"/>
              <a:t>trong</a:t>
            </a:r>
            <a:r>
              <a:rPr lang="en-US" sz="2600" i="1" dirty="0"/>
              <a:t> </a:t>
            </a:r>
            <a:r>
              <a:rPr lang="en-US" sz="2600" i="1" dirty="0" err="1"/>
              <a:t>bài</a:t>
            </a:r>
            <a:r>
              <a:rPr lang="en-US" sz="2600" i="1" dirty="0"/>
              <a:t> </a:t>
            </a:r>
            <a:r>
              <a:rPr lang="en-US" sz="2600" i="1" dirty="0" err="1"/>
              <a:t>văn</a:t>
            </a:r>
            <a:r>
              <a:rPr lang="en-US" sz="2600" i="1" dirty="0"/>
              <a:t> </a:t>
            </a:r>
            <a:r>
              <a:rPr lang="en-US" sz="2600" i="1" dirty="0" err="1"/>
              <a:t>dưới</a:t>
            </a:r>
            <a:r>
              <a:rPr lang="en-US" sz="2600" i="1" dirty="0"/>
              <a:t> </a:t>
            </a:r>
            <a:r>
              <a:rPr lang="en-US" sz="2600" i="1" dirty="0" err="1"/>
              <a:t>đây</a:t>
            </a:r>
            <a:r>
              <a:rPr lang="en-US" sz="2600" i="1" dirty="0"/>
              <a:t>. </a:t>
            </a:r>
            <a:r>
              <a:rPr lang="en-US" sz="2600" i="1" dirty="0" err="1"/>
              <a:t>Giải</a:t>
            </a:r>
            <a:r>
              <a:rPr lang="en-US" sz="2600" i="1" dirty="0"/>
              <a:t> </a:t>
            </a:r>
            <a:r>
              <a:rPr lang="en-US" sz="2600" i="1" dirty="0" err="1"/>
              <a:t>thích</a:t>
            </a:r>
            <a:r>
              <a:rPr lang="en-US" sz="2600" i="1" dirty="0"/>
              <a:t> </a:t>
            </a:r>
            <a:r>
              <a:rPr lang="en-US" sz="2600" i="1" dirty="0" err="1"/>
              <a:t>quy</a:t>
            </a:r>
            <a:r>
              <a:rPr lang="en-US" sz="2600" i="1" dirty="0"/>
              <a:t> </a:t>
            </a:r>
            <a:r>
              <a:rPr lang="en-US" sz="2600" i="1" dirty="0" err="1"/>
              <a:t>tắc</a:t>
            </a:r>
            <a:r>
              <a:rPr lang="en-US" sz="2600" i="1" dirty="0"/>
              <a:t> </a:t>
            </a:r>
            <a:r>
              <a:rPr lang="en-US" sz="2600" i="1" dirty="0" err="1"/>
              <a:t>ghi</a:t>
            </a:r>
            <a:r>
              <a:rPr lang="en-US" sz="2600" i="1" dirty="0"/>
              <a:t> </a:t>
            </a:r>
            <a:r>
              <a:rPr lang="en-US" sz="2600" i="1" dirty="0" err="1"/>
              <a:t>dấu</a:t>
            </a:r>
            <a:r>
              <a:rPr lang="en-US" sz="2600" i="1" dirty="0"/>
              <a:t> </a:t>
            </a:r>
            <a:r>
              <a:rPr lang="en-US" sz="2600" i="1" dirty="0" err="1"/>
              <a:t>thanh</a:t>
            </a:r>
            <a:r>
              <a:rPr lang="en-US" sz="2600" i="1" dirty="0"/>
              <a:t> </a:t>
            </a:r>
            <a:r>
              <a:rPr lang="en-US" sz="2600" i="1" dirty="0" err="1"/>
              <a:t>trong</a:t>
            </a:r>
            <a:r>
              <a:rPr lang="en-US" sz="2600" i="1" dirty="0"/>
              <a:t> </a:t>
            </a:r>
            <a:r>
              <a:rPr lang="en-US" sz="2600" i="1" dirty="0" err="1"/>
              <a:t>mỗi</a:t>
            </a:r>
            <a:r>
              <a:rPr lang="en-US" sz="2600" i="1" dirty="0"/>
              <a:t> </a:t>
            </a:r>
            <a:r>
              <a:rPr lang="en-US" sz="2600" i="1" dirty="0" err="1"/>
              <a:t>tiếng</a:t>
            </a:r>
            <a:r>
              <a:rPr lang="en-US" sz="2600" i="1" dirty="0"/>
              <a:t> </a:t>
            </a:r>
            <a:r>
              <a:rPr lang="en-US" sz="2600" i="1" dirty="0" err="1"/>
              <a:t>em</a:t>
            </a:r>
            <a:r>
              <a:rPr lang="en-US" sz="2600" i="1" dirty="0"/>
              <a:t> </a:t>
            </a:r>
            <a:r>
              <a:rPr lang="en-US" sz="2600" i="1" dirty="0" err="1"/>
              <a:t>vừa</a:t>
            </a:r>
            <a:r>
              <a:rPr lang="en-US" sz="2600" i="1" dirty="0"/>
              <a:t> </a:t>
            </a:r>
            <a:r>
              <a:rPr lang="en-US" sz="2600" i="1" dirty="0" err="1"/>
              <a:t>tìm</a:t>
            </a:r>
            <a:r>
              <a:rPr lang="en-US" sz="2600" i="1" dirty="0"/>
              <a:t> </a:t>
            </a:r>
            <a:r>
              <a:rPr lang="en-US" sz="2600" i="1" dirty="0" err="1"/>
              <a:t>được</a:t>
            </a:r>
            <a:r>
              <a:rPr lang="en-US" sz="2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56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12174" y="329718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1786" y="404949"/>
            <a:ext cx="4626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Thứ</a:t>
            </a: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 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2021</a:t>
            </a:r>
          </a:p>
          <a:p>
            <a:pPr algn="ctr"/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(tr46)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23405" y="1902097"/>
            <a:ext cx="10502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/>
              <a:t>Bài</a:t>
            </a:r>
            <a:r>
              <a:rPr lang="en-US" sz="3600" u="sng" dirty="0"/>
              <a:t> </a:t>
            </a:r>
            <a:r>
              <a:rPr lang="en-US" sz="3600" u="sng" dirty="0" err="1"/>
              <a:t>tập</a:t>
            </a:r>
            <a:r>
              <a:rPr lang="en-US" sz="3600" u="sng" dirty="0"/>
              <a:t> 3/47</a:t>
            </a:r>
            <a:r>
              <a:rPr lang="en-US" sz="3600" dirty="0"/>
              <a:t>: </a:t>
            </a:r>
            <a:r>
              <a:rPr lang="en-US" sz="3600" i="1" dirty="0" err="1"/>
              <a:t>Tìm</a:t>
            </a:r>
            <a:r>
              <a:rPr lang="en-US" sz="3600" i="1" dirty="0"/>
              <a:t> </a:t>
            </a:r>
            <a:r>
              <a:rPr lang="en-US" sz="3600" i="1" dirty="0" err="1"/>
              <a:t>tiếng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chứa</a:t>
            </a:r>
            <a:r>
              <a:rPr lang="en-US" sz="3600" i="1" dirty="0"/>
              <a:t> </a:t>
            </a:r>
            <a:r>
              <a:rPr lang="en-US" sz="3600" b="1" i="1" dirty="0" err="1"/>
              <a:t>uô</a:t>
            </a:r>
            <a:r>
              <a:rPr lang="en-US" sz="3600" b="1" i="1" dirty="0"/>
              <a:t>, </a:t>
            </a:r>
            <a:r>
              <a:rPr lang="en-US" sz="3600" b="1" i="1" dirty="0" err="1"/>
              <a:t>ua</a:t>
            </a:r>
            <a:r>
              <a:rPr lang="en-US" sz="3600" i="1" dirty="0"/>
              <a:t> </a:t>
            </a:r>
            <a:r>
              <a:rPr lang="en-US" sz="3600" i="1" dirty="0" err="1"/>
              <a:t>thích</a:t>
            </a:r>
            <a:r>
              <a:rPr lang="en-US" sz="3600" i="1" dirty="0"/>
              <a:t> </a:t>
            </a:r>
            <a:r>
              <a:rPr lang="en-US" sz="3600" i="1" dirty="0" err="1"/>
              <a:t>hợp</a:t>
            </a:r>
            <a:r>
              <a:rPr lang="en-US" sz="3600" i="1" dirty="0"/>
              <a:t> </a:t>
            </a:r>
            <a:r>
              <a:rPr lang="en-US" sz="3600" i="1" dirty="0" err="1"/>
              <a:t>với</a:t>
            </a:r>
            <a:r>
              <a:rPr lang="en-US" sz="3600" i="1" dirty="0"/>
              <a:t> </a:t>
            </a:r>
            <a:r>
              <a:rPr lang="en-US" sz="3600" i="1" dirty="0" err="1"/>
              <a:t>mỗi</a:t>
            </a:r>
            <a:r>
              <a:rPr lang="en-US" sz="3600" i="1" dirty="0"/>
              <a:t> </a:t>
            </a:r>
            <a:r>
              <a:rPr lang="en-US" sz="3600" i="1" dirty="0" err="1"/>
              <a:t>chỗ</a:t>
            </a:r>
            <a:r>
              <a:rPr lang="en-US" sz="3600" i="1" dirty="0"/>
              <a:t> </a:t>
            </a:r>
            <a:r>
              <a:rPr lang="en-US" sz="3600" i="1" dirty="0" err="1"/>
              <a:t>trống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thành</a:t>
            </a:r>
            <a:r>
              <a:rPr lang="en-US" sz="3600" i="1" dirty="0"/>
              <a:t> </a:t>
            </a:r>
            <a:r>
              <a:rPr lang="en-US" sz="3600" i="1" dirty="0" err="1"/>
              <a:t>ngữ</a:t>
            </a:r>
            <a:r>
              <a:rPr lang="en-US" sz="3600" i="1" dirty="0"/>
              <a:t> </a:t>
            </a:r>
            <a:r>
              <a:rPr lang="en-US" sz="3600" i="1" dirty="0" err="1"/>
              <a:t>dưới</a:t>
            </a:r>
            <a:r>
              <a:rPr lang="en-US" sz="3600" i="1" dirty="0"/>
              <a:t> </a:t>
            </a:r>
            <a:r>
              <a:rPr lang="en-US" sz="3600" i="1" dirty="0" err="1"/>
              <a:t>đây</a:t>
            </a:r>
            <a:r>
              <a:rPr lang="en-US" sz="3600" i="1" dirty="0"/>
              <a:t>: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68979" y="3553097"/>
            <a:ext cx="3853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………….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.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990600" y="4764496"/>
            <a:ext cx="3150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Chậm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…………..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507333" y="3373936"/>
            <a:ext cx="314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………….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430589" y="4736828"/>
            <a:ext cx="3557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Cày</a:t>
            </a:r>
            <a:r>
              <a:rPr lang="en-US" sz="2800" dirty="0"/>
              <a:t> </a:t>
            </a:r>
            <a:r>
              <a:rPr lang="en-US" sz="2800" dirty="0" err="1"/>
              <a:t>sâu</a:t>
            </a:r>
            <a:r>
              <a:rPr lang="en-US" sz="2800" dirty="0"/>
              <a:t> ………….. </a:t>
            </a:r>
            <a:r>
              <a:rPr lang="en-US" sz="2800" dirty="0" err="1"/>
              <a:t>bẫm</a:t>
            </a:r>
            <a:r>
              <a:rPr lang="en-US" sz="28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5719" y="3493827"/>
            <a:ext cx="15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Muôn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657" y="4724400"/>
            <a:ext cx="15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rùa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8412" y="3250442"/>
            <a:ext cx="15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cua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0615" y="4642514"/>
            <a:ext cx="15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cuốc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1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8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/>
      <p:bldP spid="10" grpId="0"/>
      <p:bldP spid="12" grpId="0"/>
      <p:bldP spid="15" grpId="0"/>
      <p:bldP spid="16" grpId="0"/>
      <p:bldP spid="2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4417386" y="11756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460275"/>
            <a:ext cx="5392701" cy="121766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28012" y="5448665"/>
            <a:ext cx="574551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/>
              <a:t>Nắm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23586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0776" y="3252651"/>
            <a:ext cx="5810526" cy="14107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en-US" sz="4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95451" y="1265864"/>
            <a:ext cx="55255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/>
              <a:t>Viết đúng bài chính tả, biết trình bày đúng đoạn văn. </a:t>
            </a:r>
            <a:endParaRPr lang="en-US" altLang="en-US" sz="4000" dirty="0">
              <a:solidFill>
                <a:srgbClr val="2D2D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600" dirty="0"/>
              <a:t>.</a:t>
            </a:r>
            <a:endParaRPr lang="en-US" sz="36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98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144866" y="0"/>
            <a:ext cx="11805470" cy="6570617"/>
            <a:chOff x="-65032" y="149809"/>
            <a:chExt cx="11805470" cy="6215454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6156777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4485059"/>
            <a:ext cx="2314804" cy="173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4454433"/>
            <a:ext cx="2579351" cy="2141271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49486" y="300446"/>
            <a:ext cx="6204857" cy="2181498"/>
          </a:xfrm>
          <a:prstGeom prst="cloudCallout">
            <a:avLst/>
          </a:prstGeom>
          <a:solidFill>
            <a:srgbClr val="FF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33CC99"/>
                </a:solidFill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5736" y="2614637"/>
            <a:ext cx="94183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9063" algn="just">
              <a:lnSpc>
                <a:spcPct val="150000"/>
              </a:lnSpc>
            </a:pP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indent="119063"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: Ê-mi-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li,con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….</a:t>
            </a:r>
            <a:endParaRPr lang="en-US" sz="3200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9" y="90404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03566" y="1310641"/>
            <a:ext cx="7940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, </a:t>
            </a:r>
            <a:r>
              <a:rPr lang="en-US" sz="2800" dirty="0" err="1"/>
              <a:t>mía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</p:txBody>
      </p:sp>
      <p:graphicFrame>
        <p:nvGraphicFramePr>
          <p:cNvPr id="21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62748"/>
              </p:ext>
            </p:extLst>
          </p:nvPr>
        </p:nvGraphicFramePr>
        <p:xfrm>
          <a:off x="2667000" y="2991394"/>
          <a:ext cx="7162800" cy="2514706"/>
        </p:xfrm>
        <a:graphic>
          <a:graphicData uri="http://schemas.openxmlformats.org/drawingml/2006/table">
            <a:tbl>
              <a:tblPr/>
              <a:tblGrid>
                <a:gridCol w="22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Tiếng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Vần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Âm đệm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Âm chính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Âm cuối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3276601" y="4191001"/>
            <a:ext cx="915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biển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3276601" y="4800601"/>
            <a:ext cx="805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mía</a:t>
            </a:r>
            <a:endParaRPr lang="en-US" sz="3200" dirty="0"/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7064375" y="4175126"/>
            <a:ext cx="482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iê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7064375" y="4724401"/>
            <a:ext cx="476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ia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8839200" y="41148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n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7269163" y="4098925"/>
            <a:ext cx="2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7175500" y="46228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207623" cy="2574633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8" grpId="1"/>
      <p:bldP spid="2104" grpId="0"/>
      <p:bldP spid="2105" grpId="0"/>
      <p:bldP spid="2106" grpId="0"/>
      <p:bldP spid="2107" grpId="0"/>
      <p:bldP spid="2108" grpId="0"/>
      <p:bldP spid="2109" grpId="0"/>
      <p:bldP spid="2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9" y="5004061"/>
            <a:ext cx="2233234" cy="1853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5095" y="378823"/>
            <a:ext cx="77976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/>
              <a:t>Thứ</a:t>
            </a:r>
            <a:r>
              <a:rPr lang="en-US" sz="4800" dirty="0"/>
              <a:t>   </a:t>
            </a:r>
            <a:r>
              <a:rPr lang="en-US" sz="4800" dirty="0" err="1"/>
              <a:t>ngày</a:t>
            </a:r>
            <a:r>
              <a:rPr lang="en-US" sz="4800" dirty="0"/>
              <a:t>   </a:t>
            </a:r>
            <a:r>
              <a:rPr lang="en-US" sz="4800" dirty="0" err="1"/>
              <a:t>tháng</a:t>
            </a:r>
            <a:r>
              <a:rPr lang="en-US" sz="4800" dirty="0"/>
              <a:t> </a:t>
            </a:r>
            <a:r>
              <a:rPr lang="en-US" sz="4800" dirty="0" err="1"/>
              <a:t>năm</a:t>
            </a:r>
            <a:r>
              <a:rPr lang="en-US" sz="4800" dirty="0"/>
              <a:t> 2021</a:t>
            </a:r>
          </a:p>
          <a:p>
            <a:pPr algn="ctr"/>
            <a:r>
              <a:rPr lang="en-US" sz="4800" dirty="0" err="1"/>
              <a:t>Chính</a:t>
            </a:r>
            <a:r>
              <a:rPr lang="en-US" sz="4800" dirty="0"/>
              <a:t> </a:t>
            </a:r>
            <a:r>
              <a:rPr lang="en-US" sz="4800" dirty="0" err="1"/>
              <a:t>tả</a:t>
            </a:r>
            <a:endParaRPr lang="en-US" sz="4800" dirty="0"/>
          </a:p>
          <a:p>
            <a:pPr algn="ctr"/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chuyên</a:t>
            </a:r>
            <a:r>
              <a:rPr lang="en-US" sz="4800" dirty="0"/>
              <a:t> </a:t>
            </a:r>
            <a:r>
              <a:rPr lang="en-US" sz="4800" dirty="0" err="1"/>
              <a:t>gia</a:t>
            </a:r>
            <a:r>
              <a:rPr lang="en-US" sz="4800" dirty="0"/>
              <a:t> </a:t>
            </a:r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xúc</a:t>
            </a:r>
            <a:r>
              <a:rPr lang="en-US" sz="4800" dirty="0"/>
              <a:t> (tr46)</a:t>
            </a:r>
          </a:p>
        </p:txBody>
      </p:sp>
    </p:spTree>
    <p:extLst>
      <p:ext uri="{BB962C8B-B14F-4D97-AF65-F5344CB8AC3E}">
        <p14:creationId xmlns:p14="http://schemas.microsoft.com/office/powerpoint/2010/main" val="22348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4417386" y="11756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460275"/>
            <a:ext cx="5392701" cy="121766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28012" y="5448665"/>
            <a:ext cx="574551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/>
              <a:t>Nắm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23586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0776" y="3252651"/>
            <a:ext cx="5810526" cy="14107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en-US" sz="4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95451" y="1265864"/>
            <a:ext cx="55255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/>
              <a:t>Viết đúng bài chính tả, biết trình bày đúng đoạn văn. </a:t>
            </a:r>
            <a:endParaRPr lang="en-US" altLang="en-US" sz="4000" dirty="0">
              <a:solidFill>
                <a:srgbClr val="2D2D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600" dirty="0"/>
              <a:t>.</a:t>
            </a:r>
            <a:endParaRPr lang="en-US" sz="36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41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huyen gia may x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315" y="0"/>
            <a:ext cx="5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3806" y="2277186"/>
            <a:ext cx="6096000" cy="1167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sz="54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10789" y="2481943"/>
            <a:ext cx="4180114" cy="1018902"/>
          </a:xfrm>
          <a:prstGeom prst="roundRect">
            <a:avLst/>
          </a:prstGeom>
          <a:noFill/>
          <a:ln w="38100">
            <a:solidFill>
              <a:srgbClr val="C78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9" y="5004061"/>
            <a:ext cx="2233234" cy="18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31354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28" y="10959"/>
            <a:ext cx="762764" cy="762764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53589" y="2754086"/>
            <a:ext cx="1012371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71500" algn="just"/>
            <a:r>
              <a:rPr lang="en-US" sz="2800" dirty="0"/>
              <a:t>Qua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buồng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mái</a:t>
            </a:r>
            <a:r>
              <a:rPr lang="en-US" sz="2800" dirty="0"/>
              <a:t> </a:t>
            </a:r>
            <a:r>
              <a:rPr lang="en-US" sz="2800" dirty="0" err="1"/>
              <a:t>tóc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óng</a:t>
            </a:r>
            <a:r>
              <a:rPr lang="en-US" sz="2800" dirty="0"/>
              <a:t> </a:t>
            </a:r>
            <a:r>
              <a:rPr lang="en-US" sz="2800" dirty="0" err="1"/>
              <a:t>ửng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mảng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.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,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0000"/>
                </a:solidFill>
              </a:rPr>
              <a:t>khuôn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mặt</a:t>
            </a:r>
            <a:r>
              <a:rPr lang="en-US" sz="2800" dirty="0"/>
              <a:t> to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phác</a:t>
            </a:r>
            <a:r>
              <a:rPr lang="en-US" sz="2800" dirty="0"/>
              <a:t>…,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giản</a:t>
            </a:r>
            <a:r>
              <a:rPr lang="en-US" sz="2800" dirty="0"/>
              <a:t> </a:t>
            </a:r>
            <a:r>
              <a:rPr lang="en-US" sz="2800" dirty="0" err="1"/>
              <a:t>dị</a:t>
            </a:r>
            <a:r>
              <a:rPr lang="en-US" sz="2800" dirty="0"/>
              <a:t>,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0529" y="339634"/>
            <a:ext cx="4626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Thứ</a:t>
            </a: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 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2021</a:t>
            </a:r>
          </a:p>
          <a:p>
            <a:pPr algn="ctr"/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(tr46)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952897" y="2035628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 dirty="0"/>
              <a:t>(</a:t>
            </a:r>
            <a:r>
              <a:rPr lang="en-US" sz="1800" dirty="0" err="1"/>
              <a:t>Từ</a:t>
            </a:r>
            <a:r>
              <a:rPr lang="en-US" sz="1800" dirty="0"/>
              <a:t> Qua </a:t>
            </a:r>
            <a:r>
              <a:rPr lang="en-US" sz="1800" dirty="0" err="1"/>
              <a:t>khung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…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nét</a:t>
            </a:r>
            <a:r>
              <a:rPr lang="en-US" sz="1800" dirty="0"/>
              <a:t> </a:t>
            </a:r>
            <a:r>
              <a:rPr lang="en-US" sz="1800" dirty="0" err="1"/>
              <a:t>giản</a:t>
            </a:r>
            <a:r>
              <a:rPr lang="en-US" sz="1800" dirty="0"/>
              <a:t> </a:t>
            </a:r>
            <a:r>
              <a:rPr lang="en-US" sz="1800" dirty="0" err="1"/>
              <a:t>dị</a:t>
            </a:r>
            <a:r>
              <a:rPr lang="en-US" sz="1800" dirty="0"/>
              <a:t> </a:t>
            </a:r>
            <a:r>
              <a:rPr lang="en-US" sz="1800" dirty="0" err="1"/>
              <a:t>thân</a:t>
            </a:r>
            <a:r>
              <a:rPr lang="en-US" sz="1800" dirty="0"/>
              <a:t> </a:t>
            </a:r>
            <a:r>
              <a:rPr lang="en-US" sz="1800" dirty="0" err="1"/>
              <a:t>mật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040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12174" y="329718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1969" y="757646"/>
            <a:ext cx="4626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Thứ</a:t>
            </a: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 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2021</a:t>
            </a:r>
          </a:p>
          <a:p>
            <a:pPr algn="ctr"/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(tr46)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15790" y="2899954"/>
            <a:ext cx="4648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buồng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, </a:t>
            </a:r>
            <a:r>
              <a:rPr lang="en-US" sz="3200" dirty="0" err="1"/>
              <a:t>khuôn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;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54868" y="3754937"/>
            <a:ext cx="1801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ch</a:t>
            </a:r>
            <a:r>
              <a:rPr lang="en-US" sz="3200" dirty="0" err="1">
                <a:solidFill>
                  <a:srgbClr val="FF0000"/>
                </a:solidFill>
              </a:rPr>
              <a:t>ất</a:t>
            </a:r>
            <a:r>
              <a:rPr lang="en-US" sz="3200" dirty="0"/>
              <a:t> </a:t>
            </a:r>
            <a:r>
              <a:rPr lang="en-US" sz="3200" dirty="0" err="1"/>
              <a:t>ph</a:t>
            </a:r>
            <a:r>
              <a:rPr lang="en-US" sz="3200" dirty="0" err="1">
                <a:solidFill>
                  <a:srgbClr val="FF0000"/>
                </a:solidFill>
              </a:rPr>
              <a:t>ác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7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allAtOnce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THỰC HÀNH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03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1937</TotalTime>
  <Words>546</Words>
  <Application>Microsoft Macintosh PowerPoint</Application>
  <PresentationFormat>Widescreen</PresentationFormat>
  <Paragraphs>70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宋体</vt:lpstr>
      <vt:lpstr>#9Slide03 AllRoundGothic</vt:lpstr>
      <vt:lpstr>#9Slide03 Arima Madurai</vt:lpstr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196</cp:revision>
  <dcterms:created xsi:type="dcterms:W3CDTF">2021-08-22T10:47:54Z</dcterms:created>
  <dcterms:modified xsi:type="dcterms:W3CDTF">2021-10-04T15:22:12Z</dcterms:modified>
</cp:coreProperties>
</file>