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73" r:id="rId3"/>
    <p:sldId id="257" r:id="rId4"/>
    <p:sldId id="258" r:id="rId5"/>
    <p:sldId id="259" r:id="rId6"/>
    <p:sldId id="260" r:id="rId7"/>
    <p:sldId id="261" r:id="rId8"/>
    <p:sldId id="27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C3D8-25E1-48B3-98CB-3406DC3953D1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E4614-2735-4393-B2CA-8ED25E07F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2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7B1D0-0440-BF4A-BA29-242ADE4E77C0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858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A2D9-4D28-4F07-91BD-F158CA32F3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5CB9-BE75-4D8C-9668-BDF6D8D0F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27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A2D9-4D28-4F07-91BD-F158CA32F3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5CB9-BE75-4D8C-9668-BDF6D8D0F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8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A2D9-4D28-4F07-91BD-F158CA32F3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5CB9-BE75-4D8C-9668-BDF6D8D0F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3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68223-61AE-40D1-996F-5F8FE854EE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624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0F4D4D8-784D-4B9D-8D84-427094012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E5DB1BBE-9F94-4860-971A-455EBC710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7973390F-5148-4D20-8758-4C2507120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48B98654-1FB7-449B-AAD7-C3A034151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A20141EC-7CDF-4C88-8FAC-483E692AC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1268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D75DE5E-24AA-4235-BD4C-3CE9896C3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A53C9C91-CB29-498D-8575-EB1884E46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23330897-8263-4EFA-B602-178E3E5ED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408A2F79-FBBB-4615-BC51-32BE544A0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9921B7E6-528C-4B97-B19B-367128D3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8624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23241D2E-ABAA-4008-8707-0B84118D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12A53B39-0136-4887-8AF6-5647D264C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953B8C61-3AD9-43B9-A12D-A1563AFEC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19D9E3CF-5D7C-4C2C-8639-B423331B9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1BAE315-50AD-4549-8D38-2A6EA095D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180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F518B89-ABE0-409A-B17C-3A7CCB4A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5C64B3F7-8CB0-4495-B08C-CFC158752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8D2C32EC-D337-4125-B0FC-C0E6FF516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8CB709FE-A4EF-4224-8EC4-E1DD536C2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2B6A13E0-B1A4-450D-869E-D067140CF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7E3E98A3-F9C8-4800-8B7D-0A9DAEC3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397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F87B6D4-8FF1-48ED-9ECA-2C2565D6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1156926A-A311-4061-9D29-644255FA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592FFFFE-A3C8-4A9F-8386-0E9BE5D82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BF8C8BB3-10D9-484C-A629-30B73518E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73795106-BCCB-4B21-8ABA-6EC216A181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414B927C-646D-4470-B1EE-A5AF3B448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E6045B91-12D2-4DCA-B308-785A238CA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244F7024-FF60-4700-A4A1-F50E01BBB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5141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9EFD36B1-EAAB-4B8E-B2CC-4F3575A6B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20F9EFC1-7773-484C-BF73-E9BC7F11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9C5FA964-709E-494A-A4F0-6781DC7CB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BB50B448-DA89-4441-9186-F44E01F9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1798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ABAE4A7E-E70E-4D70-B7EE-B2247080C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117AF651-EF64-4CD5-9DF6-F470D7727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95E3E55C-0240-4A49-BB55-109A1D43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778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A2D9-4D28-4F07-91BD-F158CA32F3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5CB9-BE75-4D8C-9668-BDF6D8D0F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90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8293C3D-EAC6-4597-851D-30CBB4FE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26801530-5CE4-411D-94BD-E8B625390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8F996C30-D4E3-46EE-ADAB-476DD4FFA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DEA803B1-56C3-4E36-BBDE-EBB86BD30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3C3DEAA3-8217-4DD9-9349-4F0556AE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C22B9371-F796-4B40-AE60-379013E5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8338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1ADB8C8-EFE0-477A-88ED-E8F821E0A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0D272FBD-3BB4-4083-8C70-F9707BA71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E084F674-87CB-4676-9A0B-131834216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EA0492DF-67E1-4146-863E-24286579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B93603AB-DF6E-4C00-968E-6CF641E5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E3269D4A-EECB-4A50-97FD-E30BAE3F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1714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513180F-45A0-4548-98A1-36BAF4A12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19727718-9506-4C28-BDC5-C27C696C3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214A3738-4956-402D-83F9-4545EE65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4FA75FB3-3FDC-41B1-8FD0-D8764537E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9FDD65C3-3537-4A56-8C95-FD4034CB9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2769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D246A1A6-9467-40DD-B4C7-B4F4F0D693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66EBCE22-6CFF-4243-A005-29888BADC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8BF1B443-1F40-4C4B-8448-4F0FD344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040E8EF5-2C81-4F7D-AEA8-BD66B6DC0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46B32E26-AA0D-4F41-A1C9-7D4473824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6727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10A5DDAF-AE98-42C0-82F2-3A93AE15C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E93A111B-D487-4C76-A390-1C4D19BA02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A0687E09-800D-49D0-B025-239720A8FF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94E54-C042-4FF5-8ED3-9D77EEF82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9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A2D9-4D28-4F07-91BD-F158CA32F3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5CB9-BE75-4D8C-9668-BDF6D8D0F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4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A2D9-4D28-4F07-91BD-F158CA32F3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5CB9-BE75-4D8C-9668-BDF6D8D0F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7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A2D9-4D28-4F07-91BD-F158CA32F3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5CB9-BE75-4D8C-9668-BDF6D8D0F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7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A2D9-4D28-4F07-91BD-F158CA32F3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5CB9-BE75-4D8C-9668-BDF6D8D0F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A2D9-4D28-4F07-91BD-F158CA32F3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5CB9-BE75-4D8C-9668-BDF6D8D0F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68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A2D9-4D28-4F07-91BD-F158CA32F3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5CB9-BE75-4D8C-9668-BDF6D8D0F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3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A2D9-4D28-4F07-91BD-F158CA32F3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5CB9-BE75-4D8C-9668-BDF6D8D0F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0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3A2D9-4D28-4F07-91BD-F158CA32F3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A5CB9-BE75-4D8C-9668-BDF6D8D0F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48012CC3-8BD3-4705-9393-E73CC708D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6FD816CD-019A-4952-9701-650224779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8FF2039C-E74A-4BBA-995F-A787FFF1ED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1F20D-0DD0-4049-8C6C-36508E9E9C40}" type="datetimeFigureOut">
              <a:rPr lang="vi-VN" smtClean="0"/>
              <a:t>20/10/2021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7052421-6668-4DAA-9F96-03EA9A67F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EBE04C81-6CD5-4FDA-8F79-5DA79DD8C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237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5.png"/><Relationship Id="rId18" Type="http://schemas.microsoft.com/office/2007/relationships/hdphoto" Target="../media/hdphoto8.wdp"/><Relationship Id="rId3" Type="http://schemas.microsoft.com/office/2007/relationships/media" Target="../media/media2.mp3"/><Relationship Id="rId21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microsoft.com/office/2007/relationships/hdphoto" Target="../media/hdphoto5.wdp"/><Relationship Id="rId17" Type="http://schemas.openxmlformats.org/officeDocument/2006/relationships/image" Target="../media/image17.png"/><Relationship Id="rId25" Type="http://schemas.microsoft.com/office/2007/relationships/hdphoto" Target="../media/hdphoto10.wdp"/><Relationship Id="rId2" Type="http://schemas.openxmlformats.org/officeDocument/2006/relationships/audio" Target="../media/media1.mp3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24" Type="http://schemas.openxmlformats.org/officeDocument/2006/relationships/image" Target="../media/image22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6.png"/><Relationship Id="rId23" Type="http://schemas.openxmlformats.org/officeDocument/2006/relationships/image" Target="../media/image21.png"/><Relationship Id="rId10" Type="http://schemas.microsoft.com/office/2007/relationships/hdphoto" Target="../media/hdphoto4.wdp"/><Relationship Id="rId19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image" Target="../media/image13.png"/><Relationship Id="rId14" Type="http://schemas.microsoft.com/office/2007/relationships/hdphoto" Target="../media/hdphoto6.wdp"/><Relationship Id="rId2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6" Type="http://schemas.microsoft.com/office/2007/relationships/hdphoto" Target="../media/hdphoto12.wdp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4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5.png"/><Relationship Id="rId14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161" y="2119523"/>
            <a:ext cx="5047926" cy="755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6665"/>
            <a:ext cx="12191999" cy="3841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418" y="179462"/>
            <a:ext cx="1962870" cy="22646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9224" y="722686"/>
            <a:ext cx="10145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GIANG BIÊN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8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4308" y="152401"/>
            <a:ext cx="65532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quả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="" xmlns:a16="http://schemas.microsoft.com/office/drawing/2014/main" id="{3B86579F-F17C-7D45-9601-941A74B4F54C}"/>
              </a:ext>
            </a:extLst>
          </p:cNvPr>
          <p:cNvGrpSpPr>
            <a:grpSpLocks/>
          </p:cNvGrpSpPr>
          <p:nvPr/>
        </p:nvGrpSpPr>
        <p:grpSpPr bwMode="auto">
          <a:xfrm>
            <a:off x="1419730" y="1656081"/>
            <a:ext cx="10193150" cy="3220719"/>
            <a:chOff x="136" y="1417"/>
            <a:chExt cx="5175" cy="1688"/>
          </a:xfrm>
        </p:grpSpPr>
        <p:sp>
          <p:nvSpPr>
            <p:cNvPr id="8" name="Text Box 8">
              <a:extLst>
                <a:ext uri="{FF2B5EF4-FFF2-40B4-BE49-F238E27FC236}">
                  <a16:creationId xmlns="" xmlns:a16="http://schemas.microsoft.com/office/drawing/2014/main" id="{C239362B-200E-D142-8A62-B0E9268A9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" y="1418"/>
              <a:ext cx="336" cy="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17" tIns="48408" rIns="96817" bIns="48408">
              <a:spAutoFit/>
            </a:bodyPr>
            <a:lstStyle>
              <a:lvl1pPr marL="850900" indent="-850900" defTabSz="9683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683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683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683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683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1227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sp>
          <p:nvSpPr>
            <p:cNvPr id="9" name="Text Box 9">
              <a:extLst>
                <a:ext uri="{FF2B5EF4-FFF2-40B4-BE49-F238E27FC236}">
                  <a16:creationId xmlns="" xmlns:a16="http://schemas.microsoft.com/office/drawing/2014/main" id="{9F726FFB-9B87-A949-903D-DEC1D92A8D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" y="1765"/>
              <a:ext cx="2189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6817" tIns="48408" rIns="96817" bIns="48408">
              <a:spAutoFit/>
            </a:bodyPr>
            <a:lstStyle>
              <a:lvl1pPr marL="850900" indent="-850900" defTabSz="9683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683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683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683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683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1227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379 + 468 =</a:t>
              </a:r>
            </a:p>
          </p:txBody>
        </p:sp>
        <p:sp>
          <p:nvSpPr>
            <p:cNvPr id="10" name="Text Box 10">
              <a:extLst>
                <a:ext uri="{FF2B5EF4-FFF2-40B4-BE49-F238E27FC236}">
                  <a16:creationId xmlns="" xmlns:a16="http://schemas.microsoft.com/office/drawing/2014/main" id="{854A14E0-6707-A74A-8378-6B7C5F74F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0" y="1418"/>
              <a:ext cx="2067" cy="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6817" tIns="48408" rIns="96817" bIns="48408">
              <a:spAutoFit/>
            </a:bodyPr>
            <a:lstStyle>
              <a:lvl1pPr marL="850900" indent="-850900" defTabSz="9683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683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683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683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683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1227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6509 + 2876 = 9385</a:t>
              </a:r>
            </a:p>
          </p:txBody>
        </p:sp>
        <p:sp>
          <p:nvSpPr>
            <p:cNvPr id="11" name="Text Box 11">
              <a:extLst>
                <a:ext uri="{FF2B5EF4-FFF2-40B4-BE49-F238E27FC236}">
                  <a16:creationId xmlns="" xmlns:a16="http://schemas.microsoft.com/office/drawing/2014/main" id="{7F428BFF-B6F9-234D-BE8F-54F44C8DFD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2" y="1417"/>
              <a:ext cx="534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6817" tIns="48408" rIns="96817" bIns="48408">
              <a:spAutoFit/>
            </a:bodyPr>
            <a:lstStyle>
              <a:lvl1pPr marL="850900" indent="-850900" defTabSz="9683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683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683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683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683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1227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p:sp>
          <p:nvSpPr>
            <p:cNvPr id="12" name="Text Box 12">
              <a:extLst>
                <a:ext uri="{FF2B5EF4-FFF2-40B4-BE49-F238E27FC236}">
                  <a16:creationId xmlns="" xmlns:a16="http://schemas.microsoft.com/office/drawing/2014/main" id="{819A2A01-7900-E842-BF24-7233F73CD5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8" y="1765"/>
              <a:ext cx="2133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6817" tIns="48408" rIns="96817" bIns="48408">
              <a:spAutoFit/>
            </a:bodyPr>
            <a:lstStyle>
              <a:lvl1pPr marL="850900" indent="-850900" defTabSz="9683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683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683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683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683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1227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2876 + 6509 = </a:t>
              </a:r>
            </a:p>
          </p:txBody>
        </p:sp>
        <p:sp>
          <p:nvSpPr>
            <p:cNvPr id="13" name="Text Box 13">
              <a:extLst>
                <a:ext uri="{FF2B5EF4-FFF2-40B4-BE49-F238E27FC236}">
                  <a16:creationId xmlns="" xmlns:a16="http://schemas.microsoft.com/office/drawing/2014/main" id="{507B0A3F-A33B-4F45-8BEC-D6D0E7D1D0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6" y="2341"/>
              <a:ext cx="2285" cy="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6817" tIns="48408" rIns="96817" bIns="48408">
              <a:spAutoFit/>
            </a:bodyPr>
            <a:lstStyle>
              <a:lvl1pPr marL="850900" indent="-850900" defTabSz="9683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683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683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683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683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1227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4268 + 76 = 4344</a:t>
              </a:r>
            </a:p>
          </p:txBody>
        </p:sp>
        <p:sp>
          <p:nvSpPr>
            <p:cNvPr id="14" name="Text Box 14">
              <a:extLst>
                <a:ext uri="{FF2B5EF4-FFF2-40B4-BE49-F238E27FC236}">
                  <a16:creationId xmlns="" xmlns:a16="http://schemas.microsoft.com/office/drawing/2014/main" id="{436D70B8-6884-0448-9966-AD739D659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0" y="2328"/>
              <a:ext cx="336" cy="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17" tIns="48408" rIns="96817" bIns="48408">
              <a:spAutoFit/>
            </a:bodyPr>
            <a:lstStyle>
              <a:lvl1pPr marL="850900" indent="-850900" defTabSz="9683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683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683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683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683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1227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</a:p>
          </p:txBody>
        </p:sp>
        <p:sp>
          <p:nvSpPr>
            <p:cNvPr id="15" name="Text Box 15">
              <a:extLst>
                <a:ext uri="{FF2B5EF4-FFF2-40B4-BE49-F238E27FC236}">
                  <a16:creationId xmlns="" xmlns:a16="http://schemas.microsoft.com/office/drawing/2014/main" id="{B5876FC0-1673-BC4A-917A-E715B9758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6" y="2694"/>
              <a:ext cx="1872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6817" tIns="48408" rIns="96817" bIns="48408">
              <a:spAutoFit/>
            </a:bodyPr>
            <a:lstStyle>
              <a:lvl1pPr marL="850900" indent="-850900" defTabSz="9683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683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683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683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683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1227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76 + 4268 = </a:t>
              </a:r>
            </a:p>
          </p:txBody>
        </p:sp>
      </p:grpSp>
      <p:sp>
        <p:nvSpPr>
          <p:cNvPr id="20" name="Text Box 7">
            <a:extLst>
              <a:ext uri="{FF2B5EF4-FFF2-40B4-BE49-F238E27FC236}">
                <a16:creationId xmlns="" xmlns:a16="http://schemas.microsoft.com/office/drawing/2014/main" id="{F85BE630-21CD-7549-A9C6-88CE2AE63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690" y="1699350"/>
            <a:ext cx="4309631" cy="65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817" tIns="48408" rIns="96817" bIns="48408">
            <a:spAutoFit/>
          </a:bodyPr>
          <a:lstStyle>
            <a:lvl1pPr marL="850900" indent="-850900" defTabSz="9683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8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83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83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83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122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468 + 379 = 847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1AE7DD1-5B72-B741-93DD-DE824CE63B3F}"/>
              </a:ext>
            </a:extLst>
          </p:cNvPr>
          <p:cNvSpPr txBox="1"/>
          <p:nvPr/>
        </p:nvSpPr>
        <p:spPr>
          <a:xfrm>
            <a:off x="4351017" y="2358741"/>
            <a:ext cx="1295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2800" b="1" dirty="0">
                <a:solidFill>
                  <a:srgbClr val="122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2800" b="1" dirty="0">
              <a:solidFill>
                <a:srgbClr val="1227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1AE7DD1-5B72-B741-93DD-DE824CE63B3F}"/>
              </a:ext>
            </a:extLst>
          </p:cNvPr>
          <p:cNvSpPr txBox="1"/>
          <p:nvPr/>
        </p:nvSpPr>
        <p:spPr>
          <a:xfrm>
            <a:off x="7296690" y="4083068"/>
            <a:ext cx="1295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2800" b="1" dirty="0">
                <a:solidFill>
                  <a:srgbClr val="122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2800" b="1" dirty="0">
              <a:solidFill>
                <a:srgbClr val="1227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1AE7DD1-5B72-B741-93DD-DE824CE63B3F}"/>
              </a:ext>
            </a:extLst>
          </p:cNvPr>
          <p:cNvSpPr txBox="1"/>
          <p:nvPr/>
        </p:nvSpPr>
        <p:spPr>
          <a:xfrm>
            <a:off x="10434504" y="2321338"/>
            <a:ext cx="1295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2800" b="1" dirty="0">
                <a:solidFill>
                  <a:srgbClr val="122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2800" b="1" dirty="0">
              <a:solidFill>
                <a:srgbClr val="1227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1AE7DD1-5B72-B741-93DD-DE824CE63B3F}"/>
              </a:ext>
            </a:extLst>
          </p:cNvPr>
          <p:cNvSpPr txBox="1"/>
          <p:nvPr/>
        </p:nvSpPr>
        <p:spPr>
          <a:xfrm>
            <a:off x="4288467" y="2235938"/>
            <a:ext cx="168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847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13AD99A-4BA1-514D-A488-1C253827DDA9}"/>
              </a:ext>
            </a:extLst>
          </p:cNvPr>
          <p:cNvSpPr txBox="1"/>
          <p:nvPr/>
        </p:nvSpPr>
        <p:spPr>
          <a:xfrm>
            <a:off x="10311754" y="2235938"/>
            <a:ext cx="168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9385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80BC546-B2DD-564F-8819-FB58482B2E07}"/>
              </a:ext>
            </a:extLst>
          </p:cNvPr>
          <p:cNvSpPr txBox="1"/>
          <p:nvPr/>
        </p:nvSpPr>
        <p:spPr>
          <a:xfrm>
            <a:off x="7087031" y="4021512"/>
            <a:ext cx="168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4344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95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6">
            <a:extLst>
              <a:ext uri="{FF2B5EF4-FFF2-40B4-BE49-F238E27FC236}">
                <a16:creationId xmlns="" xmlns:a16="http://schemas.microsoft.com/office/drawing/2014/main" id="{9AE53EBE-F4A8-EE41-B58C-2C9DB0A7F0B3}"/>
              </a:ext>
            </a:extLst>
          </p:cNvPr>
          <p:cNvGrpSpPr>
            <a:grpSpLocks/>
          </p:cNvGrpSpPr>
          <p:nvPr/>
        </p:nvGrpSpPr>
        <p:grpSpPr bwMode="auto">
          <a:xfrm>
            <a:off x="924560" y="1371600"/>
            <a:ext cx="10373360" cy="4297680"/>
            <a:chOff x="0" y="1680"/>
            <a:chExt cx="5760" cy="2160"/>
          </a:xfrm>
        </p:grpSpPr>
        <p:sp>
          <p:nvSpPr>
            <p:cNvPr id="13" name="Rectangle 17">
              <a:extLst>
                <a:ext uri="{FF2B5EF4-FFF2-40B4-BE49-F238E27FC236}">
                  <a16:creationId xmlns="" xmlns:a16="http://schemas.microsoft.com/office/drawing/2014/main" id="{93314E22-6423-3F46-A8F9-143571626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80"/>
              <a:ext cx="2976" cy="2160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3200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3200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3200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3200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just" eaLnBrk="1" fontAlgn="ctr" hangingPunct="1"/>
              <a:r>
                <a:rPr lang="en-US" altLang="vi-VN" sz="3600" b="1" i="0" dirty="0">
                  <a:solidFill>
                    <a:srgbClr val="1227C0"/>
                  </a:solidFill>
                  <a:latin typeface="Times New Roman" panose="02020603050405020304" pitchFamily="18" charset="0"/>
                </a:rPr>
                <a:t>a) 48 + 12 = 12 + …</a:t>
              </a:r>
            </a:p>
            <a:p>
              <a:pPr algn="just" eaLnBrk="1" fontAlgn="ctr" hangingPunct="1"/>
              <a:r>
                <a:rPr lang="en-US" altLang="vi-VN" sz="3600" b="1" i="0" dirty="0">
                  <a:solidFill>
                    <a:srgbClr val="1227C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just" eaLnBrk="1" fontAlgn="ctr" hangingPunct="1"/>
              <a:r>
                <a:rPr lang="en-US" altLang="vi-VN" sz="3600" b="1" i="0" dirty="0">
                  <a:solidFill>
                    <a:srgbClr val="1227C0"/>
                  </a:solidFill>
                  <a:latin typeface="Times New Roman" panose="02020603050405020304" pitchFamily="18" charset="0"/>
                </a:rPr>
                <a:t>    65 + 297 = …   + 65</a:t>
              </a:r>
            </a:p>
            <a:p>
              <a:pPr algn="just" eaLnBrk="1" fontAlgn="ctr" hangingPunct="1"/>
              <a:r>
                <a:rPr lang="en-US" altLang="vi-VN" sz="3600" b="1" i="0" dirty="0">
                  <a:solidFill>
                    <a:srgbClr val="1227C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just" eaLnBrk="1" fontAlgn="ctr" hangingPunct="1"/>
              <a:r>
                <a:rPr lang="en-US" altLang="vi-VN" sz="3600" b="1" i="0" dirty="0">
                  <a:solidFill>
                    <a:srgbClr val="1227C0"/>
                  </a:solidFill>
                  <a:latin typeface="Times New Roman" panose="02020603050405020304" pitchFamily="18" charset="0"/>
                </a:rPr>
                <a:t>   … + 89 = 89 + 177  </a:t>
              </a:r>
            </a:p>
          </p:txBody>
        </p:sp>
        <p:sp>
          <p:nvSpPr>
            <p:cNvPr id="14" name="Rectangle 18">
              <a:extLst>
                <a:ext uri="{FF2B5EF4-FFF2-40B4-BE49-F238E27FC236}">
                  <a16:creationId xmlns="" xmlns:a16="http://schemas.microsoft.com/office/drawing/2014/main" id="{6C17E844-B725-6A46-9C95-F30840B60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4" y="1680"/>
              <a:ext cx="2876" cy="2160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i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3200" i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3200" i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3200" i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3200" i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just" eaLnBrk="1" hangingPunct="1"/>
              <a:endParaRPr lang="en-US" altLang="vi-VN" sz="3600" b="1" i="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just" eaLnBrk="1" hangingPunct="1"/>
              <a:r>
                <a:rPr lang="en-US" altLang="vi-VN" sz="3600" b="1" i="0" dirty="0">
                  <a:solidFill>
                    <a:srgbClr val="1227C0"/>
                  </a:solidFill>
                  <a:latin typeface="Times New Roman" panose="02020603050405020304" pitchFamily="18" charset="0"/>
                </a:rPr>
                <a:t>b) m + n = n + … </a:t>
              </a:r>
            </a:p>
            <a:p>
              <a:pPr algn="just" eaLnBrk="1" hangingPunct="1"/>
              <a:endParaRPr lang="en-US" altLang="vi-VN" sz="3600" b="1" i="0" dirty="0">
                <a:solidFill>
                  <a:srgbClr val="1227C0"/>
                </a:solidFill>
                <a:latin typeface="Times New Roman" panose="02020603050405020304" pitchFamily="18" charset="0"/>
              </a:endParaRPr>
            </a:p>
            <a:p>
              <a:pPr algn="just" eaLnBrk="1" hangingPunct="1"/>
              <a:r>
                <a:rPr lang="en-US" altLang="vi-VN" sz="3600" b="1" i="0" dirty="0">
                  <a:solidFill>
                    <a:srgbClr val="1227C0"/>
                  </a:solidFill>
                  <a:latin typeface="Times New Roman" panose="02020603050405020304" pitchFamily="18" charset="0"/>
                </a:rPr>
                <a:t>    84 + 0 = … + 84</a:t>
              </a:r>
            </a:p>
            <a:p>
              <a:pPr algn="just" eaLnBrk="1" hangingPunct="1"/>
              <a:endParaRPr lang="en-US" altLang="vi-VN" sz="3600" b="1" i="0" dirty="0">
                <a:solidFill>
                  <a:srgbClr val="1227C0"/>
                </a:solidFill>
                <a:latin typeface="Times New Roman" panose="02020603050405020304" pitchFamily="18" charset="0"/>
              </a:endParaRPr>
            </a:p>
            <a:p>
              <a:pPr algn="just" eaLnBrk="1" hangingPunct="1"/>
              <a:r>
                <a:rPr lang="en-US" altLang="vi-VN" sz="3600" b="1" i="0" dirty="0">
                  <a:solidFill>
                    <a:srgbClr val="1227C0"/>
                  </a:solidFill>
                  <a:latin typeface="Times New Roman" panose="02020603050405020304" pitchFamily="18" charset="0"/>
                </a:rPr>
                <a:t>      a + 0 = … + a = …</a:t>
              </a:r>
            </a:p>
            <a:p>
              <a:pPr algn="just" eaLnBrk="1" hangingPunct="1"/>
              <a:endParaRPr lang="en-US" altLang="vi-VN" sz="3600" b="1" i="0" dirty="0">
                <a:solidFill>
                  <a:srgbClr val="1227C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C07028-8BD1-C641-BAC7-62EFE530B0FE}"/>
              </a:ext>
            </a:extLst>
          </p:cNvPr>
          <p:cNvSpPr txBox="1"/>
          <p:nvPr/>
        </p:nvSpPr>
        <p:spPr>
          <a:xfrm>
            <a:off x="337404" y="442348"/>
            <a:ext cx="1156208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F8A3EA7-35B7-0540-8E7C-FDF337C62738}"/>
              </a:ext>
            </a:extLst>
          </p:cNvPr>
          <p:cNvSpPr txBox="1"/>
          <p:nvPr/>
        </p:nvSpPr>
        <p:spPr>
          <a:xfrm>
            <a:off x="4267686" y="2057400"/>
            <a:ext cx="1092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48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F861DA8-5B8E-D145-9C0C-63E1EEEAB02A}"/>
              </a:ext>
            </a:extLst>
          </p:cNvPr>
          <p:cNvSpPr txBox="1"/>
          <p:nvPr/>
        </p:nvSpPr>
        <p:spPr>
          <a:xfrm>
            <a:off x="3419843" y="3132558"/>
            <a:ext cx="1092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297 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6A632CD-032B-BF45-BBCD-6C1A73C2C51F}"/>
              </a:ext>
            </a:extLst>
          </p:cNvPr>
          <p:cNvSpPr txBox="1"/>
          <p:nvPr/>
        </p:nvSpPr>
        <p:spPr>
          <a:xfrm>
            <a:off x="1104653" y="4238862"/>
            <a:ext cx="1092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177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D57D18B-1995-DA43-8859-461A3619462B}"/>
              </a:ext>
            </a:extLst>
          </p:cNvPr>
          <p:cNvSpPr txBox="1"/>
          <p:nvPr/>
        </p:nvSpPr>
        <p:spPr>
          <a:xfrm>
            <a:off x="8998133" y="2057400"/>
            <a:ext cx="1092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6EC573C-B95D-BA44-9B98-5E6C3CCCB103}"/>
              </a:ext>
            </a:extLst>
          </p:cNvPr>
          <p:cNvSpPr txBox="1"/>
          <p:nvPr/>
        </p:nvSpPr>
        <p:spPr>
          <a:xfrm>
            <a:off x="8348774" y="3145996"/>
            <a:ext cx="545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74FB27C-B51B-D544-AA14-E1B8524DAC2F}"/>
              </a:ext>
            </a:extLst>
          </p:cNvPr>
          <p:cNvSpPr txBox="1"/>
          <p:nvPr/>
        </p:nvSpPr>
        <p:spPr>
          <a:xfrm>
            <a:off x="8348774" y="4273438"/>
            <a:ext cx="545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9C48AE5-CCC6-FA44-9CF7-EFAD20B28A74}"/>
              </a:ext>
            </a:extLst>
          </p:cNvPr>
          <p:cNvSpPr txBox="1"/>
          <p:nvPr/>
        </p:nvSpPr>
        <p:spPr>
          <a:xfrm>
            <a:off x="9974704" y="4273439"/>
            <a:ext cx="628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7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90320" y="152401"/>
            <a:ext cx="15290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</a:rPr>
              <a:t> 3:</a:t>
            </a: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2895600" y="152400"/>
            <a:ext cx="20574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&lt;, &gt;,  =</a:t>
            </a:r>
            <a:endParaRPr lang="vi-VN" altLang="en-US" sz="4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2052320" y="1122951"/>
            <a:ext cx="8229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</a:rPr>
              <a:t>a. 2975 + 4017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 …   4017 </a:t>
            </a:r>
            <a:r>
              <a:rPr lang="en-US" altLang="en-US" sz="3600" b="1" dirty="0">
                <a:latin typeface="Times New Roman" panose="02020603050405020304" pitchFamily="18" charset="0"/>
              </a:rPr>
              <a:t>+ 2975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3600" b="1" dirty="0">
                <a:latin typeface="Times New Roman" panose="02020603050405020304" pitchFamily="18" charset="0"/>
              </a:rPr>
              <a:t>    2975 + </a:t>
            </a:r>
            <a:r>
              <a:rPr lang="vi-VN" altLang="en-US" sz="3600" b="1" dirty="0" smtClean="0">
                <a:latin typeface="Times New Roman" panose="02020603050405020304" pitchFamily="18" charset="0"/>
              </a:rPr>
              <a:t>4017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 </a:t>
            </a:r>
            <a:r>
              <a:rPr lang="vi-VN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vi-VN" altLang="en-US" sz="3600" b="1" dirty="0">
                <a:latin typeface="Times New Roman" panose="02020603050405020304" pitchFamily="18" charset="0"/>
              </a:rPr>
              <a:t>...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  </a:t>
            </a:r>
            <a:r>
              <a:rPr lang="vi-VN" altLang="en-US" sz="3600" b="1" dirty="0" smtClean="0">
                <a:latin typeface="Times New Roman" panose="02020603050405020304" pitchFamily="18" charset="0"/>
              </a:rPr>
              <a:t>4017 </a:t>
            </a:r>
            <a:r>
              <a:rPr lang="vi-VN" altLang="en-US" sz="3600" b="1" dirty="0">
                <a:latin typeface="Times New Roman" panose="02020603050405020304" pitchFamily="18" charset="0"/>
              </a:rPr>
              <a:t>+ 3000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3600" b="1" dirty="0">
                <a:latin typeface="Times New Roman" panose="02020603050405020304" pitchFamily="18" charset="0"/>
              </a:rPr>
              <a:t>    2975 + </a:t>
            </a:r>
            <a:r>
              <a:rPr lang="vi-VN" altLang="en-US" sz="3600" b="1" dirty="0" smtClean="0">
                <a:latin typeface="Times New Roman" panose="02020603050405020304" pitchFamily="18" charset="0"/>
              </a:rPr>
              <a:t>4017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 </a:t>
            </a:r>
            <a:r>
              <a:rPr lang="vi-VN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vi-VN" altLang="en-US" sz="3600" b="1" dirty="0">
                <a:latin typeface="Times New Roman" panose="02020603050405020304" pitchFamily="18" charset="0"/>
              </a:rPr>
              <a:t>...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  </a:t>
            </a:r>
            <a:r>
              <a:rPr lang="vi-VN" altLang="en-US" sz="3600" b="1" dirty="0" smtClean="0">
                <a:latin typeface="Times New Roman" panose="02020603050405020304" pitchFamily="18" charset="0"/>
              </a:rPr>
              <a:t>4017 </a:t>
            </a:r>
            <a:r>
              <a:rPr lang="vi-VN" altLang="en-US" sz="3600" b="1" dirty="0">
                <a:latin typeface="Times New Roman" panose="02020603050405020304" pitchFamily="18" charset="0"/>
              </a:rPr>
              <a:t>+ 2900</a:t>
            </a: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2052321" y="3810000"/>
            <a:ext cx="784013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</a:rPr>
              <a:t>b. 8264 +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927   </a:t>
            </a:r>
            <a:r>
              <a:rPr lang="en-US" altLang="en-US" sz="3600" b="1" dirty="0">
                <a:latin typeface="Times New Roman" panose="02020603050405020304" pitchFamily="18" charset="0"/>
              </a:rPr>
              <a:t>…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  927 </a:t>
            </a:r>
            <a:r>
              <a:rPr lang="en-US" altLang="en-US" sz="3600" b="1" dirty="0">
                <a:latin typeface="Times New Roman" panose="02020603050405020304" pitchFamily="18" charset="0"/>
              </a:rPr>
              <a:t>+ 8300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3600" b="1" dirty="0">
                <a:latin typeface="Times New Roman" panose="02020603050405020304" pitchFamily="18" charset="0"/>
              </a:rPr>
              <a:t>    8264 + </a:t>
            </a:r>
            <a:r>
              <a:rPr lang="vi-VN" altLang="en-US" sz="3600" b="1" dirty="0" smtClean="0">
                <a:latin typeface="Times New Roman" panose="02020603050405020304" pitchFamily="18" charset="0"/>
              </a:rPr>
              <a:t>927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 </a:t>
            </a:r>
            <a:r>
              <a:rPr lang="vi-VN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vi-VN" altLang="en-US" sz="3600" b="1" dirty="0">
                <a:latin typeface="Times New Roman" panose="02020603050405020304" pitchFamily="18" charset="0"/>
              </a:rPr>
              <a:t>...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   </a:t>
            </a:r>
            <a:r>
              <a:rPr lang="vi-VN" altLang="en-US" sz="3600" b="1" dirty="0" smtClean="0">
                <a:latin typeface="Times New Roman" panose="02020603050405020304" pitchFamily="18" charset="0"/>
              </a:rPr>
              <a:t>900 </a:t>
            </a:r>
            <a:r>
              <a:rPr lang="vi-VN" altLang="en-US" sz="3600" b="1" dirty="0">
                <a:latin typeface="Times New Roman" panose="02020603050405020304" pitchFamily="18" charset="0"/>
              </a:rPr>
              <a:t>+ 8264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3600" b="1" dirty="0">
                <a:latin typeface="Times New Roman" panose="02020603050405020304" pitchFamily="18" charset="0"/>
              </a:rPr>
              <a:t>    927 + </a:t>
            </a:r>
            <a:r>
              <a:rPr lang="vi-VN" altLang="en-US" sz="3600" b="1" dirty="0" smtClean="0">
                <a:latin typeface="Times New Roman" panose="02020603050405020304" pitchFamily="18" charset="0"/>
              </a:rPr>
              <a:t>8264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 </a:t>
            </a:r>
            <a:r>
              <a:rPr lang="vi-VN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vi-VN" altLang="en-US" sz="3600" b="1" dirty="0">
                <a:latin typeface="Times New Roman" panose="02020603050405020304" pitchFamily="18" charset="0"/>
              </a:rPr>
              <a:t>...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   </a:t>
            </a:r>
            <a:r>
              <a:rPr lang="vi-VN" altLang="en-US" sz="3600" b="1" dirty="0" smtClean="0">
                <a:latin typeface="Times New Roman" panose="02020603050405020304" pitchFamily="18" charset="0"/>
              </a:rPr>
              <a:t>8264 </a:t>
            </a:r>
            <a:r>
              <a:rPr lang="vi-VN" altLang="en-US" sz="3600" b="1" dirty="0">
                <a:latin typeface="Times New Roman" panose="02020603050405020304" pitchFamily="18" charset="0"/>
              </a:rPr>
              <a:t>+ 927</a:t>
            </a: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4890349" y="4445266"/>
            <a:ext cx="5904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890349" y="5260065"/>
            <a:ext cx="5904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185575" y="940066"/>
            <a:ext cx="5904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  <a:endParaRPr lang="vi-VN" altLang="en-US" sz="6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5033694" y="1759988"/>
            <a:ext cx="5904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5185575" y="2590995"/>
            <a:ext cx="5904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4890349" y="3604876"/>
            <a:ext cx="5904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429224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8" name="Picture 16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22733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800600" y="2057400"/>
            <a:ext cx="3657600" cy="1295400"/>
            <a:chOff x="2160" y="1200"/>
            <a:chExt cx="2352" cy="816"/>
          </a:xfrm>
        </p:grpSpPr>
        <p:sp>
          <p:nvSpPr>
            <p:cNvPr id="8204" name="AutoShape 19"/>
            <p:cNvSpPr>
              <a:spLocks noChangeArrowheads="1"/>
            </p:cNvSpPr>
            <p:nvPr/>
          </p:nvSpPr>
          <p:spPr bwMode="auto">
            <a:xfrm>
              <a:off x="2160" y="1200"/>
              <a:ext cx="2352" cy="816"/>
            </a:xfrm>
            <a:prstGeom prst="cloudCallout">
              <a:avLst>
                <a:gd name="adj1" fmla="val -59056"/>
                <a:gd name="adj2" fmla="val 1241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205" name="Text Box 20"/>
            <p:cNvSpPr txBox="1">
              <a:spLocks noChangeArrowheads="1"/>
            </p:cNvSpPr>
            <p:nvPr/>
          </p:nvSpPr>
          <p:spPr bwMode="auto">
            <a:xfrm>
              <a:off x="2448" y="1440"/>
              <a:ext cx="19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/>
                <a:t>65 + 56 = 56 + . . .</a:t>
              </a:r>
              <a:r>
                <a:rPr lang="en-US" altLang="en-US" sz="2800">
                  <a:solidFill>
                    <a:srgbClr val="A50021"/>
                  </a:solidFill>
                </a:rPr>
                <a:t> 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620000" y="4191000"/>
            <a:ext cx="1371600" cy="1143000"/>
            <a:chOff x="3744" y="2640"/>
            <a:chExt cx="1056" cy="912"/>
          </a:xfrm>
        </p:grpSpPr>
        <p:sp>
          <p:nvSpPr>
            <p:cNvPr id="8202" name="AutoShape 22"/>
            <p:cNvSpPr>
              <a:spLocks noChangeArrowheads="1"/>
            </p:cNvSpPr>
            <p:nvPr/>
          </p:nvSpPr>
          <p:spPr bwMode="auto">
            <a:xfrm>
              <a:off x="3744" y="2640"/>
              <a:ext cx="1056" cy="912"/>
            </a:xfrm>
            <a:prstGeom prst="irregularSeal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03" name="Text Box 23"/>
            <p:cNvSpPr txBox="1">
              <a:spLocks noChangeArrowheads="1"/>
            </p:cNvSpPr>
            <p:nvPr/>
          </p:nvSpPr>
          <p:spPr bwMode="auto">
            <a:xfrm>
              <a:off x="3840" y="2929"/>
              <a:ext cx="768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rgbClr val="D60093"/>
                  </a:solidFill>
                </a:rPr>
                <a:t>   </a:t>
              </a:r>
              <a:r>
                <a:rPr lang="en-US" altLang="en-US" b="1">
                  <a:solidFill>
                    <a:srgbClr val="D60093"/>
                  </a:solidFill>
                </a:rPr>
                <a:t>65</a:t>
              </a:r>
            </a:p>
          </p:txBody>
        </p:sp>
      </p:grpSp>
      <p:sp>
        <p:nvSpPr>
          <p:cNvPr id="64537" name="AutoShape 25"/>
          <p:cNvSpPr>
            <a:spLocks noChangeArrowheads="1"/>
          </p:cNvSpPr>
          <p:nvPr/>
        </p:nvSpPr>
        <p:spPr bwMode="auto">
          <a:xfrm>
            <a:off x="2590800" y="1981200"/>
            <a:ext cx="3886200" cy="1143000"/>
          </a:xfrm>
          <a:prstGeom prst="wedgeEllipseCallout">
            <a:avLst>
              <a:gd name="adj1" fmla="val -12213"/>
              <a:gd name="adj2" fmla="val 145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/>
              <a:t>m + n = . . . + n</a:t>
            </a:r>
          </a:p>
        </p:txBody>
      </p:sp>
      <p:sp>
        <p:nvSpPr>
          <p:cNvPr id="64538" name="AutoShape 26"/>
          <p:cNvSpPr>
            <a:spLocks noChangeArrowheads="1"/>
          </p:cNvSpPr>
          <p:nvPr/>
        </p:nvSpPr>
        <p:spPr bwMode="auto">
          <a:xfrm>
            <a:off x="6477000" y="4495800"/>
            <a:ext cx="1066800" cy="990600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b="1" dirty="0">
                <a:solidFill>
                  <a:srgbClr val="FF3300"/>
                </a:solidFill>
              </a:rPr>
              <a:t>m</a:t>
            </a:r>
          </a:p>
        </p:txBody>
      </p:sp>
      <p:sp>
        <p:nvSpPr>
          <p:cNvPr id="8200" name="Oval 31"/>
          <p:cNvSpPr>
            <a:spLocks noChangeArrowheads="1"/>
          </p:cNvSpPr>
          <p:nvPr/>
        </p:nvSpPr>
        <p:spPr bwMode="auto">
          <a:xfrm>
            <a:off x="3581400" y="381000"/>
            <a:ext cx="4953000" cy="1143000"/>
          </a:xfrm>
          <a:prstGeom prst="ellipse">
            <a:avLst/>
          </a:prstGeom>
          <a:solidFill>
            <a:srgbClr val="FFCC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3333CC"/>
                </a:solidFill>
              </a:rPr>
              <a:t>Trò chơi: </a:t>
            </a:r>
            <a:r>
              <a:rPr lang="en-US" altLang="en-US" sz="2800" b="1">
                <a:solidFill>
                  <a:srgbClr val="FF3300"/>
                </a:solidFill>
              </a:rPr>
              <a:t>Thi Đoán Nhanh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8201" name="Object 32"/>
          <p:cNvGraphicFramePr>
            <a:graphicFrameLocks noGrp="1" noChangeAspect="1"/>
          </p:cNvGraphicFramePr>
          <p:nvPr>
            <p:ph/>
          </p:nvPr>
        </p:nvGraphicFramePr>
        <p:xfrm>
          <a:off x="8686800" y="228601"/>
          <a:ext cx="1676400" cy="321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lip" r:id="rId4" imgW="1676400" imgH="3216275" progId="MS_ClipArt_Gallery.2">
                  <p:embed/>
                </p:oleObj>
              </mc:Choice>
              <mc:Fallback>
                <p:oleObj name="Clip" r:id="rId4" imgW="1676400" imgH="3216275" progId="MS_ClipArt_Gallery.2">
                  <p:embed/>
                  <p:pic>
                    <p:nvPicPr>
                      <p:cNvPr id="8201" name="Object 3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228601"/>
                        <a:ext cx="1676400" cy="321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41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3843 L -0.05834 -0.3166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158 L -0.18125 -0.3868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4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-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7" grpId="0" animBg="1"/>
      <p:bldP spid="64538" grpId="0" animBg="1"/>
      <p:bldP spid="6453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15"/>
          <p:cNvSpPr>
            <a:spLocks noChangeArrowheads="1"/>
          </p:cNvSpPr>
          <p:nvPr/>
        </p:nvSpPr>
        <p:spPr bwMode="auto">
          <a:xfrm>
            <a:off x="3581400" y="381000"/>
            <a:ext cx="4953000" cy="1143000"/>
          </a:xfrm>
          <a:prstGeom prst="ellipse">
            <a:avLst/>
          </a:prstGeom>
          <a:solidFill>
            <a:srgbClr val="FFCC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3333CC"/>
                </a:solidFill>
              </a:rPr>
              <a:t>Trò chơi: </a:t>
            </a:r>
            <a:r>
              <a:rPr lang="en-US" altLang="en-US" sz="2800" b="1">
                <a:solidFill>
                  <a:srgbClr val="FF3300"/>
                </a:solidFill>
              </a:rPr>
              <a:t>Thi Đoán Nhanh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9219" name="Picture 16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22733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876800" y="2209800"/>
            <a:ext cx="3962400" cy="1295400"/>
            <a:chOff x="2160" y="1200"/>
            <a:chExt cx="2352" cy="816"/>
          </a:xfrm>
        </p:grpSpPr>
        <p:sp>
          <p:nvSpPr>
            <p:cNvPr id="9226" name="AutoShape 19"/>
            <p:cNvSpPr>
              <a:spLocks noChangeArrowheads="1"/>
            </p:cNvSpPr>
            <p:nvPr/>
          </p:nvSpPr>
          <p:spPr bwMode="auto">
            <a:xfrm>
              <a:off x="2160" y="1200"/>
              <a:ext cx="2352" cy="816"/>
            </a:xfrm>
            <a:prstGeom prst="cloudCallout">
              <a:avLst>
                <a:gd name="adj1" fmla="val -59056"/>
                <a:gd name="adj2" fmla="val 1241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27" name="Text Box 20"/>
            <p:cNvSpPr txBox="1">
              <a:spLocks noChangeArrowheads="1"/>
            </p:cNvSpPr>
            <p:nvPr/>
          </p:nvSpPr>
          <p:spPr bwMode="auto">
            <a:xfrm>
              <a:off x="2454" y="1392"/>
              <a:ext cx="201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/>
                <a:t>0 + d = d + . . .= ....</a:t>
              </a:r>
              <a:r>
                <a:rPr lang="en-US" altLang="en-US" sz="2800" b="1">
                  <a:solidFill>
                    <a:srgbClr val="A50021"/>
                  </a:solidFill>
                </a:rPr>
                <a:t> 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543800" y="3657601"/>
            <a:ext cx="1828800" cy="1255713"/>
            <a:chOff x="3744" y="2640"/>
            <a:chExt cx="1056" cy="912"/>
          </a:xfrm>
        </p:grpSpPr>
        <p:sp>
          <p:nvSpPr>
            <p:cNvPr id="9224" name="AutoShape 22"/>
            <p:cNvSpPr>
              <a:spLocks noChangeArrowheads="1"/>
            </p:cNvSpPr>
            <p:nvPr/>
          </p:nvSpPr>
          <p:spPr bwMode="auto">
            <a:xfrm>
              <a:off x="3744" y="2640"/>
              <a:ext cx="1056" cy="912"/>
            </a:xfrm>
            <a:prstGeom prst="irregularSeal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9225" name="Text Box 23"/>
            <p:cNvSpPr txBox="1">
              <a:spLocks noChangeArrowheads="1"/>
            </p:cNvSpPr>
            <p:nvPr/>
          </p:nvSpPr>
          <p:spPr bwMode="auto">
            <a:xfrm>
              <a:off x="3840" y="2929"/>
              <a:ext cx="872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rgbClr val="D60093"/>
                  </a:solidFill>
                </a:rPr>
                <a:t>   </a:t>
              </a:r>
              <a:r>
                <a:rPr lang="en-US" altLang="en-US" sz="2800" b="1">
                  <a:solidFill>
                    <a:srgbClr val="D60093"/>
                  </a:solidFill>
                </a:rPr>
                <a:t>0  </a:t>
              </a:r>
              <a:r>
                <a:rPr lang="en-US" altLang="en-US" sz="2800" b="1"/>
                <a:t>    </a:t>
              </a:r>
              <a:r>
                <a:rPr lang="en-US" altLang="en-US" sz="2800" b="1">
                  <a:solidFill>
                    <a:srgbClr val="D60093"/>
                  </a:solidFill>
                </a:rPr>
                <a:t>d</a:t>
              </a:r>
            </a:p>
          </p:txBody>
        </p:sp>
      </p:grpSp>
      <p:graphicFrame>
        <p:nvGraphicFramePr>
          <p:cNvPr id="9223" name="Object 30"/>
          <p:cNvGraphicFramePr>
            <a:graphicFrameLocks noGrp="1" noChangeAspect="1"/>
          </p:cNvGraphicFramePr>
          <p:nvPr>
            <p:ph/>
          </p:nvPr>
        </p:nvGraphicFramePr>
        <p:xfrm>
          <a:off x="8763000" y="1"/>
          <a:ext cx="1676400" cy="321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lip" r:id="rId4" imgW="1676400" imgH="3216275" progId="MS_ClipArt_Gallery.2">
                  <p:embed/>
                </p:oleObj>
              </mc:Choice>
              <mc:Fallback>
                <p:oleObj name="Clip" r:id="rId4" imgW="1676400" imgH="3216275" progId="MS_ClipArt_Gallery.2">
                  <p:embed/>
                  <p:pic>
                    <p:nvPicPr>
                      <p:cNvPr id="9223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1"/>
                        <a:ext cx="1676400" cy="321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448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0.13032 L -0.08333 -0.224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15"/>
          <p:cNvSpPr>
            <a:spLocks noChangeArrowheads="1"/>
          </p:cNvSpPr>
          <p:nvPr/>
        </p:nvSpPr>
        <p:spPr bwMode="auto">
          <a:xfrm>
            <a:off x="3581400" y="381000"/>
            <a:ext cx="4953000" cy="1143000"/>
          </a:xfrm>
          <a:prstGeom prst="ellipse">
            <a:avLst/>
          </a:prstGeom>
          <a:solidFill>
            <a:srgbClr val="FFCC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3333CC"/>
                </a:solidFill>
              </a:rPr>
              <a:t>Trò chơi: </a:t>
            </a:r>
            <a:r>
              <a:rPr lang="en-US" altLang="en-US" sz="2800" b="1">
                <a:solidFill>
                  <a:srgbClr val="FF3300"/>
                </a:solidFill>
              </a:rPr>
              <a:t>Thi đoán nhanh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0243" name="Picture 16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429000"/>
            <a:ext cx="21574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4" name="Object 24"/>
          <p:cNvGraphicFramePr>
            <a:graphicFrameLocks noGrp="1" noChangeAspect="1"/>
          </p:cNvGraphicFramePr>
          <p:nvPr>
            <p:ph/>
          </p:nvPr>
        </p:nvGraphicFramePr>
        <p:xfrm>
          <a:off x="8763000" y="533401"/>
          <a:ext cx="1676400" cy="321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lip" r:id="rId4" imgW="1676400" imgH="3216275" progId="MS_ClipArt_Gallery.2">
                  <p:embed/>
                </p:oleObj>
              </mc:Choice>
              <mc:Fallback>
                <p:oleObj name="Clip" r:id="rId4" imgW="1676400" imgH="3216275" progId="MS_ClipArt_Gallery.2">
                  <p:embed/>
                  <p:pic>
                    <p:nvPicPr>
                      <p:cNvPr id="1024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533401"/>
                        <a:ext cx="1676400" cy="321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09" name="AutoShape 25"/>
          <p:cNvSpPr>
            <a:spLocks noChangeArrowheads="1"/>
          </p:cNvSpPr>
          <p:nvPr/>
        </p:nvSpPr>
        <p:spPr bwMode="auto">
          <a:xfrm>
            <a:off x="2438400" y="1912938"/>
            <a:ext cx="5105400" cy="1143000"/>
          </a:xfrm>
          <a:prstGeom prst="wedgeEllipseCallout">
            <a:avLst>
              <a:gd name="adj1" fmla="val 2644"/>
              <a:gd name="adj2" fmla="val 145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/>
              <a:t>a + b = . . . </a:t>
            </a:r>
          </a:p>
        </p:txBody>
      </p:sp>
      <p:sp>
        <p:nvSpPr>
          <p:cNvPr id="67610" name="AutoShape 26"/>
          <p:cNvSpPr>
            <a:spLocks noChangeArrowheads="1"/>
          </p:cNvSpPr>
          <p:nvPr/>
        </p:nvSpPr>
        <p:spPr bwMode="auto">
          <a:xfrm>
            <a:off x="7543800" y="4343400"/>
            <a:ext cx="2590800" cy="990600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solidFill>
                  <a:srgbClr val="FF3300"/>
                </a:solidFill>
              </a:rPr>
              <a:t>b + a</a:t>
            </a:r>
          </a:p>
        </p:txBody>
      </p:sp>
    </p:spTree>
    <p:extLst>
      <p:ext uri="{BB962C8B-B14F-4D97-AF65-F5344CB8AC3E}">
        <p14:creationId xmlns:p14="http://schemas.microsoft.com/office/powerpoint/2010/main" val="254300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25833 -0.382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9" grpId="0" animBg="1"/>
      <p:bldP spid="67610" grpId="0" animBg="1"/>
      <p:bldP spid="676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6C1A444-86AC-574C-AF50-8CE8BC8072E6}"/>
              </a:ext>
            </a:extLst>
          </p:cNvPr>
          <p:cNvSpPr txBox="1"/>
          <p:nvPr/>
        </p:nvSpPr>
        <p:spPr>
          <a:xfrm>
            <a:off x="1676400" y="2209800"/>
            <a:ext cx="8915400" cy="25908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SỨC KHOẺ, HẠNH PHÚC!</a:t>
            </a:r>
          </a:p>
        </p:txBody>
      </p:sp>
    </p:spTree>
    <p:extLst>
      <p:ext uri="{BB962C8B-B14F-4D97-AF65-F5344CB8AC3E}">
        <p14:creationId xmlns:p14="http://schemas.microsoft.com/office/powerpoint/2010/main" val="8711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526381" y="310581"/>
            <a:ext cx="5063258" cy="3805084"/>
          </a:xfrm>
          <a:prstGeom prst="wedgeEllipseCallout">
            <a:avLst>
              <a:gd name="adj1" fmla="val 58966"/>
              <a:gd name="adj2" fmla="val 6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80340" y="753031"/>
            <a:ext cx="43457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UTM Cookies" panose="02040603050506020204" pitchFamily="18" charset="0"/>
              </a:rPr>
              <a:t>Chào</a:t>
            </a:r>
            <a:r>
              <a:rPr lang="en-US" sz="4800" b="1" dirty="0">
                <a:solidFill>
                  <a:srgbClr val="002060"/>
                </a:solidFill>
                <a:latin typeface="UTM Cookies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UTM Cookies" panose="02040603050506020204" pitchFamily="18" charset="0"/>
              </a:rPr>
              <a:t>mừng</a:t>
            </a:r>
            <a:r>
              <a:rPr lang="en-US" sz="4800" b="1" dirty="0">
                <a:solidFill>
                  <a:srgbClr val="002060"/>
                </a:solidFill>
                <a:latin typeface="UTM Cookies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UTM Cookies" panose="02040603050506020204" pitchFamily="18" charset="0"/>
              </a:rPr>
              <a:t>các</a:t>
            </a:r>
            <a:r>
              <a:rPr lang="en-US" sz="4800" b="1" dirty="0">
                <a:solidFill>
                  <a:srgbClr val="002060"/>
                </a:solidFill>
                <a:latin typeface="UTM Cookies" panose="02040603050506020204" pitchFamily="18" charset="0"/>
              </a:rPr>
              <a:t> con </a:t>
            </a:r>
            <a:r>
              <a:rPr lang="en-US" sz="4800" b="1" dirty="0" err="1">
                <a:solidFill>
                  <a:srgbClr val="002060"/>
                </a:solidFill>
                <a:latin typeface="UTM Cookies" panose="02040603050506020204" pitchFamily="18" charset="0"/>
              </a:rPr>
              <a:t>đến</a:t>
            </a:r>
            <a:r>
              <a:rPr lang="en-US" sz="4800" b="1" dirty="0">
                <a:solidFill>
                  <a:srgbClr val="002060"/>
                </a:solidFill>
                <a:latin typeface="UTM Cookies" panose="02040603050506020204" pitchFamily="18" charset="0"/>
              </a:rPr>
              <a:t> </a:t>
            </a:r>
            <a:r>
              <a:rPr lang="en-US" sz="4800" b="1" dirty="0">
                <a:solidFill>
                  <a:srgbClr val="FF8E16"/>
                </a:solidFill>
                <a:latin typeface="UTM Cookies" panose="02040603050506020204" pitchFamily="18" charset="0"/>
              </a:rPr>
              <a:t>NÔNG TRẠI VUI VẺ </a:t>
            </a:r>
            <a:r>
              <a:rPr lang="en-US" sz="4800" b="1" dirty="0" err="1">
                <a:solidFill>
                  <a:srgbClr val="002060"/>
                </a:solidFill>
                <a:latin typeface="UTM Cookies" panose="020406030505060202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UTM Cookies" panose="02040603050506020204" pitchFamily="18" charset="0"/>
              </a:rPr>
              <a:t> ta!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659" y="584580"/>
            <a:ext cx="4655574" cy="62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5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5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build="p"/>
      <p:bldP spid="4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84"/>
            <a:ext cx="6253316" cy="6253316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5600395" y="325217"/>
            <a:ext cx="3817918" cy="2558005"/>
          </a:xfrm>
          <a:prstGeom prst="wedgeEllipseCallout">
            <a:avLst>
              <a:gd name="adj1" fmla="val -35992"/>
              <a:gd name="adj2" fmla="val 511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35503" y="1184115"/>
            <a:ext cx="37828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C000"/>
                </a:solidFill>
                <a:latin typeface="UTM Cookies" panose="02040603050506020204" pitchFamily="18" charset="0"/>
              </a:rPr>
              <a:t>BẮT ĐẦU THÔI CÁC BẠN ƠI!</a:t>
            </a:r>
          </a:p>
        </p:txBody>
      </p:sp>
    </p:spTree>
    <p:extLst>
      <p:ext uri="{BB962C8B-B14F-4D97-AF65-F5344CB8AC3E}">
        <p14:creationId xmlns:p14="http://schemas.microsoft.com/office/powerpoint/2010/main" val="58870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5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92313"/>
            <a:ext cx="11774234" cy="3589184"/>
            <a:chOff x="0" y="165465"/>
            <a:chExt cx="11774234" cy="3589184"/>
          </a:xfrm>
        </p:grpSpPr>
        <p:sp>
          <p:nvSpPr>
            <p:cNvPr id="6" name="Rounded Rectangle 5"/>
            <p:cNvSpPr/>
            <p:nvPr/>
          </p:nvSpPr>
          <p:spPr>
            <a:xfrm>
              <a:off x="566581" y="742516"/>
              <a:ext cx="10732512" cy="2531036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6562" y="165465"/>
              <a:ext cx="1417672" cy="128211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85690"/>
              <a:ext cx="1886673" cy="1468959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029224" y="1210197"/>
            <a:ext cx="10145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82" y="4590288"/>
            <a:ext cx="6715325" cy="3202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2971" y="4590288"/>
            <a:ext cx="7082971" cy="23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2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022E-16 L 0.59166 -0.003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17" y="4031540"/>
            <a:ext cx="3237689" cy="3237689"/>
          </a:xfrm>
          <a:prstGeom prst="rect">
            <a:avLst/>
          </a:prstGeom>
        </p:spPr>
      </p:pic>
      <p:sp>
        <p:nvSpPr>
          <p:cNvPr id="2" name="Snip Diagonal Corner Rectangle 1"/>
          <p:cNvSpPr/>
          <p:nvPr/>
        </p:nvSpPr>
        <p:spPr>
          <a:xfrm>
            <a:off x="2305237" y="169864"/>
            <a:ext cx="7571631" cy="1478850"/>
          </a:xfrm>
          <a:prstGeom prst="snip2DiagRect">
            <a:avLst/>
          </a:prstGeom>
          <a:solidFill>
            <a:schemeClr val="bg1">
              <a:alpha val="93000"/>
            </a:schemeClr>
          </a:solidFill>
          <a:ln w="50800" cmpd="sng">
            <a:solidFill>
              <a:srgbClr val="FF8E1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alt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b: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32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= 20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b = …</a:t>
            </a:r>
          </a:p>
          <a:p>
            <a:pPr>
              <a:spcBef>
                <a:spcPct val="50000"/>
              </a:spcBef>
            </a:pPr>
            <a:endParaRPr lang="en-US" alt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5693" y="2770591"/>
            <a:ext cx="4021689" cy="970913"/>
            <a:chOff x="1289612" y="2476615"/>
            <a:chExt cx="4021689" cy="970913"/>
          </a:xfrm>
        </p:grpSpPr>
        <p:sp>
          <p:nvSpPr>
            <p:cNvPr id="3" name="Snip Diagonal Corner Rectangle 2"/>
            <p:cNvSpPr/>
            <p:nvPr/>
          </p:nvSpPr>
          <p:spPr>
            <a:xfrm>
              <a:off x="1289612" y="2587558"/>
              <a:ext cx="4021689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D13237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577" b="100000" l="945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194" y="2476615"/>
              <a:ext cx="809550" cy="970913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711843" y="2872068"/>
            <a:ext cx="4021690" cy="951768"/>
            <a:chOff x="1289612" y="3521413"/>
            <a:chExt cx="4021690" cy="951768"/>
          </a:xfrm>
        </p:grpSpPr>
        <p:sp>
          <p:nvSpPr>
            <p:cNvPr id="4" name="Snip Diagonal Corner Rectangle 3"/>
            <p:cNvSpPr/>
            <p:nvPr/>
          </p:nvSpPr>
          <p:spPr>
            <a:xfrm>
              <a:off x="1289612" y="3586264"/>
              <a:ext cx="4021690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00B05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 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37037" y1="12356" x2="74074" y2="16379"/>
                          <a14:foregroundMark x1="78241" y1="20977" x2="74537" y2="45690"/>
                          <a14:foregroundMark x1="70833" y1="55747" x2="87963" y2="81609"/>
                          <a14:foregroundMark x1="16667" y1="10345" x2="8796" y2="81609"/>
                          <a14:foregroundMark x1="25926" y1="6034" x2="25926" y2="6034"/>
                          <a14:foregroundMark x1="25926" y1="10345" x2="21296" y2="24425"/>
                          <a14:foregroundMark x1="12963" y1="84770" x2="31481" y2="91379"/>
                          <a14:foregroundMark x1="6019" y1="16667" x2="6019" y2="40517"/>
                          <a14:foregroundMark x1="70833" y1="54023" x2="80556" y2="60632"/>
                          <a14:foregroundMark x1="53704" y1="11207" x2="67593" y2="129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725" y="3521413"/>
              <a:ext cx="590753" cy="95176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90271" y="4068870"/>
            <a:ext cx="3947111" cy="918949"/>
            <a:chOff x="1364190" y="4582698"/>
            <a:chExt cx="3947111" cy="918949"/>
          </a:xfrm>
        </p:grpSpPr>
        <p:sp>
          <p:nvSpPr>
            <p:cNvPr id="5" name="Snip Diagonal Corner Rectangle 4"/>
            <p:cNvSpPr/>
            <p:nvPr/>
          </p:nvSpPr>
          <p:spPr>
            <a:xfrm>
              <a:off x="1364190" y="4640097"/>
              <a:ext cx="3947111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7030A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83962" y1="14583" x2="87736" y2="89583"/>
                          <a14:foregroundMark x1="68868" y1="11607" x2="23585" y2="20536"/>
                          <a14:foregroundMark x1="11792" y1="34821" x2="6132" y2="61012"/>
                          <a14:foregroundMark x1="10377" y1="66071" x2="35849" y2="86905"/>
                          <a14:foregroundMark x1="46698" y1="89881" x2="79717" y2="88690"/>
                          <a14:foregroundMark x1="88208" y1="10417" x2="91038" y2="32143"/>
                          <a14:foregroundMark x1="91038" y1="49702" x2="92453" y2="86607"/>
                          <a14:foregroundMark x1="29717" y1="17262" x2="8019" y2="37202"/>
                          <a14:foregroundMark x1="31604" y1="15476" x2="23113" y2="19940"/>
                          <a14:foregroundMark x1="9434" y1="30952" x2="1887" y2="56548"/>
                          <a14:foregroundMark x1="60849" y1="8333" x2="77830" y2="7738"/>
                          <a14:foregroundMark x1="42453" y1="92262" x2="63208" y2="940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062" y="4582698"/>
              <a:ext cx="579813" cy="91894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7749133" y="4093501"/>
            <a:ext cx="3947111" cy="888864"/>
            <a:chOff x="1364190" y="5635763"/>
            <a:chExt cx="3947111" cy="888864"/>
          </a:xfrm>
        </p:grpSpPr>
        <p:sp>
          <p:nvSpPr>
            <p:cNvPr id="6" name="Snip Diagonal Corner Rectangle 5"/>
            <p:cNvSpPr/>
            <p:nvPr/>
          </p:nvSpPr>
          <p:spPr>
            <a:xfrm>
              <a:off x="1364190" y="5693930"/>
              <a:ext cx="3947111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00B0F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40711" y1="14769" x2="96047" y2="48000"/>
                          <a14:foregroundMark x1="17787" y1="15077" x2="4743" y2="49231"/>
                          <a14:foregroundMark x1="7115" y1="49538" x2="4743" y2="83077"/>
                          <a14:foregroundMark x1="10672" y1="89846" x2="35178" y2="94154"/>
                          <a14:foregroundMark x1="46640" y1="92000" x2="70356" y2="86154"/>
                          <a14:foregroundMark x1="83399" y1="72308" x2="94862" y2="48923"/>
                          <a14:foregroundMark x1="73518" y1="82769" x2="84585" y2="71385"/>
                          <a14:foregroundMark x1="63636" y1="16923" x2="83004" y2="32923"/>
                          <a14:foregroundMark x1="39921" y1="11692" x2="60079" y2="17846"/>
                          <a14:foregroundMark x1="15810" y1="16000" x2="37154" y2="13538"/>
                          <a14:foregroundMark x1="14625" y1="16923" x2="7115" y2="32308"/>
                          <a14:foregroundMark x1="31621" y1="9538" x2="52964" y2="9846"/>
                          <a14:foregroundMark x1="59289" y1="13231" x2="77866" y2="22154"/>
                          <a14:foregroundMark x1="85375" y1="30154" x2="94466" y2="41846"/>
                          <a14:foregroundMark x1="94466" y1="57846" x2="84585" y2="78462"/>
                          <a14:foregroundMark x1="78261" y1="84308" x2="49802" y2="95692"/>
                          <a14:foregroundMark x1="11858" y1="94154" x2="27273" y2="96308"/>
                          <a14:foregroundMark x1="1581" y1="82154" x2="2767" y2="56615"/>
                          <a14:foregroundMark x1="6719" y1="15385" x2="14229" y2="11077"/>
                          <a14:backgroundMark x1="76285" y1="7385" x2="92095" y2="166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128" y="5635763"/>
              <a:ext cx="691946" cy="888864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43" b="95198" l="4623" r="97523">
                        <a14:foregroundMark x1="44469" y1="54529" x2="54100" y2="58541"/>
                        <a14:foregroundMark x1="63841" y1="36231" x2="69620" y2="45897"/>
                        <a14:foregroundMark x1="62576" y1="41216" x2="69895" y2="51125"/>
                        <a14:foregroundMark x1="51789" y1="5897" x2="50358" y2="12401"/>
                        <a14:foregroundMark x1="64777" y1="35988" x2="71932" y2="42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53" y="1558550"/>
            <a:ext cx="1301006" cy="11778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85" b="9848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569" y="1481587"/>
            <a:ext cx="1281366" cy="12382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885" b="9848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78" y="1481572"/>
            <a:ext cx="1281366" cy="12382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059" y="4093501"/>
            <a:ext cx="1154344" cy="8615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837" y="2975585"/>
            <a:ext cx="728696" cy="7238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83" y="2927212"/>
            <a:ext cx="728696" cy="72383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83" y="4159353"/>
            <a:ext cx="728696" cy="723838"/>
          </a:xfrm>
          <a:prstGeom prst="rect">
            <a:avLst/>
          </a:prstGeom>
        </p:spPr>
      </p:pic>
      <p:pic>
        <p:nvPicPr>
          <p:cNvPr id="29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553270" y="0"/>
            <a:ext cx="487363" cy="487363"/>
          </a:xfrm>
          <a:prstGeom prst="rect">
            <a:avLst/>
          </a:prstGeom>
        </p:spPr>
      </p:pic>
      <p:pic>
        <p:nvPicPr>
          <p:cNvPr id="30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553270" y="631133"/>
            <a:ext cx="487363" cy="487363"/>
          </a:xfrm>
          <a:prstGeom prst="rect">
            <a:avLst/>
          </a:prstGeom>
        </p:spPr>
      </p:pic>
      <p:pic>
        <p:nvPicPr>
          <p:cNvPr id="3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573459" y="1998603"/>
            <a:ext cx="487363" cy="487363"/>
          </a:xfrm>
          <a:prstGeom prst="rect">
            <a:avLst/>
          </a:prstGeom>
        </p:spPr>
      </p:pic>
      <p:pic>
        <p:nvPicPr>
          <p:cNvPr id="32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553271" y="1314868"/>
            <a:ext cx="487363" cy="4873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3343" b="95198" l="4623" r="97523">
                        <a14:foregroundMark x1="44469" y1="54529" x2="54100" y2="58541"/>
                        <a14:foregroundMark x1="63841" y1="36231" x2="69620" y2="45897"/>
                        <a14:foregroundMark x1="62576" y1="41216" x2="69895" y2="51125"/>
                        <a14:foregroundMark x1="51789" y1="5897" x2="50358" y2="12401"/>
                        <a14:foregroundMark x1="64777" y1="35988" x2="71932" y2="42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04" y="1541995"/>
            <a:ext cx="1301006" cy="117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4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0.11016 0.4782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23912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0.07396 0.4893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24468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02369 0.413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20648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19635 0.4162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18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815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815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9" dur="815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808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17" y="4031540"/>
            <a:ext cx="3237689" cy="3237689"/>
          </a:xfrm>
          <a:prstGeom prst="rect">
            <a:avLst/>
          </a:prstGeom>
        </p:spPr>
      </p:pic>
      <p:sp>
        <p:nvSpPr>
          <p:cNvPr id="2" name="Snip Diagonal Corner Rectangle 1"/>
          <p:cNvSpPr/>
          <p:nvPr/>
        </p:nvSpPr>
        <p:spPr>
          <a:xfrm>
            <a:off x="2254445" y="209555"/>
            <a:ext cx="7571631" cy="1483177"/>
          </a:xfrm>
          <a:prstGeom prst="snip2DiagRect">
            <a:avLst/>
          </a:prstGeom>
          <a:solidFill>
            <a:schemeClr val="bg1">
              <a:alpha val="93000"/>
            </a:schemeClr>
          </a:solidFill>
          <a:ln w="50800" cmpd="sng">
            <a:solidFill>
              <a:srgbClr val="FF8E1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en-US" alt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b:</a:t>
            </a:r>
          </a:p>
          <a:p>
            <a:pPr algn="ctr"/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450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= 340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b = …</a:t>
            </a:r>
          </a:p>
          <a:p>
            <a:pPr algn="ctr"/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5693" y="2770591"/>
            <a:ext cx="4021689" cy="970913"/>
            <a:chOff x="1289612" y="2476615"/>
            <a:chExt cx="4021689" cy="970913"/>
          </a:xfrm>
        </p:grpSpPr>
        <p:sp>
          <p:nvSpPr>
            <p:cNvPr id="3" name="Snip Diagonal Corner Rectangle 2"/>
            <p:cNvSpPr/>
            <p:nvPr/>
          </p:nvSpPr>
          <p:spPr>
            <a:xfrm>
              <a:off x="1289612" y="2587558"/>
              <a:ext cx="4021689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D13237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690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577" b="100000" l="945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194" y="2476615"/>
              <a:ext cx="809550" cy="970913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711843" y="2872068"/>
            <a:ext cx="4021690" cy="951768"/>
            <a:chOff x="1289612" y="3521413"/>
            <a:chExt cx="4021690" cy="951768"/>
          </a:xfrm>
        </p:grpSpPr>
        <p:sp>
          <p:nvSpPr>
            <p:cNvPr id="4" name="Snip Diagonal Corner Rectangle 3"/>
            <p:cNvSpPr/>
            <p:nvPr/>
          </p:nvSpPr>
          <p:spPr>
            <a:xfrm>
              <a:off x="1289612" y="3586264"/>
              <a:ext cx="4021690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00B05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790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37037" y1="12356" x2="74074" y2="16379"/>
                          <a14:foregroundMark x1="78241" y1="20977" x2="74537" y2="45690"/>
                          <a14:foregroundMark x1="70833" y1="55747" x2="87963" y2="81609"/>
                          <a14:foregroundMark x1="16667" y1="10345" x2="8796" y2="81609"/>
                          <a14:foregroundMark x1="25926" y1="6034" x2="25926" y2="6034"/>
                          <a14:foregroundMark x1="25926" y1="10345" x2="21296" y2="24425"/>
                          <a14:foregroundMark x1="12963" y1="84770" x2="31481" y2="91379"/>
                          <a14:foregroundMark x1="6019" y1="16667" x2="6019" y2="40517"/>
                          <a14:foregroundMark x1="70833" y1="54023" x2="80556" y2="60632"/>
                          <a14:foregroundMark x1="53704" y1="11207" x2="67593" y2="129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725" y="3521413"/>
              <a:ext cx="590753" cy="95176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90271" y="4068870"/>
            <a:ext cx="3947111" cy="918949"/>
            <a:chOff x="1364190" y="4582698"/>
            <a:chExt cx="3947111" cy="918949"/>
          </a:xfrm>
        </p:grpSpPr>
        <p:sp>
          <p:nvSpPr>
            <p:cNvPr id="5" name="Snip Diagonal Corner Rectangle 4"/>
            <p:cNvSpPr/>
            <p:nvPr/>
          </p:nvSpPr>
          <p:spPr>
            <a:xfrm>
              <a:off x="1364190" y="4640097"/>
              <a:ext cx="3947111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7030A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110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83962" y1="14583" x2="87736" y2="89583"/>
                          <a14:foregroundMark x1="68868" y1="11607" x2="23585" y2="20536"/>
                          <a14:foregroundMark x1="11792" y1="34821" x2="6132" y2="61012"/>
                          <a14:foregroundMark x1="10377" y1="66071" x2="35849" y2="86905"/>
                          <a14:foregroundMark x1="46698" y1="89881" x2="79717" y2="88690"/>
                          <a14:foregroundMark x1="88208" y1="10417" x2="91038" y2="32143"/>
                          <a14:foregroundMark x1="91038" y1="49702" x2="92453" y2="86607"/>
                          <a14:foregroundMark x1="29717" y1="17262" x2="8019" y2="37202"/>
                          <a14:foregroundMark x1="31604" y1="15476" x2="23113" y2="19940"/>
                          <a14:foregroundMark x1="9434" y1="30952" x2="1887" y2="56548"/>
                          <a14:foregroundMark x1="60849" y1="8333" x2="77830" y2="7738"/>
                          <a14:foregroundMark x1="42453" y1="92262" x2="63208" y2="940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062" y="4582698"/>
              <a:ext cx="579813" cy="91894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7749133" y="4093501"/>
            <a:ext cx="3947111" cy="888864"/>
            <a:chOff x="1364190" y="5635763"/>
            <a:chExt cx="3947111" cy="888864"/>
          </a:xfrm>
        </p:grpSpPr>
        <p:sp>
          <p:nvSpPr>
            <p:cNvPr id="6" name="Snip Diagonal Corner Rectangle 5"/>
            <p:cNvSpPr/>
            <p:nvPr/>
          </p:nvSpPr>
          <p:spPr>
            <a:xfrm>
              <a:off x="1364190" y="5693930"/>
              <a:ext cx="3947111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00B0F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210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40711" y1="14769" x2="96047" y2="48000"/>
                          <a14:foregroundMark x1="17787" y1="15077" x2="4743" y2="49231"/>
                          <a14:foregroundMark x1="7115" y1="49538" x2="4743" y2="83077"/>
                          <a14:foregroundMark x1="10672" y1="89846" x2="35178" y2="94154"/>
                          <a14:foregroundMark x1="46640" y1="92000" x2="70356" y2="86154"/>
                          <a14:foregroundMark x1="83399" y1="72308" x2="94862" y2="48923"/>
                          <a14:foregroundMark x1="73518" y1="82769" x2="84585" y2="71385"/>
                          <a14:foregroundMark x1="63636" y1="16923" x2="83004" y2="32923"/>
                          <a14:foregroundMark x1="39921" y1="11692" x2="60079" y2="17846"/>
                          <a14:foregroundMark x1="15810" y1="16000" x2="37154" y2="13538"/>
                          <a14:foregroundMark x1="14625" y1="16923" x2="7115" y2="32308"/>
                          <a14:foregroundMark x1="31621" y1="9538" x2="52964" y2="9846"/>
                          <a14:foregroundMark x1="59289" y1="13231" x2="77866" y2="22154"/>
                          <a14:foregroundMark x1="85375" y1="30154" x2="94466" y2="41846"/>
                          <a14:foregroundMark x1="94466" y1="57846" x2="84585" y2="78462"/>
                          <a14:foregroundMark x1="78261" y1="84308" x2="49802" y2="95692"/>
                          <a14:foregroundMark x1="11858" y1="94154" x2="27273" y2="96308"/>
                          <a14:foregroundMark x1="1581" y1="82154" x2="2767" y2="56615"/>
                          <a14:foregroundMark x1="6719" y1="15385" x2="14229" y2="11077"/>
                          <a14:backgroundMark x1="76285" y1="7385" x2="92095" y2="166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128" y="5635763"/>
              <a:ext cx="691946" cy="888864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436" y="2872068"/>
            <a:ext cx="1154344" cy="8615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260" y="4191825"/>
            <a:ext cx="728696" cy="7238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83" y="2927212"/>
            <a:ext cx="728696" cy="72383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83" y="4159353"/>
            <a:ext cx="728696" cy="7238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212" l="9819" r="89968">
                        <a14:foregroundMark x1="33084" y1="37939" x2="43116" y2="48667"/>
                        <a14:foregroundMark x1="52188" y1="39576" x2="64248" y2="44424"/>
                        <a14:foregroundMark x1="63714" y1="38121" x2="51868" y2="50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095" y="1613983"/>
            <a:ext cx="1027737" cy="181028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6631" y1="37197" x2="64545" y2="44842"/>
                        <a14:foregroundMark x1="37023" y1="40716" x2="60529" y2="40473"/>
                        <a14:foregroundMark x1="53183" y1="36347" x2="70911" y2="45146"/>
                        <a14:foregroundMark x1="40157" y1="40898" x2="52204" y2="44114"/>
                        <a14:foregroundMark x1="47013" y1="44417" x2="60235" y2="49211"/>
                        <a14:foregroundMark x1="60235" y1="37985" x2="71890" y2="43993"/>
                        <a14:foregroundMark x1="60725" y1="37500" x2="72086" y2="44114"/>
                        <a14:foregroundMark x1="49363" y1="46723" x2="61704" y2="52184"/>
                        <a14:foregroundMark x1="65034" y1="78277" x2="73555" y2="83556"/>
                        <a14:foregroundMark x1="43193" y1="64320" x2="35162" y2="79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890" y="1444920"/>
            <a:ext cx="986458" cy="1592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212" l="9819" r="89968">
                        <a14:foregroundMark x1="33084" y1="37939" x2="43116" y2="48667"/>
                        <a14:foregroundMark x1="52188" y1="39576" x2="64248" y2="44424"/>
                        <a14:foregroundMark x1="63714" y1="38121" x2="51868" y2="50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863" y="1547449"/>
            <a:ext cx="1027737" cy="18102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6631" y1="37197" x2="64545" y2="44842"/>
                        <a14:foregroundMark x1="37023" y1="40716" x2="60529" y2="40473"/>
                        <a14:foregroundMark x1="53183" y1="36347" x2="70911" y2="45146"/>
                        <a14:foregroundMark x1="40157" y1="40898" x2="52204" y2="44114"/>
                        <a14:foregroundMark x1="47013" y1="44417" x2="60235" y2="49211"/>
                        <a14:foregroundMark x1="60235" y1="37985" x2="71890" y2="43993"/>
                        <a14:foregroundMark x1="60725" y1="37500" x2="72086" y2="44114"/>
                        <a14:foregroundMark x1="49363" y1="46723" x2="61704" y2="52184"/>
                        <a14:foregroundMark x1="65034" y1="78277" x2="73555" y2="83556"/>
                        <a14:foregroundMark x1="43193" y1="64320" x2="35162" y2="79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51" y="1471464"/>
            <a:ext cx="986458" cy="159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3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0.08593 0.4812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2405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0.06667 0.4800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24005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-0.08789 0.3995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19977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09584 0.4087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Đường nối Thẳng 2">
            <a:extLst>
              <a:ext uri="{FF2B5EF4-FFF2-40B4-BE49-F238E27FC236}">
                <a16:creationId xmlns="" xmlns:a16="http://schemas.microsoft.com/office/drawing/2014/main" id="{F6B9096B-CDC3-4EB4-A1BC-F3FBAD902754}"/>
              </a:ext>
            </a:extLst>
          </p:cNvPr>
          <p:cNvCxnSpPr/>
          <p:nvPr/>
        </p:nvCxnSpPr>
        <p:spPr>
          <a:xfrm>
            <a:off x="1629103" y="672662"/>
            <a:ext cx="0" cy="543384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8369923F-FC16-4F83-A7E1-83892645D250}"/>
              </a:ext>
            </a:extLst>
          </p:cNvPr>
          <p:cNvSpPr txBox="1"/>
          <p:nvPr/>
        </p:nvSpPr>
        <p:spPr>
          <a:xfrm>
            <a:off x="2249213" y="966955"/>
            <a:ext cx="91081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Calibri" panose="020F0502020204030204" pitchFamily="34" charset="0"/>
              </a:rPr>
              <a:t>Thứ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400" b="1" dirty="0" err="1" smtClean="0">
                <a:solidFill>
                  <a:prstClr val="white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tư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Calibri" panose="020F0502020204030204" pitchFamily="34" charset="0"/>
              </a:rPr>
              <a:t>20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Calibri" panose="020F0502020204030204" pitchFamily="34" charset="0"/>
              </a:rPr>
              <a:t>tháng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Calibri" panose="020F0502020204030204" pitchFamily="34" charset="0"/>
              </a:rPr>
              <a:t> 10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Calibri" panose="020F0502020204030204" pitchFamily="34" charset="0"/>
              </a:rPr>
              <a:t> 2021 </a:t>
            </a:r>
            <a:endParaRPr kumimoji="0" lang="vi-VN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AAA788D8-3B17-4737-AC33-F971B0AE881E}"/>
              </a:ext>
            </a:extLst>
          </p:cNvPr>
          <p:cNvSpPr txBox="1"/>
          <p:nvPr/>
        </p:nvSpPr>
        <p:spPr>
          <a:xfrm>
            <a:off x="4976647" y="1676403"/>
            <a:ext cx="7924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Calibri" panose="020F0502020204030204" pitchFamily="34" charset="0"/>
              </a:rPr>
              <a:t>Toán</a:t>
            </a:r>
            <a:endParaRPr kumimoji="0" lang="vi-VN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9623F86A-4AEA-48A1-A01F-DB2BDF4C1F41}"/>
              </a:ext>
            </a:extLst>
          </p:cNvPr>
          <p:cNvSpPr txBox="1"/>
          <p:nvPr/>
        </p:nvSpPr>
        <p:spPr>
          <a:xfrm>
            <a:off x="2909771" y="2291956"/>
            <a:ext cx="84475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Calibri" panose="020F0502020204030204" pitchFamily="34" charset="0"/>
              </a:rPr>
              <a:t>chất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Calibri" panose="020F0502020204030204" pitchFamily="34" charset="0"/>
              </a:rPr>
              <a:t>giao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Calibri" panose="020F0502020204030204" pitchFamily="34" charset="0"/>
              </a:rPr>
              <a:t>hoán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Calibri" panose="020F0502020204030204" pitchFamily="34" charset="0"/>
              </a:rPr>
              <a:t>phép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Calibri" panose="020F0502020204030204" pitchFamily="34" charset="0"/>
              </a:rPr>
              <a:t>cộng</a:t>
            </a:r>
            <a:endParaRPr kumimoji="0" lang="vi-VN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3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92">
            <a:extLst>
              <a:ext uri="{FF2B5EF4-FFF2-40B4-BE49-F238E27FC236}">
                <a16:creationId xmlns="" xmlns:a16="http://schemas.microsoft.com/office/drawing/2014/main" id="{47E4EC2D-F9A1-BF4F-B41B-EFD020FE4C4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14500" y="1905000"/>
          <a:ext cx="8686800" cy="4648201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3706102772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1670226992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1041052519"/>
                    </a:ext>
                  </a:extLst>
                </a:gridCol>
                <a:gridCol w="2895600">
                  <a:extLst>
                    <a:ext uri="{9D8B030D-6E8A-4147-A177-3AD203B41FA5}">
                      <a16:colId xmlns="" xmlns:a16="http://schemas.microsoft.com/office/drawing/2014/main" val="3713085587"/>
                    </a:ext>
                  </a:extLst>
                </a:gridCol>
              </a:tblGrid>
              <a:tr h="11378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vi-VN" sz="34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vi-VN" sz="34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vi-VN" sz="34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vi-VN" sz="34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2292529"/>
                  </a:ext>
                </a:extLst>
              </a:tr>
              <a:tr h="12346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vi-VN" sz="34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vi-VN" sz="34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vi-VN" sz="34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vi-VN" sz="34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73549252"/>
                  </a:ext>
                </a:extLst>
              </a:tr>
              <a:tr h="11378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vi-VN" sz="32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en-US" altLang="vi-VN" sz="32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rgbClr val="1227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vi-VN" sz="3400" b="1" i="0" u="none" strike="noStrike" cap="none" normalizeH="0" baseline="0" dirty="0">
                        <a:ln w="28575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vi-VN" sz="3400" b="1" i="0" u="none" strike="noStrike" cap="none" normalizeH="0" baseline="0" dirty="0">
                        <a:ln w="28575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vi-VN" sz="3400" b="1" i="0" u="none" strike="noStrike" cap="none" normalizeH="0" baseline="0" dirty="0">
                        <a:ln w="28575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7616678"/>
                  </a:ext>
                </a:extLst>
              </a:tr>
              <a:tr h="11378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vi-VN" sz="34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rgbClr val="1227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vi-VN" sz="34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4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en-US" altLang="vi-VN" sz="34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4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vi-VN" sz="3400" b="1" i="0" u="none" strike="noStrike" cap="none" normalizeH="0" baseline="0" dirty="0">
                        <a:ln w="28575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vi-VN" sz="3400" b="1" i="0" u="none" strike="noStrike" cap="none" normalizeH="0" baseline="0" dirty="0">
                        <a:ln w="28575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vi-VN" sz="3400" b="1" i="0" u="none" strike="noStrike" cap="none" normalizeH="0" baseline="0" dirty="0">
                        <a:ln w="28575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983275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80087" y="228601"/>
            <a:ext cx="8835513" cy="1323439"/>
          </a:xfrm>
          <a:prstGeom prst="rect">
            <a:avLst/>
          </a:prstGeom>
          <a:solidFill>
            <a:srgbClr val="CCE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giá trị của hai biểu thức a + b và b + a trong bảng sau: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4648200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+ 30 = 50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0013" y="5715000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+ 20 = 50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4648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 + 250 = 600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5597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+ 350 = 600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9331" y="4626803"/>
            <a:ext cx="31186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1208 + 2764 = 3972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9330" y="5699611"/>
            <a:ext cx="31186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2764 + 1208 = 3972</a:t>
            </a:r>
          </a:p>
        </p:txBody>
      </p:sp>
    </p:spTree>
    <p:extLst>
      <p:ext uri="{BB962C8B-B14F-4D97-AF65-F5344CB8AC3E}">
        <p14:creationId xmlns:p14="http://schemas.microsoft.com/office/powerpoint/2010/main" val="106583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92">
            <a:extLst>
              <a:ext uri="{FF2B5EF4-FFF2-40B4-BE49-F238E27FC236}">
                <a16:creationId xmlns="" xmlns:a16="http://schemas.microsoft.com/office/drawing/2014/main" id="{47E4EC2D-F9A1-BF4F-B41B-EFD020FE4C4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96066" y="609600"/>
          <a:ext cx="8620431" cy="3790950"/>
        </p:xfrm>
        <a:graphic>
          <a:graphicData uri="http://schemas.openxmlformats.org/drawingml/2006/table">
            <a:tbl>
              <a:tblPr/>
              <a:tblGrid>
                <a:gridCol w="1209885">
                  <a:extLst>
                    <a:ext uri="{9D8B030D-6E8A-4147-A177-3AD203B41FA5}">
                      <a16:colId xmlns="" xmlns:a16="http://schemas.microsoft.com/office/drawing/2014/main" val="3706102772"/>
                    </a:ext>
                  </a:extLst>
                </a:gridCol>
                <a:gridCol w="2117299">
                  <a:extLst>
                    <a:ext uri="{9D8B030D-6E8A-4147-A177-3AD203B41FA5}">
                      <a16:colId xmlns="" xmlns:a16="http://schemas.microsoft.com/office/drawing/2014/main" val="1670226992"/>
                    </a:ext>
                  </a:extLst>
                </a:gridCol>
                <a:gridCol w="2419770">
                  <a:extLst>
                    <a:ext uri="{9D8B030D-6E8A-4147-A177-3AD203B41FA5}">
                      <a16:colId xmlns="" xmlns:a16="http://schemas.microsoft.com/office/drawing/2014/main" val="1041052519"/>
                    </a:ext>
                  </a:extLst>
                </a:gridCol>
                <a:gridCol w="2873477">
                  <a:extLst>
                    <a:ext uri="{9D8B030D-6E8A-4147-A177-3AD203B41FA5}">
                      <a16:colId xmlns="" xmlns:a16="http://schemas.microsoft.com/office/drawing/2014/main" val="3713085587"/>
                    </a:ext>
                  </a:extLst>
                </a:gridCol>
              </a:tblGrid>
              <a:tr h="908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2292529"/>
                  </a:ext>
                </a:extLst>
              </a:tr>
              <a:tr h="908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73549252"/>
                  </a:ext>
                </a:extLst>
              </a:tr>
              <a:tr h="908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vi-VN" sz="20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en-US" altLang="vi-VN" sz="20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rgbClr val="1227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20 + 30 = 50</a:t>
                      </a:r>
                      <a:endParaRPr kumimoji="0" lang="en-US" altLang="vi-VN" sz="2000" b="1" i="0" u="none" strike="noStrike" cap="none" normalizeH="0" baseline="0" dirty="0">
                        <a:ln w="28575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350 + 250 = 600</a:t>
                      </a:r>
                      <a:endParaRPr kumimoji="0" lang="en-US" altLang="vi-VN" sz="2000" b="1" i="0" u="none" strike="noStrike" cap="none" normalizeH="0" baseline="0" dirty="0">
                        <a:ln w="28575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1208 + 2764 = 3972</a:t>
                      </a:r>
                      <a:endParaRPr kumimoji="0" lang="en-US" altLang="vi-VN" sz="2000" b="1" i="0" u="none" strike="noStrike" cap="none" normalizeH="0" baseline="0" dirty="0">
                        <a:ln w="28575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7616678"/>
                  </a:ext>
                </a:extLst>
              </a:tr>
              <a:tr h="10669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rgbClr val="1227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vi-VN" sz="20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en-US" altLang="vi-VN" sz="20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1" i="0" u="none" strike="noStrike" cap="none" normalizeH="0" baseline="0" dirty="0">
                          <a:ln w="28575"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30 + 20 = 50</a:t>
                      </a:r>
                      <a:endParaRPr kumimoji="0" lang="en-US" altLang="vi-VN" sz="2000" b="1" i="0" u="none" strike="noStrike" cap="none" normalizeH="0" baseline="0" dirty="0">
                        <a:ln w="28575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250 + 350 = 600</a:t>
                      </a:r>
                      <a:endParaRPr kumimoji="0" lang="en-US" altLang="vi-VN" sz="2000" b="1" i="0" u="none" strike="noStrike" cap="none" normalizeH="0" baseline="0" dirty="0">
                        <a:ln w="28575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2764 + 1208 = 3972</a:t>
                      </a:r>
                      <a:endParaRPr kumimoji="0" lang="en-US" altLang="vi-VN" sz="2000" b="1" i="0" u="none" strike="noStrike" cap="none" normalizeH="0" baseline="0" dirty="0">
                        <a:ln w="28575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22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983275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6400" y="76201"/>
            <a:ext cx="8620432" cy="461665"/>
          </a:xfrm>
          <a:prstGeom prst="rect">
            <a:avLst/>
          </a:prstGeom>
          <a:solidFill>
            <a:srgbClr val="CCE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giá trị của hai biểu thức a + b và b + a trong bảng sau:</a:t>
            </a:r>
            <a:endParaRPr 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6735" y="4472286"/>
            <a:ext cx="8763000" cy="954107"/>
          </a:xfrm>
          <a:prstGeom prst="rect">
            <a:avLst/>
          </a:prstGeom>
          <a:solidFill>
            <a:srgbClr val="CCE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b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+ a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="" xmlns:a16="http://schemas.microsoft.com/office/drawing/2014/main" id="{711A0383-F551-3B45-AD1F-55CC97FFB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555948"/>
            <a:ext cx="4343400" cy="533400"/>
          </a:xfrm>
          <a:prstGeom prst="rect">
            <a:avLst/>
          </a:prstGeom>
          <a:solidFill>
            <a:schemeClr val="bg2"/>
          </a:solidFill>
          <a:ln w="38100" cmpd="tri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vi-VN" sz="2400" b="1" i="0" dirty="0">
                <a:solidFill>
                  <a:srgbClr val="FF0000"/>
                </a:solidFill>
              </a:rPr>
              <a:t>a</a:t>
            </a:r>
            <a:r>
              <a:rPr lang="en-US" altLang="vi-VN" sz="2400" b="1" i="0" dirty="0"/>
              <a:t> </a:t>
            </a:r>
            <a:r>
              <a:rPr lang="en-US" altLang="vi-VN" sz="2400" b="1" i="0" dirty="0">
                <a:solidFill>
                  <a:srgbClr val="1227C0"/>
                </a:solidFill>
              </a:rPr>
              <a:t>+</a:t>
            </a:r>
            <a:r>
              <a:rPr lang="en-US" altLang="vi-VN" sz="2400" b="1" i="0" dirty="0"/>
              <a:t> </a:t>
            </a:r>
            <a:r>
              <a:rPr lang="en-US" altLang="vi-VN" sz="2400" b="1" i="0" dirty="0">
                <a:solidFill>
                  <a:srgbClr val="00B050"/>
                </a:solidFill>
              </a:rPr>
              <a:t>b</a:t>
            </a:r>
            <a:r>
              <a:rPr lang="en-US" altLang="vi-VN" sz="2400" b="1" i="0" dirty="0"/>
              <a:t> </a:t>
            </a:r>
            <a:r>
              <a:rPr lang="en-US" altLang="vi-VN" sz="2400" b="1" i="0" dirty="0">
                <a:solidFill>
                  <a:srgbClr val="1227C0"/>
                </a:solidFill>
              </a:rPr>
              <a:t>=</a:t>
            </a:r>
            <a:r>
              <a:rPr lang="en-US" altLang="vi-VN" sz="2400" b="1" i="0" dirty="0"/>
              <a:t> </a:t>
            </a:r>
            <a:r>
              <a:rPr lang="en-US" altLang="vi-VN" sz="2400" b="1" i="0" dirty="0">
                <a:solidFill>
                  <a:srgbClr val="00B050"/>
                </a:solidFill>
              </a:rPr>
              <a:t>b</a:t>
            </a:r>
            <a:r>
              <a:rPr lang="en-US" altLang="vi-VN" sz="2400" b="1" i="0" dirty="0"/>
              <a:t> </a:t>
            </a:r>
            <a:r>
              <a:rPr lang="en-US" altLang="vi-VN" sz="2400" b="1" i="0" dirty="0">
                <a:solidFill>
                  <a:srgbClr val="1227C0"/>
                </a:solidFill>
              </a:rPr>
              <a:t>+</a:t>
            </a:r>
            <a:r>
              <a:rPr lang="en-US" altLang="vi-VN" sz="2400" b="1" i="0" dirty="0"/>
              <a:t> </a:t>
            </a:r>
            <a:r>
              <a:rPr lang="en-US" altLang="vi-VN" sz="2400" b="1" i="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1988" y="6248401"/>
            <a:ext cx="8957187" cy="492443"/>
          </a:xfrm>
          <a:prstGeom prst="rect">
            <a:avLst/>
          </a:prstGeom>
          <a:solidFill>
            <a:srgbClr val="CCE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i="1" dirty="0" err="1">
                <a:solidFill>
                  <a:srgbClr val="122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i="1" dirty="0">
                <a:solidFill>
                  <a:srgbClr val="122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122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i="1" dirty="0">
                <a:solidFill>
                  <a:srgbClr val="122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122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600" b="1" i="1" dirty="0">
                <a:solidFill>
                  <a:srgbClr val="122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122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i="1" dirty="0">
                <a:solidFill>
                  <a:srgbClr val="122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122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i="1" dirty="0">
                <a:solidFill>
                  <a:srgbClr val="122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122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600" b="1" i="1" dirty="0">
                <a:solidFill>
                  <a:srgbClr val="122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122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i="1" dirty="0">
                <a:solidFill>
                  <a:srgbClr val="122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122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i="1" dirty="0">
                <a:solidFill>
                  <a:srgbClr val="122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122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b="1" i="1" dirty="0">
                <a:solidFill>
                  <a:srgbClr val="122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122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b="1" i="1" dirty="0">
                <a:solidFill>
                  <a:srgbClr val="122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122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b="1" i="1" dirty="0">
                <a:solidFill>
                  <a:srgbClr val="122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122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i="1" dirty="0">
                <a:solidFill>
                  <a:srgbClr val="122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122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b="1" i="1" dirty="0">
                <a:solidFill>
                  <a:srgbClr val="122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122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i="1" dirty="0">
                <a:solidFill>
                  <a:srgbClr val="1227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02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555</Words>
  <Application>Microsoft Office PowerPoint</Application>
  <PresentationFormat>Custom</PresentationFormat>
  <Paragraphs>120</Paragraphs>
  <Slides>16</Slides>
  <Notes>1</Notes>
  <HiddenSlides>0</HiddenSlides>
  <MMClips>4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Chủ đề Office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10</cp:revision>
  <dcterms:created xsi:type="dcterms:W3CDTF">2021-10-16T02:27:07Z</dcterms:created>
  <dcterms:modified xsi:type="dcterms:W3CDTF">2021-10-20T04:34:07Z</dcterms:modified>
</cp:coreProperties>
</file>