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5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1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4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86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88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6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66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13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75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1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0347-AE28-48F8-B64F-634C4C81E41C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164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9.xml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6.xml"/><Relationship Id="rId5" Type="http://schemas.openxmlformats.org/officeDocument/2006/relationships/image" Target="../media/image8.gif"/><Relationship Id="rId15" Type="http://schemas.openxmlformats.org/officeDocument/2006/relationships/slide" Target="slide8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5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jp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jp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4826" y="52816"/>
            <a:ext cx="684076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MỪNG 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1037480268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UY DUẨN"/>
          <p:cNvSpPr/>
          <p:nvPr/>
        </p:nvSpPr>
        <p:spPr>
          <a:xfrm>
            <a:off x="2746834" y="311261"/>
            <a:ext cx="6696744" cy="3549785"/>
          </a:xfrm>
          <a:prstGeom prst="cloud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0871" y="1090284"/>
            <a:ext cx="6048671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4136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9717" y="2967335"/>
            <a:ext cx="40657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TIẾT 1</a:t>
            </a:r>
            <a:endParaRPr lang="en-US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07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65623" y="104911"/>
            <a:ext cx="4073599" cy="678033"/>
            <a:chOff x="1253941" y="511805"/>
            <a:chExt cx="4073599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2680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1196752"/>
            <a:ext cx="3526002" cy="2592288"/>
            <a:chOff x="0" y="1196752"/>
            <a:chExt cx="3526002" cy="25922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4" t="18427" r="15471" b="30524"/>
            <a:stretch/>
          </p:blipFill>
          <p:spPr>
            <a:xfrm>
              <a:off x="0" y="1196752"/>
              <a:ext cx="3526002" cy="2592288"/>
            </a:xfrm>
            <a:prstGeom prst="rect">
              <a:avLst/>
            </a:prstGeom>
          </p:spPr>
        </p:pic>
        <p:sp>
          <p:nvSpPr>
            <p:cNvPr id="8" name="HUY DUẨN"/>
            <p:cNvSpPr txBox="1"/>
            <p:nvPr/>
          </p:nvSpPr>
          <p:spPr>
            <a:xfrm>
              <a:off x="694606" y="2204864"/>
              <a:ext cx="22322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58 + 17</a:t>
              </a:r>
            </a:p>
            <a:p>
              <a:pPr algn="ctr"/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31 + 69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02045" y="1228417"/>
            <a:ext cx="3526002" cy="2592288"/>
            <a:chOff x="0" y="1196752"/>
            <a:chExt cx="3526002" cy="259228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4" t="18427" r="15471" b="30524"/>
            <a:stretch/>
          </p:blipFill>
          <p:spPr>
            <a:xfrm>
              <a:off x="0" y="1196752"/>
              <a:ext cx="3526002" cy="25922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94606" y="2204864"/>
              <a:ext cx="22322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85 – 68 </a:t>
              </a:r>
            </a:p>
            <a:p>
              <a:pPr algn="ctr"/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100 – 24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471470" y="1196752"/>
            <a:ext cx="3526002" cy="2592288"/>
            <a:chOff x="0" y="1196752"/>
            <a:chExt cx="3526002" cy="259228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4" t="18427" r="15471" b="30524"/>
            <a:stretch/>
          </p:blipFill>
          <p:spPr>
            <a:xfrm>
              <a:off x="0" y="1196752"/>
              <a:ext cx="3526002" cy="25922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94606" y="2204864"/>
              <a:ext cx="22322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49 + 9</a:t>
              </a:r>
            </a:p>
            <a:p>
              <a:pPr algn="ctr"/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72 – 6 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45837" y="4297188"/>
                <a:ext cx="1784527" cy="1163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58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17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37" y="4297188"/>
                <a:ext cx="1784527" cy="116313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38379" y="5371923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𝟕𝟓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79" y="5371923"/>
                <a:ext cx="864339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14151" r="-29078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078890" y="4297187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31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69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890" y="4297187"/>
                <a:ext cx="1784527" cy="11518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350790" y="5371922"/>
                <a:ext cx="1140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790" y="5371922"/>
                <a:ext cx="1140056" cy="646331"/>
              </a:xfrm>
              <a:prstGeom prst="rect">
                <a:avLst/>
              </a:prstGeom>
              <a:blipFill rotWithShape="1">
                <a:blip r:embed="rId7"/>
                <a:stretch>
                  <a:fillRect t="-14151" r="-20856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80519" y="4372230"/>
                <a:ext cx="1784527" cy="1163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85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68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519" y="4372230"/>
                <a:ext cx="1784527" cy="116313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873061" y="5446965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𝟏𝟕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061" y="5446965"/>
                <a:ext cx="864339" cy="646331"/>
              </a:xfrm>
              <a:prstGeom prst="rect">
                <a:avLst/>
              </a:prstGeom>
              <a:blipFill rotWithShape="1">
                <a:blip r:embed="rId9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113572" y="4372229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24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572" y="4372229"/>
                <a:ext cx="1784527" cy="1153906"/>
              </a:xfrm>
              <a:prstGeom prst="rect">
                <a:avLst/>
              </a:prstGeom>
              <a:blipFill rotWithShape="1">
                <a:blip r:embed="rId10"/>
                <a:stretch>
                  <a:fillRect r="-511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823122" y="5446964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𝟕𝟔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122" y="5446964"/>
                <a:ext cx="864339" cy="646331"/>
              </a:xfrm>
              <a:prstGeom prst="rect">
                <a:avLst/>
              </a:prstGeom>
              <a:blipFill rotWithShape="1">
                <a:blip r:embed="rId11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379892" y="4308474"/>
                <a:ext cx="1784527" cy="1149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49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892" y="4308474"/>
                <a:ext cx="1784527" cy="114980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8972434" y="5383209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𝟓𝟖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434" y="5383209"/>
                <a:ext cx="864339" cy="646331"/>
              </a:xfrm>
              <a:prstGeom prst="rect">
                <a:avLst/>
              </a:prstGeom>
              <a:blipFill rotWithShape="1">
                <a:blip r:embed="rId13"/>
                <a:stretch>
                  <a:fillRect t="-14151" r="-28169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0212945" y="4308473"/>
                <a:ext cx="1784527" cy="1150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72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2945" y="4308473"/>
                <a:ext cx="1784527" cy="115031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0847491" y="5383208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𝟔𝟔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7491" y="5383208"/>
                <a:ext cx="864339" cy="646331"/>
              </a:xfrm>
              <a:prstGeom prst="rect">
                <a:avLst/>
              </a:prstGeom>
              <a:blipFill rotWithShape="1">
                <a:blip r:embed="rId15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7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76" y="1359397"/>
            <a:ext cx="5802978" cy="5592175"/>
            <a:chOff x="3108535" y="190500"/>
            <a:chExt cx="6800852" cy="6748935"/>
          </a:xfrm>
        </p:grpSpPr>
        <p:grpSp>
          <p:nvGrpSpPr>
            <p:cNvPr id="3" name="Group 2"/>
            <p:cNvGrpSpPr/>
            <p:nvPr/>
          </p:nvGrpSpPr>
          <p:grpSpPr>
            <a:xfrm>
              <a:off x="3108535" y="190500"/>
              <a:ext cx="6800852" cy="6748935"/>
              <a:chOff x="3924299" y="1152154"/>
              <a:chExt cx="4419602" cy="5882531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924299" y="1152154"/>
                <a:ext cx="4419602" cy="5882531"/>
                <a:chOff x="380999" y="1068469"/>
                <a:chExt cx="4419602" cy="5882531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380999" y="1219200"/>
                  <a:ext cx="4419602" cy="5731800"/>
                  <a:chOff x="4248149" y="1"/>
                  <a:chExt cx="3695701" cy="6950999"/>
                </a:xfrm>
              </p:grpSpPr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29934"/>
                  <a:stretch/>
                </p:blipFill>
                <p:spPr>
                  <a:xfrm>
                    <a:off x="4248149" y="1967096"/>
                    <a:ext cx="3695697" cy="981499"/>
                  </a:xfrm>
                  <a:prstGeom prst="rect">
                    <a:avLst/>
                  </a:prstGeom>
                </p:spPr>
              </p:pic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4248150" y="1"/>
                    <a:ext cx="3695700" cy="6950999"/>
                    <a:chOff x="4248150" y="-72569"/>
                    <a:chExt cx="3695700" cy="6950999"/>
                  </a:xfrm>
                </p:grpSpPr>
                <p:pic>
                  <p:nvPicPr>
                    <p:cNvPr id="34" name="Picture 33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50000" b="29934"/>
                    <a:stretch/>
                  </p:blipFill>
                  <p:spPr>
                    <a:xfrm>
                      <a:off x="4248152" y="3413020"/>
                      <a:ext cx="3695698" cy="10541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5" name="Group 34"/>
                    <p:cNvGrpSpPr/>
                    <p:nvPr/>
                  </p:nvGrpSpPr>
                  <p:grpSpPr>
                    <a:xfrm>
                      <a:off x="4248150" y="-72569"/>
                      <a:ext cx="3695699" cy="6950999"/>
                      <a:chOff x="4518618" y="-1363580"/>
                      <a:chExt cx="4053881" cy="8229662"/>
                    </a:xfrm>
                  </p:grpSpPr>
                  <p:pic>
                    <p:nvPicPr>
                      <p:cNvPr id="36" name="Picture 35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 b="29934"/>
                      <a:stretch/>
                    </p:blipFill>
                    <p:spPr>
                      <a:xfrm>
                        <a:off x="4518619" y="1601147"/>
                        <a:ext cx="4053879" cy="11620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7" name="Picture 3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1439"/>
                      <a:stretch/>
                    </p:blipFill>
                    <p:spPr>
                      <a:xfrm>
                        <a:off x="4518618" y="-1363580"/>
                        <a:ext cx="4053879" cy="241175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8" name="Picture 37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/>
                      <a:stretch/>
                    </p:blipFill>
                    <p:spPr>
                      <a:xfrm>
                        <a:off x="4518620" y="3970482"/>
                        <a:ext cx="4053879" cy="28956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sp>
              <p:nvSpPr>
                <p:cNvPr id="29" name="Rectangle 28"/>
                <p:cNvSpPr/>
                <p:nvPr/>
              </p:nvSpPr>
              <p:spPr>
                <a:xfrm>
                  <a:off x="2095497" y="1068469"/>
                  <a:ext cx="990600" cy="78219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latin typeface="Times New Roman" pitchFamily="18" charset="0"/>
                      <a:cs typeface="Times New Roman" pitchFamily="18" charset="0"/>
                    </a:rPr>
                    <a:t>71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 rot="20612888">
                  <a:off x="952497" y="1611968"/>
                  <a:ext cx="990600" cy="782199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latin typeface="Times New Roman" pitchFamily="18" charset="0"/>
                      <a:cs typeface="Times New Roman" pitchFamily="18" charset="0"/>
                    </a:rPr>
                    <a:t>45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987112" flipH="1">
                  <a:off x="3328982" y="1528485"/>
                  <a:ext cx="990600" cy="782199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latin typeface="Times New Roman" pitchFamily="18" charset="0"/>
                      <a:cs typeface="Times New Roman" pitchFamily="18" charset="0"/>
                    </a:rPr>
                    <a:t>26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4405312" y="368413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367212" y="47318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367212" y="57605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/>
            <p:cNvGrpSpPr/>
            <p:nvPr/>
          </p:nvGrpSpPr>
          <p:grpSpPr>
            <a:xfrm>
              <a:off x="4013045" y="2166788"/>
              <a:ext cx="4784655" cy="928603"/>
              <a:chOff x="4013045" y="2166788"/>
              <a:chExt cx="4784655" cy="928603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169357" y="2166788"/>
                <a:ext cx="4492400" cy="928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+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030891" y="3296529"/>
              <a:ext cx="4784655" cy="928603"/>
              <a:chOff x="4013045" y="2196923"/>
              <a:chExt cx="4784655" cy="928603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151511" y="2196923"/>
                <a:ext cx="4492400" cy="928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+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011840" y="4350820"/>
              <a:ext cx="4784655" cy="920007"/>
              <a:chOff x="4013045" y="2078771"/>
              <a:chExt cx="4784655" cy="9200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181105" y="2078771"/>
                <a:ext cx="4492400" cy="86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–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002328" y="5648825"/>
              <a:ext cx="4819045" cy="867794"/>
              <a:chOff x="4013045" y="2130984"/>
              <a:chExt cx="4819045" cy="86779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339690" y="2130984"/>
                <a:ext cx="4492400" cy="86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–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2120803" y="-27384"/>
            <a:ext cx="7830969" cy="954107"/>
            <a:chOff x="1253941" y="511805"/>
            <a:chExt cx="7830969" cy="954107"/>
          </a:xfrm>
        </p:grpSpPr>
        <p:grpSp>
          <p:nvGrpSpPr>
            <p:cNvPr id="91" name="Group 90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2059471" y="511805"/>
              <a:ext cx="70254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thẻ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5" name="Rounded Rectangle 94"/>
          <p:cNvSpPr/>
          <p:nvPr/>
        </p:nvSpPr>
        <p:spPr>
          <a:xfrm>
            <a:off x="910630" y="3044693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104854" y="1359397"/>
            <a:ext cx="5802978" cy="5592175"/>
            <a:chOff x="3108535" y="190500"/>
            <a:chExt cx="6800852" cy="6748935"/>
          </a:xfrm>
        </p:grpSpPr>
        <p:grpSp>
          <p:nvGrpSpPr>
            <p:cNvPr id="97" name="Group 96"/>
            <p:cNvGrpSpPr/>
            <p:nvPr/>
          </p:nvGrpSpPr>
          <p:grpSpPr>
            <a:xfrm>
              <a:off x="3108535" y="190500"/>
              <a:ext cx="6800852" cy="6748935"/>
              <a:chOff x="3924299" y="1152154"/>
              <a:chExt cx="4419602" cy="5882531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3924299" y="1152154"/>
                <a:ext cx="4419602" cy="5882531"/>
                <a:chOff x="380999" y="1068469"/>
                <a:chExt cx="4419602" cy="5882531"/>
              </a:xfrm>
            </p:grpSpPr>
            <p:grpSp>
              <p:nvGrpSpPr>
                <p:cNvPr id="122" name="Group 121"/>
                <p:cNvGrpSpPr/>
                <p:nvPr/>
              </p:nvGrpSpPr>
              <p:grpSpPr>
                <a:xfrm>
                  <a:off x="380999" y="1219200"/>
                  <a:ext cx="4419602" cy="5731800"/>
                  <a:chOff x="4248149" y="1"/>
                  <a:chExt cx="3695701" cy="6950999"/>
                </a:xfrm>
              </p:grpSpPr>
              <p:pic>
                <p:nvPicPr>
                  <p:cNvPr id="126" name="Picture 125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29934"/>
                  <a:stretch/>
                </p:blipFill>
                <p:spPr>
                  <a:xfrm>
                    <a:off x="4248149" y="1967096"/>
                    <a:ext cx="3695697" cy="981499"/>
                  </a:xfrm>
                  <a:prstGeom prst="rect">
                    <a:avLst/>
                  </a:prstGeom>
                </p:spPr>
              </p:pic>
              <p:grpSp>
                <p:nvGrpSpPr>
                  <p:cNvPr id="127" name="Group 126"/>
                  <p:cNvGrpSpPr/>
                  <p:nvPr/>
                </p:nvGrpSpPr>
                <p:grpSpPr>
                  <a:xfrm>
                    <a:off x="4248150" y="1"/>
                    <a:ext cx="3695700" cy="6950999"/>
                    <a:chOff x="4248150" y="-72569"/>
                    <a:chExt cx="3695700" cy="6950999"/>
                  </a:xfrm>
                </p:grpSpPr>
                <p:pic>
                  <p:nvPicPr>
                    <p:cNvPr id="128" name="Picture 127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50000" b="29934"/>
                    <a:stretch/>
                  </p:blipFill>
                  <p:spPr>
                    <a:xfrm>
                      <a:off x="4248152" y="3413020"/>
                      <a:ext cx="3695698" cy="10541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29" name="Group 128"/>
                    <p:cNvGrpSpPr/>
                    <p:nvPr/>
                  </p:nvGrpSpPr>
                  <p:grpSpPr>
                    <a:xfrm>
                      <a:off x="4248150" y="-72569"/>
                      <a:ext cx="3695699" cy="6950999"/>
                      <a:chOff x="4518618" y="-1363580"/>
                      <a:chExt cx="4053881" cy="8229662"/>
                    </a:xfrm>
                  </p:grpSpPr>
                  <p:pic>
                    <p:nvPicPr>
                      <p:cNvPr id="130" name="Picture 129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 b="29934"/>
                      <a:stretch/>
                    </p:blipFill>
                    <p:spPr>
                      <a:xfrm>
                        <a:off x="4518619" y="1601147"/>
                        <a:ext cx="4053879" cy="11620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1" name="Picture 130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1439"/>
                      <a:stretch/>
                    </p:blipFill>
                    <p:spPr>
                      <a:xfrm>
                        <a:off x="4518618" y="-1363580"/>
                        <a:ext cx="4053879" cy="241175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2" name="Picture 13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/>
                      <a:stretch/>
                    </p:blipFill>
                    <p:spPr>
                      <a:xfrm>
                        <a:off x="4518620" y="3970482"/>
                        <a:ext cx="4053879" cy="28956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sp>
              <p:nvSpPr>
                <p:cNvPr id="123" name="Rectangle 122"/>
                <p:cNvSpPr/>
                <p:nvPr/>
              </p:nvSpPr>
              <p:spPr>
                <a:xfrm>
                  <a:off x="2095497" y="1068469"/>
                  <a:ext cx="990600" cy="78219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latin typeface="Times New Roman" pitchFamily="18" charset="0"/>
                      <a:cs typeface="Times New Roman" pitchFamily="18" charset="0"/>
                    </a:rPr>
                    <a:t>100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 rot="20612888">
                  <a:off x="952497" y="1611968"/>
                  <a:ext cx="990600" cy="782199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latin typeface="Times New Roman" pitchFamily="18" charset="0"/>
                      <a:cs typeface="Times New Roman" pitchFamily="18" charset="0"/>
                    </a:rPr>
                    <a:t>39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 rot="987112" flipH="1">
                  <a:off x="3328982" y="1528485"/>
                  <a:ext cx="990600" cy="782199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latin typeface="Times New Roman" pitchFamily="18" charset="0"/>
                      <a:cs typeface="Times New Roman" pitchFamily="18" charset="0"/>
                    </a:rPr>
                    <a:t>61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19" name="Straight Connector 118"/>
              <p:cNvCxnSpPr/>
              <p:nvPr/>
            </p:nvCxnSpPr>
            <p:spPr>
              <a:xfrm>
                <a:off x="4405312" y="368413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4367212" y="47318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367212" y="57605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4013045" y="2166788"/>
              <a:ext cx="4784655" cy="928603"/>
              <a:chOff x="4013045" y="2166788"/>
              <a:chExt cx="4784655" cy="928603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4169357" y="2166788"/>
                <a:ext cx="4492400" cy="928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+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5" name="Rounded Rectangle 114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030891" y="3296529"/>
              <a:ext cx="4784655" cy="928603"/>
              <a:chOff x="4013045" y="2196923"/>
              <a:chExt cx="4784655" cy="928603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4151511" y="2196923"/>
                <a:ext cx="4492400" cy="928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+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011840" y="4350820"/>
              <a:ext cx="4784655" cy="920007"/>
              <a:chOff x="4013045" y="2078771"/>
              <a:chExt cx="4784655" cy="920007"/>
            </a:xfrm>
          </p:grpSpPr>
          <p:sp>
            <p:nvSpPr>
              <p:cNvPr id="106" name="TextBox 105"/>
              <p:cNvSpPr txBox="1"/>
              <p:nvPr/>
            </p:nvSpPr>
            <p:spPr>
              <a:xfrm>
                <a:off x="4181105" y="2078771"/>
                <a:ext cx="4492400" cy="86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–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Rounded Rectangle 107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61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39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4002328" y="5648825"/>
              <a:ext cx="4819045" cy="867794"/>
              <a:chOff x="4013045" y="2130984"/>
              <a:chExt cx="4819045" cy="867794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4339690" y="2130984"/>
                <a:ext cx="4492400" cy="86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–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3" name="Rounded Rectangle 132"/>
          <p:cNvSpPr/>
          <p:nvPr/>
        </p:nvSpPr>
        <p:spPr>
          <a:xfrm>
            <a:off x="2522677" y="3024202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4137313" y="3017852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926896" y="3933056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2538943" y="3933056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153579" y="3953956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926896" y="4916901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2538943" y="4896410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4153579" y="4890060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906547" y="5944088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2518594" y="5949221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4133230" y="5949221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6861925" y="3044693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8471470" y="3024202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10112981" y="3032880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6901013" y="3969077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8510558" y="3948586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10152069" y="3957264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6836731" y="5966405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8446276" y="5945914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10087787" y="5954592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2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06574" y="2060848"/>
            <a:ext cx="5328592" cy="2906454"/>
            <a:chOff x="766614" y="1386642"/>
            <a:chExt cx="5328592" cy="2906454"/>
          </a:xfrm>
        </p:grpSpPr>
        <p:sp>
          <p:nvSpPr>
            <p:cNvPr id="25" name="Rounded Rectangle 24"/>
            <p:cNvSpPr/>
            <p:nvPr/>
          </p:nvSpPr>
          <p:spPr>
            <a:xfrm>
              <a:off x="766614" y="1414212"/>
              <a:ext cx="5328592" cy="28788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47464" y="1386642"/>
              <a:ext cx="374441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 + 30 + 50</a:t>
              </a:r>
            </a:p>
            <a:p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100 – 30 – 40 </a:t>
              </a:r>
              <a:endPara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98087" y="481709"/>
            <a:ext cx="4073599" cy="769441"/>
            <a:chOff x="1253941" y="430600"/>
            <a:chExt cx="4073599" cy="769441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430600"/>
              <a:ext cx="32680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44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4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63148" y="3685706"/>
            <a:ext cx="5328592" cy="2906454"/>
            <a:chOff x="766614" y="1386642"/>
            <a:chExt cx="5328592" cy="2906454"/>
          </a:xfrm>
        </p:grpSpPr>
        <p:sp>
          <p:nvSpPr>
            <p:cNvPr id="12" name="Rounded Rectangle 11"/>
            <p:cNvSpPr/>
            <p:nvPr/>
          </p:nvSpPr>
          <p:spPr>
            <a:xfrm>
              <a:off x="766614" y="1414212"/>
              <a:ext cx="5328592" cy="28788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47464" y="1386642"/>
              <a:ext cx="374441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11 + 22 + 66</a:t>
              </a:r>
            </a:p>
            <a:p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73 – 14 + 20 </a:t>
              </a:r>
              <a:endPara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24024" y="2239997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 + 50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4024" y="2814320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40796" y="3606408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70 – 40 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0796" y="4254480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311230" y="465444"/>
            <a:ext cx="5328592" cy="2906454"/>
            <a:chOff x="766614" y="1386642"/>
            <a:chExt cx="5328592" cy="2906454"/>
          </a:xfrm>
        </p:grpSpPr>
        <p:sp>
          <p:nvSpPr>
            <p:cNvPr id="22" name="Rounded Rectangle 21"/>
            <p:cNvSpPr/>
            <p:nvPr/>
          </p:nvSpPr>
          <p:spPr>
            <a:xfrm>
              <a:off x="766614" y="1414212"/>
              <a:ext cx="5328592" cy="28788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47464" y="1386642"/>
              <a:ext cx="374441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100 – 8 – 10 </a:t>
              </a:r>
            </a:p>
            <a:p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44 + 6 +50 </a:t>
              </a:r>
              <a:endPara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996386" y="676827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92 – 10 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96386" y="1251150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82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59502" y="2043238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 + 50 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59502" y="2691310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03518" y="3864530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33 + 66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03518" y="4438853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vi-VN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03518" y="5230941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59 + 20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03518" y="5879013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0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550" y="260648"/>
            <a:ext cx="3168352" cy="10081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 CỐ</a:t>
            </a:r>
            <a:endParaRPr lang="vi-VN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3586" y="1772816"/>
            <a:ext cx="7416824" cy="3024336"/>
            <a:chOff x="-673546" y="1700808"/>
            <a:chExt cx="7416824" cy="30243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4838" r="14634" b="8066"/>
            <a:stretch/>
          </p:blipFill>
          <p:spPr>
            <a:xfrm>
              <a:off x="-673546" y="1700808"/>
              <a:ext cx="7416824" cy="302433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26654" y="2668538"/>
              <a:ext cx="26642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80 – 56 + 6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86894" y="2723411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24 + 6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894" y="3407281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30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11030" y="2132856"/>
            <a:ext cx="7920880" cy="3024336"/>
            <a:chOff x="-745554" y="1700808"/>
            <a:chExt cx="7920880" cy="30243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4838" r="14634" b="8066"/>
            <a:stretch/>
          </p:blipFill>
          <p:spPr>
            <a:xfrm>
              <a:off x="-745554" y="1700808"/>
              <a:ext cx="7920880" cy="30243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2638" y="2668538"/>
              <a:ext cx="30963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100 – 50 + 38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191550" y="3107055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50 + 38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91550" y="3842405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= 88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631999">
            <a:off x="8471470" y="2434725"/>
            <a:ext cx="278967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7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0630" y="1484784"/>
            <a:ext cx="5917733" cy="3862742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330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774" y="2636912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42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3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902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3708888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57 + 28 =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4"/>
            <a:ext cx="3078007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1769882" y="260648"/>
            <a:ext cx="8645803" cy="180020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51854" y="2351950"/>
                <a:ext cx="2486308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58</m:t>
                              </m:r>
                            </m:e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64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854" y="2351950"/>
                <a:ext cx="2486308" cy="1941146"/>
              </a:xfrm>
              <a:prstGeom prst="rect">
                <a:avLst/>
              </a:prstGeom>
              <a:blipFill rotWithShape="1">
                <a:blip r:embed="rId8"/>
                <a:stretch>
                  <a:fillRect b="-464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752784" y="4668778"/>
                <a:ext cx="2486308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58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6</m:t>
                              </m:r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64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84" y="4668778"/>
                <a:ext cx="2486308" cy="1941146"/>
              </a:xfrm>
              <a:prstGeom prst="rect">
                <a:avLst/>
              </a:prstGeom>
              <a:blipFill rotWithShape="1">
                <a:blip r:embed="rId9"/>
                <a:stretch>
                  <a:fillRect b="-464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31913" y="2676091"/>
            <a:ext cx="705653" cy="696775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20664" y="4886161"/>
            <a:ext cx="621265" cy="67112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735687" y="2351950"/>
                <a:ext cx="2482277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58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6</m:t>
                              </m:r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74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687" y="2351950"/>
                <a:ext cx="2482277" cy="1941146"/>
              </a:xfrm>
              <a:prstGeom prst="rect">
                <a:avLst/>
              </a:prstGeom>
              <a:blipFill rotWithShape="1">
                <a:blip r:embed="rId13"/>
                <a:stretch>
                  <a:fillRect b="-464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751854" y="4668778"/>
                <a:ext cx="2480357" cy="1919069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58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74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854" y="4668778"/>
                <a:ext cx="2480357" cy="1919069"/>
              </a:xfrm>
              <a:prstGeom prst="rect">
                <a:avLst/>
              </a:prstGeom>
              <a:blipFill rotWithShape="1">
                <a:blip r:embed="rId14"/>
                <a:stretch>
                  <a:fillRect b="-5313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4980347"/>
            <a:ext cx="568657" cy="616845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2661365"/>
            <a:ext cx="553734" cy="6006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72 – 56 =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8589" y="30689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28648" y="3393101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48589" y="4821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48" y="5130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093" y="3381226"/>
            <a:ext cx="3909503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1769882" y="260648"/>
            <a:ext cx="8645803" cy="180020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389218" y="4668778"/>
                <a:ext cx="2486308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92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18" y="4668778"/>
                <a:ext cx="2486308" cy="1941146"/>
              </a:xfrm>
              <a:prstGeom prst="rect">
                <a:avLst/>
              </a:prstGeom>
              <a:blipFill rotWithShape="1">
                <a:blip r:embed="rId8"/>
                <a:stretch>
                  <a:fillRect b="-433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752784" y="4668778"/>
                <a:ext cx="2486308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92  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84" y="4668778"/>
                <a:ext cx="2486308" cy="1941146"/>
              </a:xfrm>
              <a:prstGeom prst="rect">
                <a:avLst/>
              </a:prstGeom>
              <a:blipFill rotWithShape="1">
                <a:blip r:embed="rId9"/>
                <a:stretch>
                  <a:fillRect b="-433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269277" y="4992919"/>
            <a:ext cx="705653" cy="696775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20664" y="4886161"/>
            <a:ext cx="621265" cy="67112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735687" y="2351950"/>
                <a:ext cx="2482277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8</m:t>
                              </m:r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  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92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687" y="2351950"/>
                <a:ext cx="2482277" cy="1941146"/>
              </a:xfrm>
              <a:prstGeom prst="rect">
                <a:avLst/>
              </a:prstGeom>
              <a:blipFill rotWithShape="1">
                <a:blip r:embed="rId13"/>
                <a:stretch>
                  <a:fillRect b="-433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16770" y="2374027"/>
                <a:ext cx="2480357" cy="1919069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92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770" y="2374027"/>
                <a:ext cx="2480357" cy="1919069"/>
              </a:xfrm>
              <a:prstGeom prst="rect">
                <a:avLst/>
              </a:prstGeom>
              <a:blipFill rotWithShape="1">
                <a:blip r:embed="rId14"/>
                <a:stretch>
                  <a:fillRect b="-5000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39" y="2685596"/>
            <a:ext cx="568657" cy="616845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2661365"/>
            <a:ext cx="553734" cy="6006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2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94 – 35 + 1 = 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5903" y="297216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4901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25962" y="3296302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92781" y="496039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243" y="3708888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+ 29 – 4 =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322</Words>
  <Application>Microsoft Office PowerPoint</Application>
  <PresentationFormat>Custom</PresentationFormat>
  <Paragraphs>165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 Math</vt:lpstr>
      <vt:lpstr>Times New Roman</vt:lpstr>
      <vt:lpstr>UTM Futura Extra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ren sora mitsutake</cp:lastModifiedBy>
  <cp:revision>25</cp:revision>
  <dcterms:created xsi:type="dcterms:W3CDTF">2021-08-09T09:02:42Z</dcterms:created>
  <dcterms:modified xsi:type="dcterms:W3CDTF">2021-11-29T02:24:12Z</dcterms:modified>
</cp:coreProperties>
</file>