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2" r:id="rId4"/>
    <p:sldId id="273" r:id="rId5"/>
    <p:sldId id="274" r:id="rId6"/>
    <p:sldId id="271" r:id="rId7"/>
    <p:sldId id="275" r:id="rId8"/>
    <p:sldId id="276" r:id="rId9"/>
    <p:sldId id="267" r:id="rId10"/>
    <p:sldId id="268" r:id="rId11"/>
    <p:sldId id="259" r:id="rId12"/>
    <p:sldId id="260" r:id="rId13"/>
    <p:sldId id="261" r:id="rId14"/>
    <p:sldId id="262" r:id="rId15"/>
    <p:sldId id="263" r:id="rId16"/>
    <p:sldId id="266" r:id="rId17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DE2C-9D03-4C75-81D3-9B9323D02BF0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AA09-93E4-4EA1-9757-82FB6D9B33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21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DE2C-9D03-4C75-81D3-9B9323D02BF0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AA09-93E4-4EA1-9757-82FB6D9B33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708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DE2C-9D03-4C75-81D3-9B9323D02BF0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AA09-93E4-4EA1-9757-82FB6D9B33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199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DE2C-9D03-4C75-81D3-9B9323D02BF0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AA09-93E4-4EA1-9757-82FB6D9B33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464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DE2C-9D03-4C75-81D3-9B9323D02BF0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AA09-93E4-4EA1-9757-82FB6D9B33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6917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DE2C-9D03-4C75-81D3-9B9323D02BF0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AA09-93E4-4EA1-9757-82FB6D9B33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54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DE2C-9D03-4C75-81D3-9B9323D02BF0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AA09-93E4-4EA1-9757-82FB6D9B33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978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DE2C-9D03-4C75-81D3-9B9323D02BF0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AA09-93E4-4EA1-9757-82FB6D9B33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DE2C-9D03-4C75-81D3-9B9323D02BF0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AA09-93E4-4EA1-9757-82FB6D9B33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144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DE2C-9D03-4C75-81D3-9B9323D02BF0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AA09-93E4-4EA1-9757-82FB6D9B33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563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DE2C-9D03-4C75-81D3-9B9323D02BF0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AA09-93E4-4EA1-9757-82FB6D9B33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057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CDE2C-9D03-4C75-81D3-9B9323D02BF0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FAA09-93E4-4EA1-9757-82FB6D9B33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96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microsoft.com/office/2007/relationships/hdphoto" Target="../media/hdphoto7.wdp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slide" Target="slide8.xml"/><Relationship Id="rId26" Type="http://schemas.openxmlformats.org/officeDocument/2006/relationships/slide" Target="slide9.xml"/><Relationship Id="rId3" Type="http://schemas.openxmlformats.org/officeDocument/2006/relationships/slide" Target="slide2.xml"/><Relationship Id="rId21" Type="http://schemas.openxmlformats.org/officeDocument/2006/relationships/image" Target="../media/image13.png"/><Relationship Id="rId7" Type="http://schemas.openxmlformats.org/officeDocument/2006/relationships/image" Target="../media/image8.png"/><Relationship Id="rId12" Type="http://schemas.openxmlformats.org/officeDocument/2006/relationships/slide" Target="slide6.xml"/><Relationship Id="rId17" Type="http://schemas.microsoft.com/office/2007/relationships/hdphoto" Target="../media/hdphoto4.wdp"/><Relationship Id="rId25" Type="http://schemas.openxmlformats.org/officeDocument/2006/relationships/image" Target="../media/image17.png"/><Relationship Id="rId2" Type="http://schemas.openxmlformats.org/officeDocument/2006/relationships/image" Target="../media/image4.jpg"/><Relationship Id="rId16" Type="http://schemas.openxmlformats.org/officeDocument/2006/relationships/image" Target="../media/image11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24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slide" Target="slide7.xml"/><Relationship Id="rId23" Type="http://schemas.openxmlformats.org/officeDocument/2006/relationships/image" Target="../media/image15.png"/><Relationship Id="rId10" Type="http://schemas.openxmlformats.org/officeDocument/2006/relationships/image" Target="../media/image9.png"/><Relationship Id="rId19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slide" Target="slide5.xml"/><Relationship Id="rId14" Type="http://schemas.microsoft.com/office/2007/relationships/hdphoto" Target="../media/hdphoto3.wdp"/><Relationship Id="rId2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jp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6.wdp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4.jpg"/><Relationship Id="rId10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19.png"/><Relationship Id="rId1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jp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6.wdp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4.jpg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image" Target="../media/image19.png"/><Relationship Id="rId1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1918742" y="476672"/>
            <a:ext cx="8064896" cy="339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57820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9717" y="2967335"/>
            <a:ext cx="40657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TIẾT 2</a:t>
            </a:r>
            <a:endParaRPr lang="en-US" sz="9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296432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4000" t="-7000" r="-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8702" y="116632"/>
            <a:ext cx="9433047" cy="673531"/>
            <a:chOff x="1253941" y="516307"/>
            <a:chExt cx="9433047" cy="673531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38401" y="516307"/>
              <a:ext cx="8648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flipH="1">
            <a:off x="406574" y="4142465"/>
            <a:ext cx="2372367" cy="2670911"/>
            <a:chOff x="622597" y="4005064"/>
            <a:chExt cx="2372367" cy="267091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67" b="98250" l="6750" r="94500">
                          <a14:foregroundMark x1="67833" y1="62583" x2="75417" y2="7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9" t="1701" r="7178"/>
            <a:stretch/>
          </p:blipFill>
          <p:spPr>
            <a:xfrm>
              <a:off x="622597" y="4005064"/>
              <a:ext cx="2372367" cy="2670911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2005959" y="5445224"/>
              <a:ext cx="848887" cy="93610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  <a:endPara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 flipH="1">
            <a:off x="3470136" y="4104922"/>
            <a:ext cx="2372367" cy="2670911"/>
            <a:chOff x="622597" y="4005064"/>
            <a:chExt cx="2372367" cy="267091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67" b="98250" l="6750" r="94500">
                          <a14:foregroundMark x1="67833" y1="62583" x2="75417" y2="7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9" t="1701" r="7178"/>
            <a:stretch/>
          </p:blipFill>
          <p:spPr>
            <a:xfrm>
              <a:off x="622597" y="4005064"/>
              <a:ext cx="2372367" cy="267091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2005959" y="5445224"/>
              <a:ext cx="848887" cy="93610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52</a:t>
              </a:r>
              <a:endPara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33698" y="4142464"/>
            <a:ext cx="2372367" cy="2670911"/>
            <a:chOff x="622597" y="4005064"/>
            <a:chExt cx="2372367" cy="267091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67" b="98250" l="6750" r="94500">
                          <a14:foregroundMark x1="67833" y1="62583" x2="75417" y2="7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9" t="1701" r="7178"/>
            <a:stretch/>
          </p:blipFill>
          <p:spPr>
            <a:xfrm>
              <a:off x="622597" y="4005064"/>
              <a:ext cx="2372367" cy="2670911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2005959" y="5445224"/>
              <a:ext cx="848887" cy="93610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51</a:t>
              </a:r>
              <a:endPara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597260" y="4104921"/>
            <a:ext cx="2372367" cy="2670911"/>
            <a:chOff x="622597" y="4005064"/>
            <a:chExt cx="2372367" cy="267091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67" b="98250" l="6750" r="94500">
                          <a14:foregroundMark x1="67833" y1="62583" x2="75417" y2="7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9" t="1701" r="7178"/>
            <a:stretch/>
          </p:blipFill>
          <p:spPr>
            <a:xfrm>
              <a:off x="622597" y="4005064"/>
              <a:ext cx="2372367" cy="2670911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2005959" y="5445224"/>
              <a:ext cx="848887" cy="93610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  <a:endPara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7245" y="1127922"/>
            <a:ext cx="2376264" cy="1558323"/>
            <a:chOff x="1558702" y="1438629"/>
            <a:chExt cx="2376264" cy="1558323"/>
          </a:xfrm>
        </p:grpSpPr>
        <p:sp>
          <p:nvSpPr>
            <p:cNvPr id="8" name="Rounded Rectangle 7"/>
            <p:cNvSpPr/>
            <p:nvPr/>
          </p:nvSpPr>
          <p:spPr>
            <a:xfrm>
              <a:off x="1558702" y="2276872"/>
              <a:ext cx="2376264" cy="7200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25 + 6 +20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57" t="11522" r="4077" b="69678"/>
            <a:stretch/>
          </p:blipFill>
          <p:spPr>
            <a:xfrm rot="21166030">
              <a:off x="2237022" y="1438629"/>
              <a:ext cx="1489645" cy="93691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543465" y="1264355"/>
            <a:ext cx="2376264" cy="1492495"/>
            <a:chOff x="6494389" y="1696113"/>
            <a:chExt cx="2376264" cy="1492495"/>
          </a:xfrm>
        </p:grpSpPr>
        <p:sp>
          <p:nvSpPr>
            <p:cNvPr id="10" name="Rounded Rectangle 9"/>
            <p:cNvSpPr/>
            <p:nvPr/>
          </p:nvSpPr>
          <p:spPr>
            <a:xfrm>
              <a:off x="6494389" y="2468528"/>
              <a:ext cx="2376264" cy="7200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100 – 40 – 6 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2" t="71759" r="56882" b="9441"/>
            <a:stretch/>
          </p:blipFill>
          <p:spPr>
            <a:xfrm rot="516533">
              <a:off x="6985600" y="1696113"/>
              <a:ext cx="1435119" cy="90261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667455" y="1171434"/>
            <a:ext cx="2376264" cy="1585416"/>
            <a:chOff x="6494389" y="1603192"/>
            <a:chExt cx="2376264" cy="1585416"/>
          </a:xfrm>
        </p:grpSpPr>
        <p:sp>
          <p:nvSpPr>
            <p:cNvPr id="15" name="Rounded Rectangle 14"/>
            <p:cNvSpPr/>
            <p:nvPr/>
          </p:nvSpPr>
          <p:spPr>
            <a:xfrm>
              <a:off x="6494389" y="2468528"/>
              <a:ext cx="2376264" cy="7200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68 + 5 – 20 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1" t="10319" r="57637" b="66446"/>
            <a:stretch/>
          </p:blipFill>
          <p:spPr>
            <a:xfrm rot="20335542" flipH="1">
              <a:off x="7355501" y="1603192"/>
              <a:ext cx="1140173" cy="104883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9597260" y="1071847"/>
            <a:ext cx="2376264" cy="1727634"/>
            <a:chOff x="6494389" y="1460974"/>
            <a:chExt cx="2376264" cy="1727634"/>
          </a:xfrm>
        </p:grpSpPr>
        <p:sp>
          <p:nvSpPr>
            <p:cNvPr id="18" name="Rounded Rectangle 17"/>
            <p:cNvSpPr/>
            <p:nvPr/>
          </p:nvSpPr>
          <p:spPr>
            <a:xfrm>
              <a:off x="6494389" y="2468528"/>
              <a:ext cx="2376264" cy="7200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27 + 27 – 2 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77" t="69950" r="8795" b="5011"/>
            <a:stretch/>
          </p:blipFill>
          <p:spPr>
            <a:xfrm rot="737259" flipH="1">
              <a:off x="7391421" y="1460974"/>
              <a:ext cx="1143540" cy="1332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872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285E-6 7.40741E-7 L 0.49642 0.5370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21" y="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78121E-7 4.44444E-6 L 0.5015 0.5113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8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36691E-7 -2.59259E-6 L -0.51035 0.5180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4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1102E-9 4.07407E-6 L -0.50853 0.5222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3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4000" t="-7000" r="-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26654" y="140439"/>
            <a:ext cx="11233248" cy="1200329"/>
            <a:chOff x="1253941" y="444299"/>
            <a:chExt cx="11233248" cy="1200329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38401" y="444299"/>
              <a:ext cx="104487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Sơn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26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Hương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Sơn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14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Hương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bóng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726" y="1988840"/>
            <a:ext cx="8928991" cy="426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40088" y="4322320"/>
            <a:ext cx="3773644" cy="2728521"/>
            <a:chOff x="-40088" y="4321319"/>
            <a:chExt cx="3773644" cy="27278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670" r="50000" b="34295"/>
            <a:stretch/>
          </p:blipFill>
          <p:spPr>
            <a:xfrm>
              <a:off x="-40088" y="4321319"/>
              <a:ext cx="3773644" cy="272788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97847" y="4974270"/>
              <a:ext cx="28083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toán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2" descr="Tổng hợp hình động đẹp để trang trí Powerpoint, Wor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767" y="4178655"/>
            <a:ext cx="1148705" cy="268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95406" y="2177406"/>
            <a:ext cx="217970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5924" y="3789040"/>
            <a:ext cx="1432879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26 + 14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21464" y="4560908"/>
            <a:ext cx="4559576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40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05682" y="3801236"/>
            <a:ext cx="2643478" cy="584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40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7254" y="2969677"/>
            <a:ext cx="4662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22598" y="2436755"/>
            <a:ext cx="4946661" cy="2360397"/>
          </a:xfrm>
          <a:prstGeom prst="wedgeRoundRectCallout">
            <a:avLst>
              <a:gd name="adj1" fmla="val -40963"/>
              <a:gd name="adj2" fmla="val 4720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9934" y="2539121"/>
            <a:ext cx="492334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26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48561" y="3855818"/>
            <a:ext cx="609601" cy="495415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4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  <p:bldP spid="18" grpId="0" build="p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4000" t="-7000" r="-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86694" y="93652"/>
            <a:ext cx="9243820" cy="855027"/>
            <a:chOff x="910630" y="557947"/>
            <a:chExt cx="9243820" cy="854829"/>
          </a:xfrm>
        </p:grpSpPr>
        <p:sp>
          <p:nvSpPr>
            <p:cNvPr id="3" name="TextBox 2"/>
            <p:cNvSpPr txBox="1"/>
            <p:nvPr/>
          </p:nvSpPr>
          <p:spPr>
            <a:xfrm>
              <a:off x="1760963" y="665924"/>
              <a:ext cx="8393487" cy="58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“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cộng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100”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vi-VN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12" b="100000" l="0" r="98209">
                        <a14:foregroundMark x1="80746" y1="22052" x2="90896" y2="8755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88" y="1277441"/>
            <a:ext cx="8163700" cy="558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286894" y="1124744"/>
            <a:ext cx="4824536" cy="1296144"/>
          </a:xfrm>
          <a:prstGeom prst="wedgeRoundRectCallout">
            <a:avLst>
              <a:gd name="adj1" fmla="val 50088"/>
              <a:gd name="adj2" fmla="val 94622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06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7000" t="-12000" r="-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566" y="1772816"/>
            <a:ext cx="41569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91473" y="-171400"/>
            <a:ext cx="7272808" cy="7272808"/>
            <a:chOff x="4491473" y="-171400"/>
            <a:chExt cx="7272808" cy="72728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1473" y="-171400"/>
              <a:ext cx="7272808" cy="727280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879182" y="1268760"/>
              <a:ext cx="36004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100 – 50 – 7 </a:t>
              </a:r>
            </a:p>
            <a:p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36 + 4 + 60</a:t>
              </a:r>
              <a:endParaRPr lang="vi-V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471470" y="126876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 – 7 </a:t>
            </a:r>
            <a:endParaRPr lang="vi-VN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71470" y="199058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vi-VN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5446" y="263691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40 + 60</a:t>
            </a:r>
            <a:endParaRPr lang="vi-VN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5446" y="335873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vi-VN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2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870" y="2348880"/>
            <a:ext cx="8955148" cy="3384376"/>
          </a:xfrm>
        </p:spPr>
        <p:txBody>
          <a:bodyPr/>
          <a:lstStyle/>
          <a:p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5322140" y="-27384"/>
            <a:ext cx="33874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714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2055" y="1845752"/>
            <a:ext cx="8966302" cy="35274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847" y="2996952"/>
            <a:ext cx="523671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0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6934" y="1124744"/>
            <a:ext cx="482453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khách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\Desktop\Tai nguyen thiet ke tro choi\Angry birds epic birds\1505573783630 (2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118" y="3835041"/>
            <a:ext cx="1463181" cy="89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33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6794" y="2132856"/>
            <a:ext cx="7416824" cy="316835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5519142" y="5589240"/>
            <a:ext cx="1152128" cy="7920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1558702" y="620688"/>
            <a:ext cx="90730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khách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76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555g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410">
            <a:off x="9966723" y="1804597"/>
            <a:ext cx="1487975" cy="16278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6582">
            <a:off x="9925280" y="4710103"/>
            <a:ext cx="2160904" cy="2160904"/>
          </a:xfrm>
          <a:prstGeom prst="rect">
            <a:avLst/>
          </a:prstGeom>
        </p:spPr>
      </p:pic>
      <p:pic>
        <p:nvPicPr>
          <p:cNvPr id="4" name="Picture 2" descr="Gấu Bông Đồ Chơi - Miễn Phí vector hình ảnh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107">
            <a:off x="7675291" y="5422072"/>
            <a:ext cx="1080867" cy="137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99" b="58022" l="61176" r="88824">
                        <a14:foregroundMark x1="63824" y1="51868" x2="75588" y2="55385"/>
                        <a14:foregroundMark x1="77353" y1="54725" x2="85588" y2="48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09" t="39199" r="7822" b="39702"/>
          <a:stretch/>
        </p:blipFill>
        <p:spPr bwMode="auto">
          <a:xfrm>
            <a:off x="999990" y="2831034"/>
            <a:ext cx="1192061" cy="104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1" descr="C:\Users\ADMIN\Desktop\Tai nguyen thiet ke tro choi\Bảng gỗ\1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2" y="766138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2" descr="C:\Users\ADMIN\Desktop\Tai nguyen thiet ke tro choi\Bảng gỗ\2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54" y="769957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3" descr="C:\Users\ADMIN\Desktop\Tai nguyen thiet ke tro choi\Bảng gỗ\3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66" y="764704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4" descr="C:\Users\ADMIN\Desktop\Tai nguyen thiet ke tro choi\Bảng gỗ\4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905" y="784737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ấu" descr="Gấu Bông Đồ Chơi - Miễn Phí vector hình ảnh trên Pixabay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4" y="23015"/>
            <a:ext cx="756617" cy="730428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ách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99" b="58022" l="61176" r="88824">
                        <a14:foregroundMark x1="63824" y1="51868" x2="75588" y2="55385"/>
                        <a14:foregroundMark x1="77353" y1="54725" x2="85588" y2="48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09" t="39199" r="7822" b="39702"/>
          <a:stretch/>
        </p:blipFill>
        <p:spPr bwMode="auto">
          <a:xfrm>
            <a:off x="1127082" y="23015"/>
            <a:ext cx="780586" cy="730428"/>
          </a:xfrm>
          <a:prstGeom prst="ellips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quạt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25" y="24799"/>
            <a:ext cx="757935" cy="757935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máy bay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73" y="7722"/>
            <a:ext cx="832301" cy="792088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142" y="3874087"/>
            <a:ext cx="2947940" cy="2947940"/>
          </a:xfrm>
          <a:prstGeom prst="rect">
            <a:avLst/>
          </a:prstGeom>
        </p:spPr>
      </p:pic>
      <p:pic>
        <p:nvPicPr>
          <p:cNvPr id="15" name="Picture 2" descr="Gấu Bông Đồ Chơi - Miễn Phí vector hình ảnh trên Pixabay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98" y="3140968"/>
            <a:ext cx="817980" cy="104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eft Arrow 15">
            <a:hlinkClick r:id="rId26" action="ppaction://hlinksldjump"/>
          </p:cNvPr>
          <p:cNvSpPr/>
          <p:nvPr/>
        </p:nvSpPr>
        <p:spPr>
          <a:xfrm flipH="1">
            <a:off x="10127654" y="947354"/>
            <a:ext cx="1224136" cy="897469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6205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236133" y="1412776"/>
            <a:ext cx="5718146" cy="1539230"/>
          </a:xfrm>
          <a:prstGeom prst="snip2DiagRect">
            <a:avLst/>
          </a:prstGeom>
          <a:solidFill>
            <a:schemeClr val="bg1">
              <a:lumMod val="75000"/>
              <a:alpha val="50000"/>
            </a:schemeClr>
          </a:solidFill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58 – 8 + 50 =</a:t>
            </a:r>
          </a:p>
        </p:txBody>
      </p:sp>
      <p:sp>
        <p:nvSpPr>
          <p:cNvPr id="3" name="Rectangle 2"/>
          <p:cNvSpPr/>
          <p:nvPr/>
        </p:nvSpPr>
        <p:spPr>
          <a:xfrm>
            <a:off x="2638822" y="4895105"/>
            <a:ext cx="2486308" cy="110544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8822" y="3499649"/>
            <a:ext cx="2486308" cy="110544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indent="900113" defTabSz="685800">
              <a:defRPr/>
            </a:pPr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381441" y="5207608"/>
            <a:ext cx="705653" cy="564482"/>
          </a:xfrm>
          <a:prstGeom prst="rect">
            <a:avLst/>
          </a:prstGeom>
          <a:ln>
            <a:noFill/>
            <a:prstDash val="sysDash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503865" y="3848649"/>
            <a:ext cx="621265" cy="543699"/>
          </a:xfrm>
          <a:prstGeom prst="rect">
            <a:avLst/>
          </a:prstGeom>
          <a:ln>
            <a:noFill/>
            <a:prstDash val="sysDash"/>
          </a:ln>
        </p:spPr>
      </p:pic>
      <p:sp>
        <p:nvSpPr>
          <p:cNvPr id="7" name="Rectangle 6"/>
          <p:cNvSpPr/>
          <p:nvPr/>
        </p:nvSpPr>
        <p:spPr>
          <a:xfrm>
            <a:off x="6628606" y="3502718"/>
            <a:ext cx="2482277" cy="110544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8" name="Rectangle 7"/>
          <p:cNvSpPr/>
          <p:nvPr/>
        </p:nvSpPr>
        <p:spPr>
          <a:xfrm>
            <a:off x="6639185" y="4928416"/>
            <a:ext cx="2480357" cy="1092872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54" y="5239985"/>
            <a:ext cx="568657" cy="499728"/>
          </a:xfrm>
          <a:prstGeom prst="rect">
            <a:avLst/>
          </a:prstGeom>
          <a:ln>
            <a:noFill/>
            <a:prstDash val="sysDash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54" y="3877192"/>
            <a:ext cx="553734" cy="486614"/>
          </a:xfrm>
          <a:prstGeom prst="rect">
            <a:avLst/>
          </a:prstGeom>
          <a:ln>
            <a:noFill/>
            <a:prstDash val="sysDash"/>
          </a:ln>
        </p:spPr>
      </p:pic>
      <p:sp>
        <p:nvSpPr>
          <p:cNvPr id="11" name="Left Arrow 10">
            <a:hlinkClick r:id="rId10" action="ppaction://hlinksldjump"/>
          </p:cNvPr>
          <p:cNvSpPr/>
          <p:nvPr/>
        </p:nvSpPr>
        <p:spPr>
          <a:xfrm>
            <a:off x="2170770" y="165172"/>
            <a:ext cx="936104" cy="792088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918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300055" y="404664"/>
            <a:ext cx="7539593" cy="1539230"/>
          </a:xfrm>
          <a:prstGeom prst="snip2DiagRect">
            <a:avLst/>
          </a:prstGeom>
          <a:solidFill>
            <a:schemeClr val="bg1">
              <a:lumMod val="75000"/>
              <a:alpha val="50000"/>
            </a:schemeClr>
          </a:solidFill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604058" y="2420888"/>
                <a:ext cx="2486308" cy="1752157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  <a:ln w="28575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vi-VN" sz="40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58</m:t>
                              </m:r>
                            </m:e>
                            <m:e>
                              <m: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42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vi-VN" sz="4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100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58" y="2420888"/>
                <a:ext cx="2486308" cy="1752157"/>
              </a:xfrm>
              <a:prstGeom prst="rect">
                <a:avLst/>
              </a:prstGeom>
              <a:blipFill rotWithShape="1">
                <a:blip r:embed="rId6"/>
                <a:stretch>
                  <a:fillRect b="-17406"/>
                </a:stretch>
              </a:blipFill>
              <a:ln w="28575">
                <a:solidFill>
                  <a:srgbClr val="00B050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38822" y="2420888"/>
                <a:ext cx="2486308" cy="1752157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  <a:ln w="28575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vi-VN" sz="36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6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58</m:t>
                              </m:r>
                            </m:e>
                            <m:e>
                              <m:r>
                                <a:rPr lang="vi-VN" sz="36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vi-VN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   42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vi-VN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100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822" y="2420888"/>
                <a:ext cx="2486308" cy="1752157"/>
              </a:xfrm>
              <a:prstGeom prst="rect">
                <a:avLst/>
              </a:prstGeom>
              <a:blipFill rotWithShape="1">
                <a:blip r:embed="rId7"/>
                <a:stretch>
                  <a:fillRect b="-9898"/>
                </a:stretch>
              </a:blipFill>
              <a:ln w="28575">
                <a:solidFill>
                  <a:srgbClr val="00B050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346677" y="3380104"/>
            <a:ext cx="705653" cy="564482"/>
          </a:xfrm>
          <a:prstGeom prst="rect">
            <a:avLst/>
          </a:prstGeom>
          <a:ln>
            <a:noFill/>
            <a:prstDash val="sysDash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503865" y="3416601"/>
            <a:ext cx="621265" cy="543699"/>
          </a:xfrm>
          <a:prstGeom prst="rect">
            <a:avLst/>
          </a:prstGeom>
          <a:ln>
            <a:noFill/>
            <a:prstDash val="sysDash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38822" y="4701179"/>
                <a:ext cx="2482277" cy="1752157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  <a:ln w="28575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vi-VN" sz="40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58</m:t>
                              </m:r>
                            </m:e>
                            <m:e>
                              <m: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42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vi-VN" sz="4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100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822" y="4701179"/>
                <a:ext cx="2482277" cy="1752157"/>
              </a:xfrm>
              <a:prstGeom prst="rect">
                <a:avLst/>
              </a:prstGeom>
              <a:blipFill rotWithShape="1">
                <a:blip r:embed="rId10"/>
                <a:stretch>
                  <a:fillRect b="-17406"/>
                </a:stretch>
              </a:blipFill>
              <a:ln w="28575">
                <a:solidFill>
                  <a:srgbClr val="00B050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639185" y="4721106"/>
                <a:ext cx="2480357" cy="173223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  <a:ln w="28575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vi-VN" sz="40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58</m:t>
                              </m:r>
                            </m:e>
                            <m:e>
                              <m: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42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vi-VN" sz="4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100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185" y="4721106"/>
                <a:ext cx="2480357" cy="1732230"/>
              </a:xfrm>
              <a:prstGeom prst="rect">
                <a:avLst/>
              </a:prstGeom>
              <a:blipFill rotWithShape="1">
                <a:blip r:embed="rId11"/>
                <a:stretch>
                  <a:fillRect b="-18276"/>
                </a:stretch>
              </a:blipFill>
              <a:ln w="28575">
                <a:solidFill>
                  <a:srgbClr val="00B050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124" y="5422169"/>
            <a:ext cx="568657" cy="499728"/>
          </a:xfrm>
          <a:prstGeom prst="rect">
            <a:avLst/>
          </a:prstGeom>
          <a:ln>
            <a:noFill/>
            <a:prstDash val="sysDash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30" y="5100607"/>
            <a:ext cx="553734" cy="486614"/>
          </a:xfrm>
          <a:prstGeom prst="rect">
            <a:avLst/>
          </a:prstGeom>
          <a:ln>
            <a:noFill/>
            <a:prstDash val="sysDash"/>
          </a:ln>
        </p:spPr>
      </p:pic>
      <p:sp>
        <p:nvSpPr>
          <p:cNvPr id="11" name="Left Arrow 10">
            <a:hlinkClick r:id="rId14" action="ppaction://hlinksldjump"/>
          </p:cNvPr>
          <p:cNvSpPr/>
          <p:nvPr/>
        </p:nvSpPr>
        <p:spPr>
          <a:xfrm>
            <a:off x="766614" y="561216"/>
            <a:ext cx="936104" cy="792088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213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482116" y="764704"/>
            <a:ext cx="7226180" cy="2187302"/>
          </a:xfrm>
          <a:prstGeom prst="snip2DiagRect">
            <a:avLst/>
          </a:prstGeom>
          <a:solidFill>
            <a:schemeClr val="bg1">
              <a:lumMod val="75000"/>
              <a:alpha val="50000"/>
            </a:schemeClr>
          </a:solidFill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&gt;; =; &lt;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85 – 15 + 30      100</a:t>
            </a:r>
          </a:p>
        </p:txBody>
      </p:sp>
      <p:sp>
        <p:nvSpPr>
          <p:cNvPr id="3" name="Rectangle 2"/>
          <p:cNvSpPr/>
          <p:nvPr/>
        </p:nvSpPr>
        <p:spPr>
          <a:xfrm>
            <a:off x="4977050" y="3835724"/>
            <a:ext cx="2486308" cy="110544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5668" y="3835724"/>
            <a:ext cx="2486308" cy="110544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indent="900113" defTabSz="685800">
              <a:defRPr/>
            </a:pPr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719669" y="4148227"/>
            <a:ext cx="705653" cy="564482"/>
          </a:xfrm>
          <a:prstGeom prst="rect">
            <a:avLst/>
          </a:prstGeom>
          <a:ln>
            <a:noFill/>
            <a:prstDash val="sysDash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260711" y="4184724"/>
            <a:ext cx="621265" cy="543699"/>
          </a:xfrm>
          <a:prstGeom prst="rect">
            <a:avLst/>
          </a:prstGeom>
          <a:ln>
            <a:noFill/>
            <a:prstDash val="sysDash"/>
          </a:ln>
        </p:spPr>
      </p:pic>
      <p:sp>
        <p:nvSpPr>
          <p:cNvPr id="7" name="Rectangle 6"/>
          <p:cNvSpPr/>
          <p:nvPr/>
        </p:nvSpPr>
        <p:spPr>
          <a:xfrm>
            <a:off x="8296021" y="3835724"/>
            <a:ext cx="2482277" cy="110544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54" y="4210198"/>
            <a:ext cx="553734" cy="486614"/>
          </a:xfrm>
          <a:prstGeom prst="rect">
            <a:avLst/>
          </a:prstGeom>
          <a:ln>
            <a:noFill/>
            <a:prstDash val="sysDash"/>
          </a:ln>
        </p:spPr>
      </p:pic>
      <p:sp>
        <p:nvSpPr>
          <p:cNvPr id="11" name="Left Arrow 10">
            <a:hlinkClick r:id="rId10" action="ppaction://hlinksldjump"/>
          </p:cNvPr>
          <p:cNvSpPr/>
          <p:nvPr/>
        </p:nvSpPr>
        <p:spPr>
          <a:xfrm>
            <a:off x="1025426" y="368660"/>
            <a:ext cx="936104" cy="792088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ounded Rectangle 11"/>
          <p:cNvSpPr/>
          <p:nvPr/>
        </p:nvSpPr>
        <p:spPr>
          <a:xfrm>
            <a:off x="6815286" y="1988840"/>
            <a:ext cx="648072" cy="56253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3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300055" y="404664"/>
            <a:ext cx="7539593" cy="1539230"/>
          </a:xfrm>
          <a:prstGeom prst="snip2DiagRect">
            <a:avLst/>
          </a:prstGeom>
          <a:solidFill>
            <a:schemeClr val="bg1">
              <a:lumMod val="75000"/>
              <a:alpha val="50000"/>
            </a:schemeClr>
          </a:solidFill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636209" y="4701178"/>
                <a:ext cx="2486308" cy="1752157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  <a:ln w="28575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vi-VN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vi-VN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   6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vi-VN" sz="4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94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209" y="4701178"/>
                <a:ext cx="2486308" cy="1752157"/>
              </a:xfrm>
              <a:prstGeom prst="rect">
                <a:avLst/>
              </a:prstGeom>
              <a:blipFill rotWithShape="1">
                <a:blip r:embed="rId6"/>
                <a:stretch>
                  <a:fillRect b="-17065"/>
                </a:stretch>
              </a:blipFill>
              <a:ln w="28575">
                <a:solidFill>
                  <a:srgbClr val="00B050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38822" y="2420888"/>
                <a:ext cx="2486308" cy="1752157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  <a:ln w="28575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vi-VN" sz="36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6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vi-VN" sz="36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6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vi-VN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94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822" y="2420888"/>
                <a:ext cx="2486308" cy="1752157"/>
              </a:xfrm>
              <a:prstGeom prst="rect">
                <a:avLst/>
              </a:prstGeom>
              <a:blipFill rotWithShape="1">
                <a:blip r:embed="rId7"/>
                <a:stretch>
                  <a:fillRect b="-9898"/>
                </a:stretch>
              </a:blipFill>
              <a:ln w="28575">
                <a:solidFill>
                  <a:srgbClr val="00B050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614972" y="5302373"/>
            <a:ext cx="705653" cy="564482"/>
          </a:xfrm>
          <a:prstGeom prst="rect">
            <a:avLst/>
          </a:prstGeom>
          <a:ln>
            <a:noFill/>
            <a:prstDash val="sysDash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503865" y="3416601"/>
            <a:ext cx="621265" cy="543699"/>
          </a:xfrm>
          <a:prstGeom prst="rect">
            <a:avLst/>
          </a:prstGeom>
          <a:ln>
            <a:noFill/>
            <a:prstDash val="sysDash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38822" y="4701179"/>
                <a:ext cx="2482277" cy="1752157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  <a:ln w="28575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vi-VN" sz="40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6</m:t>
                              </m:r>
                              <m:r>
                                <a:rPr lang="vi-VN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   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vi-VN" sz="4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94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822" y="4701179"/>
                <a:ext cx="2482277" cy="1752157"/>
              </a:xfrm>
              <a:prstGeom prst="rect">
                <a:avLst/>
              </a:prstGeom>
              <a:blipFill rotWithShape="1">
                <a:blip r:embed="rId10"/>
                <a:stretch>
                  <a:fillRect b="-17065"/>
                </a:stretch>
              </a:blipFill>
              <a:ln w="28575">
                <a:solidFill>
                  <a:srgbClr val="00B050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639185" y="2492896"/>
                <a:ext cx="2480357" cy="173223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  <a:ln w="28575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vi-VN" sz="40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    6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vi-VN" sz="4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94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185" y="2492896"/>
                <a:ext cx="2480357" cy="1732230"/>
              </a:xfrm>
              <a:prstGeom prst="rect">
                <a:avLst/>
              </a:prstGeom>
              <a:blipFill rotWithShape="1">
                <a:blip r:embed="rId11"/>
                <a:stretch>
                  <a:fillRect b="-17993"/>
                </a:stretch>
              </a:blipFill>
              <a:ln w="28575">
                <a:solidFill>
                  <a:srgbClr val="00B050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124" y="3193959"/>
            <a:ext cx="568657" cy="499728"/>
          </a:xfrm>
          <a:prstGeom prst="rect">
            <a:avLst/>
          </a:prstGeom>
          <a:ln>
            <a:noFill/>
            <a:prstDash val="sysDash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30" y="5100607"/>
            <a:ext cx="553734" cy="486614"/>
          </a:xfrm>
          <a:prstGeom prst="rect">
            <a:avLst/>
          </a:prstGeom>
          <a:ln>
            <a:noFill/>
            <a:prstDash val="sysDash"/>
          </a:ln>
        </p:spPr>
      </p:pic>
      <p:sp>
        <p:nvSpPr>
          <p:cNvPr id="11" name="Left Arrow 10">
            <a:hlinkClick r:id="rId14" action="ppaction://hlinksldjump"/>
          </p:cNvPr>
          <p:cNvSpPr/>
          <p:nvPr/>
        </p:nvSpPr>
        <p:spPr>
          <a:xfrm>
            <a:off x="766614" y="561216"/>
            <a:ext cx="936104" cy="792088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085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4747" y="1340768"/>
            <a:ext cx="8280919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49676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284</Words>
  <Application>Microsoft Office PowerPoint</Application>
  <PresentationFormat>Custom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ren sora mitsutake</cp:lastModifiedBy>
  <cp:revision>20</cp:revision>
  <dcterms:created xsi:type="dcterms:W3CDTF">2021-08-09T13:28:09Z</dcterms:created>
  <dcterms:modified xsi:type="dcterms:W3CDTF">2021-11-29T02:24:19Z</dcterms:modified>
</cp:coreProperties>
</file>